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697"/>
    <a:srgbClr val="66FFFF"/>
    <a:srgbClr val="00FF00"/>
    <a:srgbClr val="00CC00"/>
    <a:srgbClr val="FF9999"/>
    <a:srgbClr val="008000"/>
    <a:srgbClr val="FF0066"/>
    <a:srgbClr val="66FFCC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74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8A5E8-9293-444C-B3AB-F9F1C4CFA292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6ABBE-8B4B-4955-9873-E301D26511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30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6ABBE-8B4B-4955-9873-E301D26511E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16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0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51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16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70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6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42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30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2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29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81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F701-10C7-407E-A14E-4216A53DF14D}" type="datetimeFigureOut">
              <a:rPr kumimoji="1" lang="ja-JP" altLang="en-US" smtClean="0"/>
              <a:pPr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00E87-9157-459D-B352-084EEF00F5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33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4145" y="0"/>
            <a:ext cx="6899529" cy="97206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800"/>
              </a:lnSpc>
            </a:pP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合同企業説明会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8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企業募集のお知らせ</a:t>
            </a:r>
            <a:endParaRPr kumimoji="1"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60648" y="1136576"/>
            <a:ext cx="6336705" cy="2160240"/>
            <a:chOff x="188640" y="1099012"/>
            <a:chExt cx="6336705" cy="2125796"/>
          </a:xfrm>
        </p:grpSpPr>
        <p:sp>
          <p:nvSpPr>
            <p:cNvPr id="12" name="ドーナツ 11"/>
            <p:cNvSpPr/>
            <p:nvPr/>
          </p:nvSpPr>
          <p:spPr>
            <a:xfrm>
              <a:off x="188640" y="1099012"/>
              <a:ext cx="6336705" cy="2125796"/>
            </a:xfrm>
            <a:prstGeom prst="donut">
              <a:avLst>
                <a:gd name="adj" fmla="val 10438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FF00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69022" y="1784648"/>
              <a:ext cx="5775940" cy="9233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kumimoji="1" lang="ja-JP" altLang="en-US" sz="5400" b="1" spc="50" dirty="0" smtClean="0">
                  <a:ln w="11430"/>
                  <a:solidFill>
                    <a:srgbClr val="05469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高校生就職フェア</a:t>
              </a:r>
              <a:endParaRPr kumimoji="1" lang="ja-JP" altLang="en-US" sz="5400" b="1" spc="50" dirty="0">
                <a:ln w="11430"/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1418000" y="1282333"/>
              <a:ext cx="38779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横浜・横須賀地区</a:t>
              </a:r>
              <a:endPara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674337" y="2504728"/>
              <a:ext cx="1365309" cy="575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3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Part2</a:t>
              </a: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296652" y="480898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パシフィコ横浜　アネックスホール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22576" y="5241032"/>
            <a:ext cx="6212848" cy="515526"/>
            <a:chOff x="687211" y="6414179"/>
            <a:chExt cx="4360094" cy="225602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687211" y="6414180"/>
              <a:ext cx="3103896" cy="16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横浜市西区みなとみらい１－１－１</a:t>
              </a:r>
              <a:endParaRPr kumimoji="1" lang="ja-JP" altLang="en-US" b="1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264458" y="6414179"/>
              <a:ext cx="1782847" cy="22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kumimoji="1" lang="ja-JP" altLang="en-US" sz="1600" b="1" dirty="0" smtClean="0"/>
                <a:t>みなとみらい駅　徒歩</a:t>
              </a:r>
              <a:r>
                <a:rPr kumimoji="1" lang="en-US" altLang="ja-JP" sz="1600" b="1" dirty="0" smtClean="0"/>
                <a:t>10</a:t>
              </a:r>
              <a:r>
                <a:rPr kumimoji="1" lang="ja-JP" altLang="en-US" sz="1600" b="1" dirty="0" smtClean="0"/>
                <a:t>分</a:t>
              </a:r>
              <a:endParaRPr kumimoji="1" lang="en-US" altLang="ja-JP" sz="1600" b="1" dirty="0" smtClean="0"/>
            </a:p>
            <a:p>
              <a:pPr>
                <a:lnSpc>
                  <a:spcPts val="1100"/>
                </a:lnSpc>
              </a:pPr>
              <a:endParaRPr lang="en-US" altLang="ja-JP" sz="1600" b="1" dirty="0" smtClean="0"/>
            </a:p>
            <a:p>
              <a:pPr>
                <a:lnSpc>
                  <a:spcPts val="1100"/>
                </a:lnSpc>
              </a:pPr>
              <a:r>
                <a:rPr lang="ja-JP" altLang="en-US" sz="1600" b="1" dirty="0" smtClean="0"/>
                <a:t>桜　木　町　駅　  徒歩</a:t>
              </a:r>
              <a:r>
                <a:rPr lang="en-US" altLang="ja-JP" sz="1600" b="1" dirty="0" smtClean="0"/>
                <a:t>20</a:t>
              </a:r>
              <a:r>
                <a:rPr lang="ja-JP" altLang="en-US" sz="1600" b="1" dirty="0" smtClean="0"/>
                <a:t>分</a:t>
              </a:r>
              <a:endParaRPr kumimoji="1" lang="ja-JP" altLang="en-US" sz="1600" b="1" dirty="0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241702" y="5961112"/>
            <a:ext cx="6300699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</a:t>
            </a:r>
            <a:r>
              <a:rPr lang="ja-JP" altLang="en-US" sz="2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を希望される場合</a:t>
            </a:r>
            <a:r>
              <a:rPr lang="ja-JP" altLang="en-US" sz="2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は下記ハローワークへの　 </a:t>
            </a:r>
            <a:endParaRPr lang="en-US" altLang="ja-JP" sz="2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事前申し込み</a:t>
            </a:r>
            <a:r>
              <a:rPr lang="ja-JP" altLang="en-US" sz="2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が必要</a:t>
            </a:r>
            <a:r>
              <a:rPr lang="ja-JP" altLang="en-US" sz="2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2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参加申込期間</a:t>
            </a:r>
            <a:endParaRPr lang="en-US" altLang="ja-JP" sz="2000" b="1" dirty="0" smtClean="0">
              <a:solidFill>
                <a:srgbClr val="05469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28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28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8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8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日（月）～</a:t>
            </a:r>
            <a:r>
              <a:rPr lang="en-US" altLang="ja-JP" sz="28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28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8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2800" b="1" dirty="0" smtClean="0">
                <a:solidFill>
                  <a:srgbClr val="05469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日（火）</a:t>
            </a:r>
            <a:endParaRPr lang="en-US" altLang="ja-JP" sz="2800" b="1" dirty="0" smtClean="0">
              <a:solidFill>
                <a:srgbClr val="05469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2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なお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、申し込み多数の場合は会場の都合によりご希望に添えない場合も</a:t>
            </a:r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ありますので</a:t>
            </a:r>
            <a:endParaRPr lang="en-US" altLang="ja-JP" sz="12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ご了承ください。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27384" y="8585632"/>
            <a:ext cx="6912768" cy="1335920"/>
          </a:xfrm>
          <a:prstGeom prst="rect">
            <a:avLst/>
          </a:prstGeom>
          <a:solidFill>
            <a:srgbClr val="00FF00"/>
          </a:solidFill>
        </p:spPr>
        <p:txBody>
          <a:bodyPr wrap="square" tIns="180000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主催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横浜・戸塚・港北・横浜南・横須賀）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横浜市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開催事務担当：ハローワーク横浜　学卒第一部門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０４５（２１１）７７５９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92592">
            <a:off x="4010592" y="1087787"/>
            <a:ext cx="2816178" cy="307777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昨年度 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Part2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生徒 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260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52636" y="3368824"/>
            <a:ext cx="6552728" cy="1368152"/>
            <a:chOff x="260648" y="3584848"/>
            <a:chExt cx="6336705" cy="1368152"/>
          </a:xfrm>
        </p:grpSpPr>
        <p:sp>
          <p:nvSpPr>
            <p:cNvPr id="11" name="フレーム 10"/>
            <p:cNvSpPr/>
            <p:nvPr/>
          </p:nvSpPr>
          <p:spPr>
            <a:xfrm>
              <a:off x="260648" y="3584848"/>
              <a:ext cx="6336705" cy="1368152"/>
            </a:xfrm>
            <a:prstGeom prst="fram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76672" y="3800872"/>
              <a:ext cx="335950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平成</a:t>
              </a:r>
              <a:r>
                <a:rPr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</a:t>
              </a:r>
              <a:r>
                <a:rPr lang="en-US" altLang="ja-JP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</a:t>
              </a:r>
              <a:r>
                <a:rPr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endPara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3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</a:t>
              </a:r>
              <a:r>
                <a:rPr lang="en-US" altLang="ja-JP" sz="3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3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月２</a:t>
              </a:r>
              <a:r>
                <a:rPr lang="en-US" altLang="ja-JP" sz="3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</a:t>
              </a:r>
              <a:r>
                <a:rPr lang="ja-JP" altLang="en-US" sz="3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日（火）</a:t>
              </a:r>
              <a:endPara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933056" y="4304928"/>
              <a:ext cx="2512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spc="-15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１３：００～１６：３０</a:t>
              </a:r>
              <a:endParaRPr kumimoji="1" lang="ja-JP" altLang="en-US" b="1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9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57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t-maeda</dc:creator>
  <cp:lastModifiedBy>ハローワークシステム</cp:lastModifiedBy>
  <cp:revision>71</cp:revision>
  <dcterms:created xsi:type="dcterms:W3CDTF">2013-01-29T06:51:05Z</dcterms:created>
  <dcterms:modified xsi:type="dcterms:W3CDTF">2016-08-24T00:37:05Z</dcterms:modified>
</cp:coreProperties>
</file>