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</p:sldMasterIdLst>
  <p:notesMasterIdLst>
    <p:notesMasterId r:id="rId7"/>
  </p:notesMasterIdLst>
  <p:sldIdLst>
    <p:sldId id="259" r:id="rId5"/>
    <p:sldId id="260" r:id="rId6"/>
  </p:sldIdLst>
  <p:sldSz cx="7380288" cy="10440988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90">
          <p15:clr>
            <a:srgbClr val="A4A3A4"/>
          </p15:clr>
        </p15:guide>
        <p15:guide id="2" pos="232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CC66FF"/>
    <a:srgbClr val="CC99FF"/>
    <a:srgbClr val="CCCCFF"/>
    <a:srgbClr val="FFFF99"/>
    <a:srgbClr val="B685DB"/>
    <a:srgbClr val="CCFFCC"/>
    <a:srgbClr val="FFFF00"/>
    <a:srgbClr val="A162D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17" autoAdjust="0"/>
    <p:restoredTop sz="96139" autoAdjust="0"/>
  </p:normalViewPr>
  <p:slideViewPr>
    <p:cSldViewPr>
      <p:cViewPr varScale="1">
        <p:scale>
          <a:sx n="55" d="100"/>
          <a:sy n="55" d="100"/>
        </p:scale>
        <p:origin x="2448" y="102"/>
      </p:cViewPr>
      <p:guideLst>
        <p:guide orient="horz" pos="3290"/>
        <p:guide pos="23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heme/theme1.xml" Type="http://schemas.openxmlformats.org/officeDocument/2006/relationships/theme"/><Relationship Id="rId11" Target="tableStyles.xml" Type="http://schemas.openxmlformats.org/officeDocument/2006/relationships/tableStyles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slides/slide2.xml" Type="http://schemas.openxmlformats.org/officeDocument/2006/relationships/slide"/><Relationship Id="rId7" Target="notesMasters/notesMaster1.xml" Type="http://schemas.openxmlformats.org/officeDocument/2006/relationships/notesMaster"/><Relationship Id="rId8" Target="presProps.xml" Type="http://schemas.openxmlformats.org/officeDocument/2006/relationships/presProps"/><Relationship Id="rId9" Target="viewProps.xml" Type="http://schemas.openxmlformats.org/officeDocument/2006/relationships/viewProps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49575" cy="496888"/>
          </a:xfrm>
          <a:prstGeom prst="rect">
            <a:avLst/>
          </a:prstGeom>
        </p:spPr>
        <p:txBody>
          <a:bodyPr vert="horz" lIns="91288" tIns="45646" rIns="91288" bIns="4564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2" y="0"/>
            <a:ext cx="2949575" cy="496888"/>
          </a:xfrm>
          <a:prstGeom prst="rect">
            <a:avLst/>
          </a:prstGeom>
        </p:spPr>
        <p:txBody>
          <a:bodyPr vert="horz" lIns="91288" tIns="45646" rIns="91288" bIns="45646" rtlCol="0"/>
          <a:lstStyle>
            <a:lvl1pPr algn="r">
              <a:defRPr sz="1200"/>
            </a:lvl1pPr>
          </a:lstStyle>
          <a:p>
            <a:fld id="{8E75B45C-F0E0-4358-A874-F0A94CB8E797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89150" y="746125"/>
            <a:ext cx="26320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8" tIns="45646" rIns="91288" bIns="4564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4" y="4721225"/>
            <a:ext cx="5443537" cy="4471988"/>
          </a:xfrm>
          <a:prstGeom prst="rect">
            <a:avLst/>
          </a:prstGeom>
        </p:spPr>
        <p:txBody>
          <a:bodyPr vert="horz" lIns="91288" tIns="45646" rIns="91288" bIns="4564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440867"/>
            <a:ext cx="2949575" cy="496887"/>
          </a:xfrm>
          <a:prstGeom prst="rect">
            <a:avLst/>
          </a:prstGeom>
        </p:spPr>
        <p:txBody>
          <a:bodyPr vert="horz" lIns="91288" tIns="45646" rIns="91288" bIns="4564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2" y="9440867"/>
            <a:ext cx="2949575" cy="496887"/>
          </a:xfrm>
          <a:prstGeom prst="rect">
            <a:avLst/>
          </a:prstGeom>
        </p:spPr>
        <p:txBody>
          <a:bodyPr vert="horz" lIns="91288" tIns="45646" rIns="91288" bIns="45646" rtlCol="0" anchor="b"/>
          <a:lstStyle>
            <a:lvl1pPr algn="r">
              <a:defRPr sz="1200"/>
            </a:lvl1pPr>
          </a:lstStyle>
          <a:p>
            <a:fld id="{B76294D9-3C17-44CC-B95B-E78692CFF2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0512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043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086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129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171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215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257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300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6343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89150" y="746125"/>
            <a:ext cx="2632075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294D9-3C17-44CC-B95B-E78692CFF22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7640530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22536" y="1708746"/>
            <a:ext cx="5535216" cy="3635011"/>
          </a:xfrm>
        </p:spPr>
        <p:txBody>
          <a:bodyPr anchor="b"/>
          <a:lstStyle>
            <a:lvl1pPr algn="ctr">
              <a:defRPr sz="363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22536" y="5483936"/>
            <a:ext cx="5535216" cy="2520821"/>
          </a:xfrm>
        </p:spPr>
        <p:txBody>
          <a:bodyPr/>
          <a:lstStyle>
            <a:lvl1pPr marL="0" indent="0" algn="ctr">
              <a:buNone/>
              <a:defRPr sz="1453"/>
            </a:lvl1pPr>
            <a:lvl2pPr marL="276743" indent="0" algn="ctr">
              <a:buNone/>
              <a:defRPr sz="1211"/>
            </a:lvl2pPr>
            <a:lvl3pPr marL="553486" indent="0" algn="ctr">
              <a:buNone/>
              <a:defRPr sz="1090"/>
            </a:lvl3pPr>
            <a:lvl4pPr marL="830229" indent="0" algn="ctr">
              <a:buNone/>
              <a:defRPr sz="968"/>
            </a:lvl4pPr>
            <a:lvl5pPr marL="1106973" indent="0" algn="ctr">
              <a:buNone/>
              <a:defRPr sz="968"/>
            </a:lvl5pPr>
            <a:lvl6pPr marL="1383716" indent="0" algn="ctr">
              <a:buNone/>
              <a:defRPr sz="968"/>
            </a:lvl6pPr>
            <a:lvl7pPr marL="1660459" indent="0" algn="ctr">
              <a:buNone/>
              <a:defRPr sz="968"/>
            </a:lvl7pPr>
            <a:lvl8pPr marL="1937202" indent="0" algn="ctr">
              <a:buNone/>
              <a:defRPr sz="968"/>
            </a:lvl8pPr>
            <a:lvl9pPr marL="2213945" indent="0" algn="ctr">
              <a:buNone/>
              <a:defRPr sz="968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0050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2661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3551" y="2602998"/>
            <a:ext cx="6365498" cy="4343160"/>
          </a:xfrm>
        </p:spPr>
        <p:txBody>
          <a:bodyPr anchor="b"/>
          <a:lstStyle>
            <a:lvl1pPr>
              <a:defRPr sz="363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03551" y="6987246"/>
            <a:ext cx="6365498" cy="2283965"/>
          </a:xfrm>
        </p:spPr>
        <p:txBody>
          <a:bodyPr/>
          <a:lstStyle>
            <a:lvl1pPr marL="0" indent="0">
              <a:buNone/>
              <a:defRPr sz="1453">
                <a:solidFill>
                  <a:schemeClr val="tx1">
                    <a:tint val="75000"/>
                  </a:schemeClr>
                </a:solidFill>
              </a:defRPr>
            </a:lvl1pPr>
            <a:lvl2pPr marL="276743" indent="0">
              <a:buNone/>
              <a:defRPr sz="1211">
                <a:solidFill>
                  <a:schemeClr val="tx1">
                    <a:tint val="75000"/>
                  </a:schemeClr>
                </a:solidFill>
              </a:defRPr>
            </a:lvl2pPr>
            <a:lvl3pPr marL="553486" indent="0">
              <a:buNone/>
              <a:defRPr sz="1090">
                <a:solidFill>
                  <a:schemeClr val="tx1">
                    <a:tint val="75000"/>
                  </a:schemeClr>
                </a:solidFill>
              </a:defRPr>
            </a:lvl3pPr>
            <a:lvl4pPr marL="830229" indent="0">
              <a:buNone/>
              <a:defRPr sz="968">
                <a:solidFill>
                  <a:schemeClr val="tx1">
                    <a:tint val="75000"/>
                  </a:schemeClr>
                </a:solidFill>
              </a:defRPr>
            </a:lvl4pPr>
            <a:lvl5pPr marL="1106973" indent="0">
              <a:buNone/>
              <a:defRPr sz="968">
                <a:solidFill>
                  <a:schemeClr val="tx1">
                    <a:tint val="75000"/>
                  </a:schemeClr>
                </a:solidFill>
              </a:defRPr>
            </a:lvl5pPr>
            <a:lvl6pPr marL="1383716" indent="0">
              <a:buNone/>
              <a:defRPr sz="968">
                <a:solidFill>
                  <a:schemeClr val="tx1">
                    <a:tint val="75000"/>
                  </a:schemeClr>
                </a:solidFill>
              </a:defRPr>
            </a:lvl6pPr>
            <a:lvl7pPr marL="1660459" indent="0">
              <a:buNone/>
              <a:defRPr sz="968">
                <a:solidFill>
                  <a:schemeClr val="tx1">
                    <a:tint val="75000"/>
                  </a:schemeClr>
                </a:solidFill>
              </a:defRPr>
            </a:lvl7pPr>
            <a:lvl8pPr marL="1937202" indent="0">
              <a:buNone/>
              <a:defRPr sz="968">
                <a:solidFill>
                  <a:schemeClr val="tx1">
                    <a:tint val="75000"/>
                  </a:schemeClr>
                </a:solidFill>
              </a:defRPr>
            </a:lvl8pPr>
            <a:lvl9pPr marL="2213945" indent="0">
              <a:buNone/>
              <a:defRPr sz="9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7629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07395" y="2779430"/>
            <a:ext cx="3136622" cy="6624711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36271" y="2779430"/>
            <a:ext cx="3136622" cy="6624711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164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8356" y="555887"/>
            <a:ext cx="6365498" cy="201810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08357" y="2559493"/>
            <a:ext cx="3122207" cy="1254368"/>
          </a:xfrm>
        </p:spPr>
        <p:txBody>
          <a:bodyPr anchor="b"/>
          <a:lstStyle>
            <a:lvl1pPr marL="0" indent="0">
              <a:buNone/>
              <a:defRPr sz="1453" b="1"/>
            </a:lvl1pPr>
            <a:lvl2pPr marL="276743" indent="0">
              <a:buNone/>
              <a:defRPr sz="1211" b="1"/>
            </a:lvl2pPr>
            <a:lvl3pPr marL="553486" indent="0">
              <a:buNone/>
              <a:defRPr sz="1090" b="1"/>
            </a:lvl3pPr>
            <a:lvl4pPr marL="830229" indent="0">
              <a:buNone/>
              <a:defRPr sz="968" b="1"/>
            </a:lvl4pPr>
            <a:lvl5pPr marL="1106973" indent="0">
              <a:buNone/>
              <a:defRPr sz="968" b="1"/>
            </a:lvl5pPr>
            <a:lvl6pPr marL="1383716" indent="0">
              <a:buNone/>
              <a:defRPr sz="968" b="1"/>
            </a:lvl6pPr>
            <a:lvl7pPr marL="1660459" indent="0">
              <a:buNone/>
              <a:defRPr sz="968" b="1"/>
            </a:lvl7pPr>
            <a:lvl8pPr marL="1937202" indent="0">
              <a:buNone/>
              <a:defRPr sz="968" b="1"/>
            </a:lvl8pPr>
            <a:lvl9pPr marL="2213945" indent="0">
              <a:buNone/>
              <a:defRPr sz="968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8357" y="3813861"/>
            <a:ext cx="3122207" cy="560961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736271" y="2559493"/>
            <a:ext cx="3137584" cy="1254368"/>
          </a:xfrm>
        </p:spPr>
        <p:txBody>
          <a:bodyPr anchor="b"/>
          <a:lstStyle>
            <a:lvl1pPr marL="0" indent="0">
              <a:buNone/>
              <a:defRPr sz="1453" b="1"/>
            </a:lvl1pPr>
            <a:lvl2pPr marL="276743" indent="0">
              <a:buNone/>
              <a:defRPr sz="1211" b="1"/>
            </a:lvl2pPr>
            <a:lvl3pPr marL="553486" indent="0">
              <a:buNone/>
              <a:defRPr sz="1090" b="1"/>
            </a:lvl3pPr>
            <a:lvl4pPr marL="830229" indent="0">
              <a:buNone/>
              <a:defRPr sz="968" b="1"/>
            </a:lvl4pPr>
            <a:lvl5pPr marL="1106973" indent="0">
              <a:buNone/>
              <a:defRPr sz="968" b="1"/>
            </a:lvl5pPr>
            <a:lvl6pPr marL="1383716" indent="0">
              <a:buNone/>
              <a:defRPr sz="968" b="1"/>
            </a:lvl6pPr>
            <a:lvl7pPr marL="1660459" indent="0">
              <a:buNone/>
              <a:defRPr sz="968" b="1"/>
            </a:lvl7pPr>
            <a:lvl8pPr marL="1937202" indent="0">
              <a:buNone/>
              <a:defRPr sz="968" b="1"/>
            </a:lvl8pPr>
            <a:lvl9pPr marL="2213945" indent="0">
              <a:buNone/>
              <a:defRPr sz="968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736271" y="3813861"/>
            <a:ext cx="3137584" cy="560961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750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3329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8270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8356" y="696066"/>
            <a:ext cx="2380335" cy="2436231"/>
          </a:xfrm>
        </p:spPr>
        <p:txBody>
          <a:bodyPr anchor="b"/>
          <a:lstStyle>
            <a:lvl1pPr>
              <a:defRPr sz="1937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137584" y="1503310"/>
            <a:ext cx="3736271" cy="7419869"/>
          </a:xfrm>
        </p:spPr>
        <p:txBody>
          <a:bodyPr/>
          <a:lstStyle>
            <a:lvl1pPr>
              <a:defRPr sz="1937"/>
            </a:lvl1pPr>
            <a:lvl2pPr>
              <a:defRPr sz="1695"/>
            </a:lvl2pPr>
            <a:lvl3pPr>
              <a:defRPr sz="1453"/>
            </a:lvl3pPr>
            <a:lvl4pPr>
              <a:defRPr sz="1211"/>
            </a:lvl4pPr>
            <a:lvl5pPr>
              <a:defRPr sz="1211"/>
            </a:lvl5pPr>
            <a:lvl6pPr>
              <a:defRPr sz="1211"/>
            </a:lvl6pPr>
            <a:lvl7pPr>
              <a:defRPr sz="1211"/>
            </a:lvl7pPr>
            <a:lvl8pPr>
              <a:defRPr sz="1211"/>
            </a:lvl8pPr>
            <a:lvl9pPr>
              <a:defRPr sz="121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08356" y="3132296"/>
            <a:ext cx="2380335" cy="5802967"/>
          </a:xfrm>
        </p:spPr>
        <p:txBody>
          <a:bodyPr/>
          <a:lstStyle>
            <a:lvl1pPr marL="0" indent="0">
              <a:buNone/>
              <a:defRPr sz="968"/>
            </a:lvl1pPr>
            <a:lvl2pPr marL="276743" indent="0">
              <a:buNone/>
              <a:defRPr sz="847"/>
            </a:lvl2pPr>
            <a:lvl3pPr marL="553486" indent="0">
              <a:buNone/>
              <a:defRPr sz="726"/>
            </a:lvl3pPr>
            <a:lvl4pPr marL="830229" indent="0">
              <a:buNone/>
              <a:defRPr sz="605"/>
            </a:lvl4pPr>
            <a:lvl5pPr marL="1106973" indent="0">
              <a:buNone/>
              <a:defRPr sz="605"/>
            </a:lvl5pPr>
            <a:lvl6pPr marL="1383716" indent="0">
              <a:buNone/>
              <a:defRPr sz="605"/>
            </a:lvl6pPr>
            <a:lvl7pPr marL="1660459" indent="0">
              <a:buNone/>
              <a:defRPr sz="605"/>
            </a:lvl7pPr>
            <a:lvl8pPr marL="1937202" indent="0">
              <a:buNone/>
              <a:defRPr sz="605"/>
            </a:lvl8pPr>
            <a:lvl9pPr marL="2213945" indent="0">
              <a:buNone/>
              <a:defRPr sz="60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8555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8356" y="696066"/>
            <a:ext cx="2380335" cy="2436231"/>
          </a:xfrm>
        </p:spPr>
        <p:txBody>
          <a:bodyPr anchor="b"/>
          <a:lstStyle>
            <a:lvl1pPr>
              <a:defRPr sz="1937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137584" y="1503310"/>
            <a:ext cx="3736271" cy="7419869"/>
          </a:xfrm>
        </p:spPr>
        <p:txBody>
          <a:bodyPr/>
          <a:lstStyle>
            <a:lvl1pPr marL="0" indent="0">
              <a:buNone/>
              <a:defRPr sz="1937"/>
            </a:lvl1pPr>
            <a:lvl2pPr marL="276743" indent="0">
              <a:buNone/>
              <a:defRPr sz="1695"/>
            </a:lvl2pPr>
            <a:lvl3pPr marL="553486" indent="0">
              <a:buNone/>
              <a:defRPr sz="1453"/>
            </a:lvl3pPr>
            <a:lvl4pPr marL="830229" indent="0">
              <a:buNone/>
              <a:defRPr sz="1211"/>
            </a:lvl4pPr>
            <a:lvl5pPr marL="1106973" indent="0">
              <a:buNone/>
              <a:defRPr sz="1211"/>
            </a:lvl5pPr>
            <a:lvl6pPr marL="1383716" indent="0">
              <a:buNone/>
              <a:defRPr sz="1211"/>
            </a:lvl6pPr>
            <a:lvl7pPr marL="1660459" indent="0">
              <a:buNone/>
              <a:defRPr sz="1211"/>
            </a:lvl7pPr>
            <a:lvl8pPr marL="1937202" indent="0">
              <a:buNone/>
              <a:defRPr sz="1211"/>
            </a:lvl8pPr>
            <a:lvl9pPr marL="2213945" indent="0">
              <a:buNone/>
              <a:defRPr sz="1211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08356" y="3132296"/>
            <a:ext cx="2380335" cy="5802967"/>
          </a:xfrm>
        </p:spPr>
        <p:txBody>
          <a:bodyPr/>
          <a:lstStyle>
            <a:lvl1pPr marL="0" indent="0">
              <a:buNone/>
              <a:defRPr sz="968"/>
            </a:lvl1pPr>
            <a:lvl2pPr marL="276743" indent="0">
              <a:buNone/>
              <a:defRPr sz="847"/>
            </a:lvl2pPr>
            <a:lvl3pPr marL="553486" indent="0">
              <a:buNone/>
              <a:defRPr sz="726"/>
            </a:lvl3pPr>
            <a:lvl4pPr marL="830229" indent="0">
              <a:buNone/>
              <a:defRPr sz="605"/>
            </a:lvl4pPr>
            <a:lvl5pPr marL="1106973" indent="0">
              <a:buNone/>
              <a:defRPr sz="605"/>
            </a:lvl5pPr>
            <a:lvl6pPr marL="1383716" indent="0">
              <a:buNone/>
              <a:defRPr sz="605"/>
            </a:lvl6pPr>
            <a:lvl7pPr marL="1660459" indent="0">
              <a:buNone/>
              <a:defRPr sz="605"/>
            </a:lvl7pPr>
            <a:lvl8pPr marL="1937202" indent="0">
              <a:buNone/>
              <a:defRPr sz="605"/>
            </a:lvl8pPr>
            <a:lvl9pPr marL="2213945" indent="0">
              <a:buNone/>
              <a:defRPr sz="60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4014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75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281518" y="555886"/>
            <a:ext cx="1591375" cy="884825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07395" y="555886"/>
            <a:ext cx="4681870" cy="884825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15912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07395" y="555887"/>
            <a:ext cx="6365498" cy="2018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07395" y="2779430"/>
            <a:ext cx="6365498" cy="6624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507395" y="9677250"/>
            <a:ext cx="1660565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E4043-3550-4265-BEC7-09276359136B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444721" y="9677250"/>
            <a:ext cx="2490847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212328" y="9677250"/>
            <a:ext cx="1660565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304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553486" rtl="0" eaLnBrk="1" latinLnBrk="0" hangingPunct="1">
        <a:lnSpc>
          <a:spcPct val="90000"/>
        </a:lnSpc>
        <a:spcBef>
          <a:spcPct val="0"/>
        </a:spcBef>
        <a:buNone/>
        <a:defRPr kumimoji="1" sz="26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372" indent="-138372" algn="l" defTabSz="553486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kumimoji="1" sz="1695" kern="1200">
          <a:solidFill>
            <a:schemeClr val="tx1"/>
          </a:solidFill>
          <a:latin typeface="+mn-lt"/>
          <a:ea typeface="+mn-ea"/>
          <a:cs typeface="+mn-cs"/>
        </a:defRPr>
      </a:lvl1pPr>
      <a:lvl2pPr marL="415115" indent="-138372" algn="l" defTabSz="553486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kumimoji="1" sz="1453" kern="1200">
          <a:solidFill>
            <a:schemeClr val="tx1"/>
          </a:solidFill>
          <a:latin typeface="+mn-lt"/>
          <a:ea typeface="+mn-ea"/>
          <a:cs typeface="+mn-cs"/>
        </a:defRPr>
      </a:lvl2pPr>
      <a:lvl3pPr marL="691858" indent="-138372" algn="l" defTabSz="553486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kumimoji="1" sz="1211" kern="1200">
          <a:solidFill>
            <a:schemeClr val="tx1"/>
          </a:solidFill>
          <a:latin typeface="+mn-lt"/>
          <a:ea typeface="+mn-ea"/>
          <a:cs typeface="+mn-cs"/>
        </a:defRPr>
      </a:lvl3pPr>
      <a:lvl4pPr marL="968601" indent="-138372" algn="l" defTabSz="553486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4pPr>
      <a:lvl5pPr marL="1245344" indent="-138372" algn="l" defTabSz="553486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5pPr>
      <a:lvl6pPr marL="1522087" indent="-138372" algn="l" defTabSz="553486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6pPr>
      <a:lvl7pPr marL="1798831" indent="-138372" algn="l" defTabSz="553486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7pPr>
      <a:lvl8pPr marL="2075574" indent="-138372" algn="l" defTabSz="553486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8pPr>
      <a:lvl9pPr marL="2352317" indent="-138372" algn="l" defTabSz="553486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1pPr>
      <a:lvl2pPr marL="276743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2pPr>
      <a:lvl3pPr marL="553486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3pPr>
      <a:lvl4pPr marL="830229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4pPr>
      <a:lvl5pPr marL="1106973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5pPr>
      <a:lvl6pPr marL="1383716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6pPr>
      <a:lvl7pPr marL="1660459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7pPr>
      <a:lvl8pPr marL="1937202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8pPr>
      <a:lvl9pPr marL="2213945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/>
          <p:cNvSpPr txBox="1"/>
          <p:nvPr/>
        </p:nvSpPr>
        <p:spPr>
          <a:xfrm>
            <a:off x="243911" y="9069009"/>
            <a:ext cx="6716726" cy="7078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91408" tIns="45705" rIns="91408" bIns="45705" rtlCol="0">
            <a:spAutoFit/>
          </a:bodyPr>
          <a:lstStyle/>
          <a:p>
            <a:pPr lvl="1"/>
            <a:r>
              <a:rPr lang="ja-JP" altLang="en-US" sz="2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　　　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ハローワーク平塚　　専門援助部門　</a:t>
            </a:r>
            <a:endParaRPr lang="en-US" altLang="ja-JP" sz="1500" b="1" u="sng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1"/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</a:t>
            </a:r>
            <a:r>
              <a:rPr lang="ja-JP" altLang="en-US" sz="13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</a:t>
            </a: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☏　０４６３－</a:t>
            </a:r>
            <a:r>
              <a:rPr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４－ ８６０９　（</a:t>
            </a:r>
            <a:r>
              <a:rPr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３＃）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61965" y="2515204"/>
            <a:ext cx="7204902" cy="846355"/>
          </a:xfrm>
          <a:prstGeom prst="rect">
            <a:avLst/>
          </a:prstGeom>
          <a:noFill/>
          <a:ln>
            <a:noFill/>
          </a:ln>
        </p:spPr>
        <p:txBody>
          <a:bodyPr wrap="square" lIns="91408" tIns="45705" rIns="91408" bIns="45705">
            <a:spAutoFit/>
          </a:bodyPr>
          <a:lstStyle/>
          <a:p>
            <a:r>
              <a:rPr lang="ja-JP" altLang="en-US" sz="3100" b="1" spc="-150" dirty="0">
                <a:ln w="12700">
                  <a:noFill/>
                  <a:prstDash val="solid"/>
                </a:ln>
                <a:latin typeface="Meiryo UI" panose="020B0604030504040204" pitchFamily="50" charset="-128"/>
                <a:ea typeface="Meiryo UI" panose="020B0604030504040204" pitchFamily="50" charset="-128"/>
              </a:rPr>
              <a:t>１１月２５日（水）</a:t>
            </a:r>
            <a:r>
              <a:rPr lang="en-US" altLang="ja-JP" sz="3100" b="1" spc="-150" dirty="0">
                <a:ln w="12700">
                  <a:noFill/>
                  <a:prstDash val="solid"/>
                </a:ln>
                <a:latin typeface="Meiryo UI" panose="020B0604030504040204" pitchFamily="50" charset="-128"/>
                <a:ea typeface="Meiryo UI" panose="020B0604030504040204" pitchFamily="50" charset="-128"/>
              </a:rPr>
              <a:t>13</a:t>
            </a:r>
            <a:r>
              <a:rPr lang="ja-JP" altLang="en-US" sz="3100" b="1" spc="-150" dirty="0">
                <a:ln w="12700">
                  <a:noFill/>
                  <a:prstDash val="solid"/>
                </a:ln>
                <a:latin typeface="Meiryo UI" panose="020B0604030504040204" pitchFamily="50" charset="-128"/>
                <a:ea typeface="Meiryo UI" panose="020B0604030504040204" pitchFamily="50" charset="-128"/>
              </a:rPr>
              <a:t>：０</a:t>
            </a:r>
            <a:r>
              <a:rPr lang="en-US" altLang="ja-JP" sz="3100" b="1" spc="-150" dirty="0">
                <a:ln w="12700">
                  <a:noFill/>
                  <a:prstDash val="solid"/>
                </a:ln>
                <a:latin typeface="Meiryo UI" panose="020B0604030504040204" pitchFamily="50" charset="-128"/>
                <a:ea typeface="Meiryo UI" panose="020B0604030504040204" pitchFamily="50" charset="-128"/>
              </a:rPr>
              <a:t>0</a:t>
            </a:r>
            <a:r>
              <a:rPr lang="ja-JP" altLang="en-US" sz="3100" b="1" spc="-150" dirty="0">
                <a:ln w="12700">
                  <a:noFill/>
                  <a:prstDash val="solid"/>
                </a:ln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3100" b="1" spc="-150" dirty="0">
                <a:ln w="12700">
                  <a:noFill/>
                  <a:prstDash val="solid"/>
                </a:ln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3100" b="1" spc="-150" dirty="0">
                <a:ln w="12700">
                  <a:noFill/>
                  <a:prstDash val="solid"/>
                </a:ln>
                <a:latin typeface="Meiryo UI" panose="020B0604030504040204" pitchFamily="50" charset="-128"/>
                <a:ea typeface="Meiryo UI" panose="020B0604030504040204" pitchFamily="50" charset="-128"/>
              </a:rPr>
              <a:t>７：０</a:t>
            </a:r>
            <a:r>
              <a:rPr lang="en-US" altLang="ja-JP" sz="3100" b="1" spc="-150" dirty="0">
                <a:ln w="12700">
                  <a:noFill/>
                  <a:prstDash val="solid"/>
                </a:ln>
                <a:latin typeface="Meiryo UI" panose="020B0604030504040204" pitchFamily="50" charset="-128"/>
                <a:ea typeface="Meiryo UI" panose="020B0604030504040204" pitchFamily="50" charset="-128"/>
              </a:rPr>
              <a:t>0</a:t>
            </a:r>
          </a:p>
          <a:p>
            <a:r>
              <a:rPr lang="ja-JP" altLang="en-US" sz="1800" b="1" spc="-15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endParaRPr lang="ja-JP" altLang="en-US" sz="2100" b="1" spc="-15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356497" y="9103155"/>
            <a:ext cx="1450098" cy="657964"/>
            <a:chOff x="385682" y="9075330"/>
            <a:chExt cx="1483317" cy="596764"/>
          </a:xfrm>
        </p:grpSpPr>
        <p:sp>
          <p:nvSpPr>
            <p:cNvPr id="11" name="ストライプ矢印 10"/>
            <p:cNvSpPr/>
            <p:nvPr/>
          </p:nvSpPr>
          <p:spPr>
            <a:xfrm>
              <a:off x="385682" y="9075330"/>
              <a:ext cx="1368152" cy="580082"/>
            </a:xfrm>
            <a:prstGeom prst="stripedRightArrow">
              <a:avLst>
                <a:gd name="adj1" fmla="val 63428"/>
                <a:gd name="adj2" fmla="val 42375"/>
              </a:avLst>
            </a:prstGeom>
            <a:solidFill>
              <a:srgbClr val="CCFF99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8" tIns="45705" rIns="91408" bIns="45705"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500847" y="9253397"/>
              <a:ext cx="1368152" cy="418697"/>
            </a:xfrm>
            <a:prstGeom prst="rect">
              <a:avLst/>
            </a:prstGeom>
            <a:noFill/>
          </p:spPr>
          <p:txBody>
            <a:bodyPr wrap="square" lIns="91408" tIns="45705" rIns="91408" bIns="45705" rtlCol="0">
              <a:spAutoFit/>
            </a:bodyPr>
            <a:lstStyle/>
            <a:p>
              <a:r>
                <a:rPr lang="ja-JP" altLang="en-US" sz="1200" b="1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お問い合わせ</a:t>
              </a:r>
              <a:endPara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endParaRPr lang="ja-JP" altLang="en-US" sz="12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6" name="正方形/長方形 5"/>
          <p:cNvSpPr/>
          <p:nvPr/>
        </p:nvSpPr>
        <p:spPr>
          <a:xfrm>
            <a:off x="406823" y="1206983"/>
            <a:ext cx="6171554" cy="1226157"/>
          </a:xfrm>
          <a:prstGeom prst="rect">
            <a:avLst/>
          </a:prstGeom>
          <a:noFill/>
          <a:ln>
            <a:noFill/>
          </a:ln>
        </p:spPr>
        <p:txBody>
          <a:bodyPr wrap="none" lIns="91408" tIns="45705" rIns="91408" bIns="45705">
            <a:prstTxWarp prst="textDeflateBottom">
              <a:avLst>
                <a:gd name="adj" fmla="val 67673"/>
              </a:avLst>
            </a:prstTxWarp>
            <a:spAutoFit/>
          </a:bodyPr>
          <a:lstStyle/>
          <a:p>
            <a:pPr algn="ctr"/>
            <a:r>
              <a:rPr lang="ja-JP" altLang="en-US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障害者ミニ面接会</a:t>
            </a:r>
          </a:p>
        </p:txBody>
      </p:sp>
      <p:sp>
        <p:nvSpPr>
          <p:cNvPr id="53" name="正方形/長方形 52"/>
          <p:cNvSpPr/>
          <p:nvPr/>
        </p:nvSpPr>
        <p:spPr>
          <a:xfrm>
            <a:off x="518855" y="222096"/>
            <a:ext cx="2722617" cy="651743"/>
          </a:xfrm>
          <a:prstGeom prst="rect">
            <a:avLst/>
          </a:prstGeom>
          <a:noFill/>
          <a:ln>
            <a:noFill/>
          </a:ln>
        </p:spPr>
        <p:txBody>
          <a:bodyPr wrap="none" lIns="91408" tIns="45705" rIns="91408" bIns="45705">
            <a:prstTxWarp prst="textDeflateBottom">
              <a:avLst>
                <a:gd name="adj" fmla="val 100000"/>
              </a:avLst>
            </a:prstTxWarp>
            <a:spAutoFit/>
          </a:bodyPr>
          <a:lstStyle/>
          <a:p>
            <a:pPr algn="ctr"/>
            <a:r>
              <a:rPr lang="ja-JP" altLang="en-US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ハローワーク平塚</a:t>
            </a:r>
          </a:p>
        </p:txBody>
      </p:sp>
      <p:sp>
        <p:nvSpPr>
          <p:cNvPr id="54" name="角丸四角形 53"/>
          <p:cNvSpPr/>
          <p:nvPr/>
        </p:nvSpPr>
        <p:spPr>
          <a:xfrm>
            <a:off x="839155" y="8251091"/>
            <a:ext cx="5795009" cy="55666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</a:rPr>
              <a:t>令和８年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11</a:t>
            </a:r>
            <a:r>
              <a:rPr kumimoji="1" lang="ja-JP" altLang="en-US" sz="2400" b="1">
                <a:solidFill>
                  <a:schemeClr val="bg1"/>
                </a:solidFill>
              </a:rPr>
              <a:t>月４日（水）</a:t>
            </a:r>
            <a:r>
              <a:rPr kumimoji="1" lang="ja-JP" altLang="en-US" sz="2400" b="1" dirty="0">
                <a:solidFill>
                  <a:schemeClr val="bg1"/>
                </a:solidFill>
              </a:rPr>
              <a:t>応募受付開始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231860" y="3921177"/>
            <a:ext cx="704286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株式会社ナリコマフード</a:t>
            </a:r>
            <a:endParaRPr kumimoji="1" lang="en-US" altLang="ja-JP" sz="54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/>
            <a:r>
              <a:rPr kumimoji="1" lang="ja-JP" altLang="en-US" sz="28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関東セントラルキッチン</a:t>
            </a:r>
            <a:endParaRPr kumimoji="1" lang="en-US" altLang="ja-JP" sz="28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356497" y="2084279"/>
            <a:ext cx="6616968" cy="984855"/>
          </a:xfrm>
          <a:prstGeom prst="rect">
            <a:avLst/>
          </a:prstGeom>
          <a:noFill/>
        </p:spPr>
        <p:txBody>
          <a:bodyPr wrap="square" lIns="91408" tIns="45705" rIns="91408" bIns="45705">
            <a:spAutoFit/>
          </a:bodyPr>
          <a:lstStyle/>
          <a:p>
            <a:endParaRPr lang="en-US" altLang="ja-JP" sz="2000" b="1" spc="-150" dirty="0">
              <a:ln w="12700">
                <a:noFill/>
                <a:prstDash val="solid"/>
              </a:ln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000" b="1" spc="-150" dirty="0">
              <a:ln w="12700">
                <a:noFill/>
                <a:prstDash val="solid"/>
              </a:ln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800" b="1" spc="-15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endParaRPr lang="ja-JP" altLang="en-US" sz="2100" b="1" spc="-15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-326388" y="5656372"/>
            <a:ext cx="8033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　</a:t>
            </a:r>
            <a:r>
              <a:rPr kumimoji="1" lang="en-US" altLang="ja-JP" sz="2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※</a:t>
            </a:r>
            <a:r>
              <a:rPr kumimoji="1" lang="ja-JP" altLang="en-US" sz="2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必要な経験等の詳細につきましては、求人票でご確認ください。</a:t>
            </a:r>
            <a:endParaRPr kumimoji="1" lang="en-US" altLang="ja-JP" sz="2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E260B40-BB7C-7752-A328-079637C1A891}"/>
              </a:ext>
            </a:extLst>
          </p:cNvPr>
          <p:cNvSpPr txBox="1"/>
          <p:nvPr/>
        </p:nvSpPr>
        <p:spPr>
          <a:xfrm>
            <a:off x="839155" y="3159764"/>
            <a:ext cx="5718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/>
              <a:t>会場：ハローワーク平塚</a:t>
            </a:r>
            <a:r>
              <a:rPr kumimoji="1" lang="en-US" altLang="ja-JP" sz="2000" b="1" dirty="0"/>
              <a:t>2</a:t>
            </a:r>
            <a:r>
              <a:rPr kumimoji="1" lang="ja-JP" altLang="en-US" sz="2000" b="1" dirty="0"/>
              <a:t>階ミーティングルーム</a:t>
            </a:r>
          </a:p>
        </p:txBody>
      </p:sp>
      <p:sp>
        <p:nvSpPr>
          <p:cNvPr id="4" name="フリーフォーム: 図形 3">
            <a:extLst>
              <a:ext uri="{FF2B5EF4-FFF2-40B4-BE49-F238E27FC236}">
                <a16:creationId xmlns:a16="http://schemas.microsoft.com/office/drawing/2014/main" id="{40011104-2FD3-8232-4AF2-369D1DA415AD}"/>
              </a:ext>
            </a:extLst>
          </p:cNvPr>
          <p:cNvSpPr/>
          <p:nvPr/>
        </p:nvSpPr>
        <p:spPr>
          <a:xfrm rot="21410255">
            <a:off x="6805508" y="969677"/>
            <a:ext cx="534185" cy="537169"/>
          </a:xfrm>
          <a:custGeom>
            <a:avLst/>
            <a:gdLst>
              <a:gd name="connsiteX0" fmla="*/ 739324 w 1026669"/>
              <a:gd name="connsiteY0" fmla="*/ 127861 h 983367"/>
              <a:gd name="connsiteX1" fmla="*/ 497350 w 1026669"/>
              <a:gd name="connsiteY1" fmla="*/ 473108 h 983367"/>
              <a:gd name="connsiteX2" fmla="*/ 415409 w 1026669"/>
              <a:gd name="connsiteY2" fmla="*/ 406796 h 983367"/>
              <a:gd name="connsiteX3" fmla="*/ 385411 w 1026669"/>
              <a:gd name="connsiteY3" fmla="*/ 376450 h 983367"/>
              <a:gd name="connsiteX4" fmla="*/ 423307 w 1026669"/>
              <a:gd name="connsiteY4" fmla="*/ 420733 h 983367"/>
              <a:gd name="connsiteX5" fmla="*/ 482569 w 1026669"/>
              <a:gd name="connsiteY5" fmla="*/ 507909 h 983367"/>
              <a:gd name="connsiteX6" fmla="*/ 124535 w 1026669"/>
              <a:gd name="connsiteY6" fmla="*/ 478004 h 983367"/>
              <a:gd name="connsiteX7" fmla="*/ 308590 w 1026669"/>
              <a:gd name="connsiteY7" fmla="*/ 301972 h 983367"/>
              <a:gd name="connsiteX8" fmla="*/ 348241 w 1026669"/>
              <a:gd name="connsiteY8" fmla="*/ 337565 h 983367"/>
              <a:gd name="connsiteX9" fmla="*/ 306608 w 1026669"/>
              <a:gd name="connsiteY9" fmla="*/ 282591 h 983367"/>
              <a:gd name="connsiteX10" fmla="*/ 497350 w 1026669"/>
              <a:gd name="connsiteY10" fmla="*/ 113827 h 983367"/>
              <a:gd name="connsiteX11" fmla="*/ 739324 w 1026669"/>
              <a:gd name="connsiteY11" fmla="*/ 127861 h 983367"/>
              <a:gd name="connsiteX12" fmla="*/ 767572 w 1026669"/>
              <a:gd name="connsiteY12" fmla="*/ 855507 h 983367"/>
              <a:gd name="connsiteX13" fmla="*/ 525598 w 1026669"/>
              <a:gd name="connsiteY13" fmla="*/ 869541 h 983367"/>
              <a:gd name="connsiteX14" fmla="*/ 525598 w 1026669"/>
              <a:gd name="connsiteY14" fmla="*/ 510260 h 983367"/>
              <a:gd name="connsiteX15" fmla="*/ 767572 w 1026669"/>
              <a:gd name="connsiteY15" fmla="*/ 855507 h 983367"/>
              <a:gd name="connsiteX16" fmla="*/ 1025704 w 1026669"/>
              <a:gd name="connsiteY16" fmla="*/ 333126 h 983367"/>
              <a:gd name="connsiteX17" fmla="*/ 912843 w 1026669"/>
              <a:gd name="connsiteY17" fmla="*/ 476294 h 983367"/>
              <a:gd name="connsiteX18" fmla="*/ 553562 w 1026669"/>
              <a:gd name="connsiteY18" fmla="*/ 476294 h 983367"/>
              <a:gd name="connsiteX19" fmla="*/ 1025704 w 1026669"/>
              <a:gd name="connsiteY19" fmla="*/ 333126 h 98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26669" h="983367">
                <a:moveTo>
                  <a:pt x="739324" y="127861"/>
                </a:moveTo>
                <a:cubicBezTo>
                  <a:pt x="741377" y="214875"/>
                  <a:pt x="681309" y="338378"/>
                  <a:pt x="497350" y="473108"/>
                </a:cubicBezTo>
                <a:cubicBezTo>
                  <a:pt x="466690" y="450653"/>
                  <a:pt x="439472" y="428510"/>
                  <a:pt x="415409" y="406796"/>
                </a:cubicBezTo>
                <a:lnTo>
                  <a:pt x="385411" y="376450"/>
                </a:lnTo>
                <a:lnTo>
                  <a:pt x="423307" y="420733"/>
                </a:lnTo>
                <a:cubicBezTo>
                  <a:pt x="442943" y="446520"/>
                  <a:pt x="462744" y="475487"/>
                  <a:pt x="482569" y="507909"/>
                </a:cubicBezTo>
                <a:cubicBezTo>
                  <a:pt x="83702" y="966858"/>
                  <a:pt x="-162271" y="554510"/>
                  <a:pt x="124535" y="478004"/>
                </a:cubicBezTo>
                <a:cubicBezTo>
                  <a:pt x="-94953" y="378045"/>
                  <a:pt x="69183" y="117799"/>
                  <a:pt x="308590" y="301972"/>
                </a:cubicBezTo>
                <a:lnTo>
                  <a:pt x="348241" y="337565"/>
                </a:lnTo>
                <a:lnTo>
                  <a:pt x="306608" y="282591"/>
                </a:lnTo>
                <a:cubicBezTo>
                  <a:pt x="143002" y="28685"/>
                  <a:pt x="416007" y="-113220"/>
                  <a:pt x="497350" y="113827"/>
                </a:cubicBezTo>
                <a:cubicBezTo>
                  <a:pt x="559921" y="-60824"/>
                  <a:pt x="735902" y="-17162"/>
                  <a:pt x="739324" y="127861"/>
                </a:cubicBezTo>
                <a:close/>
                <a:moveTo>
                  <a:pt x="767572" y="855507"/>
                </a:moveTo>
                <a:cubicBezTo>
                  <a:pt x="764150" y="1000530"/>
                  <a:pt x="588169" y="1044193"/>
                  <a:pt x="525598" y="869541"/>
                </a:cubicBezTo>
                <a:cubicBezTo>
                  <a:pt x="425484" y="1148983"/>
                  <a:pt x="35041" y="869541"/>
                  <a:pt x="525598" y="510260"/>
                </a:cubicBezTo>
                <a:cubicBezTo>
                  <a:pt x="709557" y="644991"/>
                  <a:pt x="769625" y="768494"/>
                  <a:pt x="767572" y="855507"/>
                </a:cubicBezTo>
                <a:close/>
                <a:moveTo>
                  <a:pt x="1025704" y="333126"/>
                </a:moveTo>
                <a:cubicBezTo>
                  <a:pt x="1032916" y="385371"/>
                  <a:pt x="1000169" y="445009"/>
                  <a:pt x="912843" y="476294"/>
                </a:cubicBezTo>
                <a:cubicBezTo>
                  <a:pt x="1192285" y="576408"/>
                  <a:pt x="912843" y="966851"/>
                  <a:pt x="553562" y="476294"/>
                </a:cubicBezTo>
                <a:cubicBezTo>
                  <a:pt x="800568" y="139036"/>
                  <a:pt x="1009837" y="218189"/>
                  <a:pt x="1025704" y="333126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7" name="吹き出し: 円形 6">
            <a:extLst>
              <a:ext uri="{FF2B5EF4-FFF2-40B4-BE49-F238E27FC236}">
                <a16:creationId xmlns:a16="http://schemas.microsoft.com/office/drawing/2014/main" id="{37C47568-E9E6-75D3-462F-B518ACCDE6E2}"/>
              </a:ext>
            </a:extLst>
          </p:cNvPr>
          <p:cNvSpPr/>
          <p:nvPr/>
        </p:nvSpPr>
        <p:spPr>
          <a:xfrm>
            <a:off x="4050184" y="88177"/>
            <a:ext cx="1962371" cy="793392"/>
          </a:xfrm>
          <a:prstGeom prst="wedgeEllipseCallout">
            <a:avLst>
              <a:gd name="adj1" fmla="val -36852"/>
              <a:gd name="adj2" fmla="val 64225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予約制</a:t>
            </a:r>
          </a:p>
        </p:txBody>
      </p: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D6BA4E5B-47A0-3A6B-E624-DD06C049ED6D}"/>
              </a:ext>
            </a:extLst>
          </p:cNvPr>
          <p:cNvSpPr/>
          <p:nvPr/>
        </p:nvSpPr>
        <p:spPr>
          <a:xfrm>
            <a:off x="6352948" y="222095"/>
            <a:ext cx="827955" cy="702107"/>
          </a:xfrm>
          <a:custGeom>
            <a:avLst/>
            <a:gdLst>
              <a:gd name="connsiteX0" fmla="*/ 739324 w 1026669"/>
              <a:gd name="connsiteY0" fmla="*/ 127861 h 983367"/>
              <a:gd name="connsiteX1" fmla="*/ 497350 w 1026669"/>
              <a:gd name="connsiteY1" fmla="*/ 473108 h 983367"/>
              <a:gd name="connsiteX2" fmla="*/ 415409 w 1026669"/>
              <a:gd name="connsiteY2" fmla="*/ 406796 h 983367"/>
              <a:gd name="connsiteX3" fmla="*/ 385411 w 1026669"/>
              <a:gd name="connsiteY3" fmla="*/ 376450 h 983367"/>
              <a:gd name="connsiteX4" fmla="*/ 423307 w 1026669"/>
              <a:gd name="connsiteY4" fmla="*/ 420733 h 983367"/>
              <a:gd name="connsiteX5" fmla="*/ 482569 w 1026669"/>
              <a:gd name="connsiteY5" fmla="*/ 507909 h 983367"/>
              <a:gd name="connsiteX6" fmla="*/ 124535 w 1026669"/>
              <a:gd name="connsiteY6" fmla="*/ 478004 h 983367"/>
              <a:gd name="connsiteX7" fmla="*/ 308590 w 1026669"/>
              <a:gd name="connsiteY7" fmla="*/ 301972 h 983367"/>
              <a:gd name="connsiteX8" fmla="*/ 348241 w 1026669"/>
              <a:gd name="connsiteY8" fmla="*/ 337565 h 983367"/>
              <a:gd name="connsiteX9" fmla="*/ 306608 w 1026669"/>
              <a:gd name="connsiteY9" fmla="*/ 282591 h 983367"/>
              <a:gd name="connsiteX10" fmla="*/ 497350 w 1026669"/>
              <a:gd name="connsiteY10" fmla="*/ 113827 h 983367"/>
              <a:gd name="connsiteX11" fmla="*/ 739324 w 1026669"/>
              <a:gd name="connsiteY11" fmla="*/ 127861 h 983367"/>
              <a:gd name="connsiteX12" fmla="*/ 767572 w 1026669"/>
              <a:gd name="connsiteY12" fmla="*/ 855507 h 983367"/>
              <a:gd name="connsiteX13" fmla="*/ 525598 w 1026669"/>
              <a:gd name="connsiteY13" fmla="*/ 869541 h 983367"/>
              <a:gd name="connsiteX14" fmla="*/ 525598 w 1026669"/>
              <a:gd name="connsiteY14" fmla="*/ 510260 h 983367"/>
              <a:gd name="connsiteX15" fmla="*/ 767572 w 1026669"/>
              <a:gd name="connsiteY15" fmla="*/ 855507 h 983367"/>
              <a:gd name="connsiteX16" fmla="*/ 1025704 w 1026669"/>
              <a:gd name="connsiteY16" fmla="*/ 333126 h 983367"/>
              <a:gd name="connsiteX17" fmla="*/ 912843 w 1026669"/>
              <a:gd name="connsiteY17" fmla="*/ 476294 h 983367"/>
              <a:gd name="connsiteX18" fmla="*/ 553562 w 1026669"/>
              <a:gd name="connsiteY18" fmla="*/ 476294 h 983367"/>
              <a:gd name="connsiteX19" fmla="*/ 1025704 w 1026669"/>
              <a:gd name="connsiteY19" fmla="*/ 333126 h 98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26669" h="983367">
                <a:moveTo>
                  <a:pt x="739324" y="127861"/>
                </a:moveTo>
                <a:cubicBezTo>
                  <a:pt x="741377" y="214875"/>
                  <a:pt x="681309" y="338378"/>
                  <a:pt x="497350" y="473108"/>
                </a:cubicBezTo>
                <a:cubicBezTo>
                  <a:pt x="466690" y="450653"/>
                  <a:pt x="439472" y="428510"/>
                  <a:pt x="415409" y="406796"/>
                </a:cubicBezTo>
                <a:lnTo>
                  <a:pt x="385411" y="376450"/>
                </a:lnTo>
                <a:lnTo>
                  <a:pt x="423307" y="420733"/>
                </a:lnTo>
                <a:cubicBezTo>
                  <a:pt x="442943" y="446520"/>
                  <a:pt x="462744" y="475487"/>
                  <a:pt x="482569" y="507909"/>
                </a:cubicBezTo>
                <a:cubicBezTo>
                  <a:pt x="83702" y="966858"/>
                  <a:pt x="-162271" y="554510"/>
                  <a:pt x="124535" y="478004"/>
                </a:cubicBezTo>
                <a:cubicBezTo>
                  <a:pt x="-94953" y="378045"/>
                  <a:pt x="69183" y="117799"/>
                  <a:pt x="308590" y="301972"/>
                </a:cubicBezTo>
                <a:lnTo>
                  <a:pt x="348241" y="337565"/>
                </a:lnTo>
                <a:lnTo>
                  <a:pt x="306608" y="282591"/>
                </a:lnTo>
                <a:cubicBezTo>
                  <a:pt x="143002" y="28685"/>
                  <a:pt x="416007" y="-113220"/>
                  <a:pt x="497350" y="113827"/>
                </a:cubicBezTo>
                <a:cubicBezTo>
                  <a:pt x="559921" y="-60824"/>
                  <a:pt x="735902" y="-17162"/>
                  <a:pt x="739324" y="127861"/>
                </a:cubicBezTo>
                <a:close/>
                <a:moveTo>
                  <a:pt x="767572" y="855507"/>
                </a:moveTo>
                <a:cubicBezTo>
                  <a:pt x="764150" y="1000530"/>
                  <a:pt x="588169" y="1044193"/>
                  <a:pt x="525598" y="869541"/>
                </a:cubicBezTo>
                <a:cubicBezTo>
                  <a:pt x="425484" y="1148983"/>
                  <a:pt x="35041" y="869541"/>
                  <a:pt x="525598" y="510260"/>
                </a:cubicBezTo>
                <a:cubicBezTo>
                  <a:pt x="709557" y="644991"/>
                  <a:pt x="769625" y="768494"/>
                  <a:pt x="767572" y="855507"/>
                </a:cubicBezTo>
                <a:close/>
                <a:moveTo>
                  <a:pt x="1025704" y="333126"/>
                </a:moveTo>
                <a:cubicBezTo>
                  <a:pt x="1032916" y="385371"/>
                  <a:pt x="1000169" y="445009"/>
                  <a:pt x="912843" y="476294"/>
                </a:cubicBezTo>
                <a:cubicBezTo>
                  <a:pt x="1192285" y="576408"/>
                  <a:pt x="912843" y="966851"/>
                  <a:pt x="553562" y="476294"/>
                </a:cubicBezTo>
                <a:cubicBezTo>
                  <a:pt x="800568" y="139036"/>
                  <a:pt x="1009837" y="218189"/>
                  <a:pt x="1025704" y="333126"/>
                </a:cubicBezTo>
                <a:close/>
              </a:path>
            </a:pathLst>
          </a:custGeom>
          <a:solidFill>
            <a:srgbClr val="CC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フローチャート: 代替処理 8">
            <a:extLst>
              <a:ext uri="{FF2B5EF4-FFF2-40B4-BE49-F238E27FC236}">
                <a16:creationId xmlns:a16="http://schemas.microsoft.com/office/drawing/2014/main" id="{0EF2E63B-9A58-E789-6CD2-82E8E0E6AE4B}"/>
              </a:ext>
            </a:extLst>
          </p:cNvPr>
          <p:cNvSpPr/>
          <p:nvPr/>
        </p:nvSpPr>
        <p:spPr>
          <a:xfrm>
            <a:off x="722168" y="6425878"/>
            <a:ext cx="5952206" cy="1529100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◆予約制です。定員になり次第締め切りになります。</a:t>
            </a:r>
            <a:endParaRPr lang="en-US" altLang="ja-JP" sz="140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◆手話通訳が必要な方は、通訳者を手配するためにお早めに申し込み</a:t>
            </a:r>
            <a:br>
              <a:rPr lang="en-US" altLang="ja-JP" sz="140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lang="ja-JP" altLang="en-US" sz="140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をお願いします。</a:t>
            </a:r>
            <a:br>
              <a:rPr lang="en-US" altLang="ja-JP" sz="140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lang="ja-JP" altLang="en-US" sz="140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◆お近くのハローワークを通じて申し込み、紹介状を受け取ってください。</a:t>
            </a:r>
            <a:endParaRPr lang="en-US" altLang="ja-JP" sz="1400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◆面接時間は１人３０分を予定しています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048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472164-3F07-F02D-797F-1247F1866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823" y="1260054"/>
            <a:ext cx="5832648" cy="1656184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4000" b="1" dirty="0"/>
              <a:t>株式会社ナリコマフード　　　　　　　　</a:t>
            </a:r>
            <a:r>
              <a:rPr kumimoji="1" lang="ja-JP" altLang="en-US" sz="2400" b="1" dirty="0"/>
              <a:t>関東セントラルキッチン</a:t>
            </a: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24D81C75-A0DC-CCB4-0EA0-19B46392C9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395808"/>
              </p:ext>
            </p:extLst>
          </p:nvPr>
        </p:nvGraphicFramePr>
        <p:xfrm>
          <a:off x="101168" y="3296987"/>
          <a:ext cx="7177951" cy="2868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9218">
                  <a:extLst>
                    <a:ext uri="{9D8B030D-6E8A-4147-A177-3AD203B41FA5}">
                      <a16:colId xmlns:a16="http://schemas.microsoft.com/office/drawing/2014/main" val="142952615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732086757"/>
                    </a:ext>
                  </a:extLst>
                </a:gridCol>
                <a:gridCol w="1794508">
                  <a:extLst>
                    <a:ext uri="{9D8B030D-6E8A-4147-A177-3AD203B41FA5}">
                      <a16:colId xmlns:a16="http://schemas.microsoft.com/office/drawing/2014/main" val="2181254767"/>
                    </a:ext>
                  </a:extLst>
                </a:gridCol>
                <a:gridCol w="1454786">
                  <a:extLst>
                    <a:ext uri="{9D8B030D-6E8A-4147-A177-3AD203B41FA5}">
                      <a16:colId xmlns:a16="http://schemas.microsoft.com/office/drawing/2014/main" val="1439381474"/>
                    </a:ext>
                  </a:extLst>
                </a:gridCol>
                <a:gridCol w="1417311">
                  <a:extLst>
                    <a:ext uri="{9D8B030D-6E8A-4147-A177-3AD203B41FA5}">
                      <a16:colId xmlns:a16="http://schemas.microsoft.com/office/drawing/2014/main" val="625631216"/>
                    </a:ext>
                  </a:extLst>
                </a:gridCol>
              </a:tblGrid>
              <a:tr h="5449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職種</a:t>
                      </a:r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雇用形態</a:t>
                      </a:r>
                      <a:endParaRPr kumimoji="1" lang="en-US" altLang="ja-JP" dirty="0"/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必要な経験等</a:t>
                      </a:r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必要な免許・資格</a:t>
                      </a:r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求人番号</a:t>
                      </a:r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589957"/>
                  </a:ext>
                </a:extLst>
              </a:tr>
              <a:tr h="23236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食品工場内　での軽作業</a:t>
                      </a:r>
                      <a:endParaRPr kumimoji="1" lang="en-US" altLang="ja-JP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パート　労働者</a:t>
                      </a:r>
                      <a:endParaRPr kumimoji="1" lang="en-US" altLang="ja-JP" sz="1600" dirty="0"/>
                    </a:p>
                    <a:p>
                      <a:pPr algn="ctr"/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食品工場内での就労経験者歓迎</a:t>
                      </a:r>
                      <a:br>
                        <a:rPr kumimoji="1" lang="en-US" altLang="ja-JP" sz="1600" dirty="0"/>
                      </a:br>
                      <a:r>
                        <a:rPr kumimoji="1" lang="ja-JP" altLang="en-US" sz="1600" dirty="0"/>
                        <a:t>あれば尚可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不問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１４０６０－　　９０７１３６１</a:t>
                      </a:r>
                      <a:endParaRPr kumimoji="1" lang="en-US" altLang="ja-JP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7675806"/>
                  </a:ext>
                </a:extLst>
              </a:tr>
            </a:tbl>
          </a:graphicData>
        </a:graphic>
      </p:graphicFrame>
      <p:sp>
        <p:nvSpPr>
          <p:cNvPr id="3" name="フリーフォーム: 図形 2">
            <a:extLst>
              <a:ext uri="{FF2B5EF4-FFF2-40B4-BE49-F238E27FC236}">
                <a16:creationId xmlns:a16="http://schemas.microsoft.com/office/drawing/2014/main" id="{40011104-2FD3-8232-4AF2-369D1DA415AD}"/>
              </a:ext>
            </a:extLst>
          </p:cNvPr>
          <p:cNvSpPr/>
          <p:nvPr/>
        </p:nvSpPr>
        <p:spPr>
          <a:xfrm rot="16200000">
            <a:off x="6097992" y="8317298"/>
            <a:ext cx="1042038" cy="1185134"/>
          </a:xfrm>
          <a:custGeom>
            <a:avLst/>
            <a:gdLst>
              <a:gd name="connsiteX0" fmla="*/ 739324 w 1026669"/>
              <a:gd name="connsiteY0" fmla="*/ 127861 h 983367"/>
              <a:gd name="connsiteX1" fmla="*/ 497350 w 1026669"/>
              <a:gd name="connsiteY1" fmla="*/ 473108 h 983367"/>
              <a:gd name="connsiteX2" fmla="*/ 415409 w 1026669"/>
              <a:gd name="connsiteY2" fmla="*/ 406796 h 983367"/>
              <a:gd name="connsiteX3" fmla="*/ 385411 w 1026669"/>
              <a:gd name="connsiteY3" fmla="*/ 376450 h 983367"/>
              <a:gd name="connsiteX4" fmla="*/ 423307 w 1026669"/>
              <a:gd name="connsiteY4" fmla="*/ 420733 h 983367"/>
              <a:gd name="connsiteX5" fmla="*/ 482569 w 1026669"/>
              <a:gd name="connsiteY5" fmla="*/ 507909 h 983367"/>
              <a:gd name="connsiteX6" fmla="*/ 124535 w 1026669"/>
              <a:gd name="connsiteY6" fmla="*/ 478004 h 983367"/>
              <a:gd name="connsiteX7" fmla="*/ 308590 w 1026669"/>
              <a:gd name="connsiteY7" fmla="*/ 301972 h 983367"/>
              <a:gd name="connsiteX8" fmla="*/ 348241 w 1026669"/>
              <a:gd name="connsiteY8" fmla="*/ 337565 h 983367"/>
              <a:gd name="connsiteX9" fmla="*/ 306608 w 1026669"/>
              <a:gd name="connsiteY9" fmla="*/ 282591 h 983367"/>
              <a:gd name="connsiteX10" fmla="*/ 497350 w 1026669"/>
              <a:gd name="connsiteY10" fmla="*/ 113827 h 983367"/>
              <a:gd name="connsiteX11" fmla="*/ 739324 w 1026669"/>
              <a:gd name="connsiteY11" fmla="*/ 127861 h 983367"/>
              <a:gd name="connsiteX12" fmla="*/ 767572 w 1026669"/>
              <a:gd name="connsiteY12" fmla="*/ 855507 h 983367"/>
              <a:gd name="connsiteX13" fmla="*/ 525598 w 1026669"/>
              <a:gd name="connsiteY13" fmla="*/ 869541 h 983367"/>
              <a:gd name="connsiteX14" fmla="*/ 525598 w 1026669"/>
              <a:gd name="connsiteY14" fmla="*/ 510260 h 983367"/>
              <a:gd name="connsiteX15" fmla="*/ 767572 w 1026669"/>
              <a:gd name="connsiteY15" fmla="*/ 855507 h 983367"/>
              <a:gd name="connsiteX16" fmla="*/ 1025704 w 1026669"/>
              <a:gd name="connsiteY16" fmla="*/ 333126 h 983367"/>
              <a:gd name="connsiteX17" fmla="*/ 912843 w 1026669"/>
              <a:gd name="connsiteY17" fmla="*/ 476294 h 983367"/>
              <a:gd name="connsiteX18" fmla="*/ 553562 w 1026669"/>
              <a:gd name="connsiteY18" fmla="*/ 476294 h 983367"/>
              <a:gd name="connsiteX19" fmla="*/ 1025704 w 1026669"/>
              <a:gd name="connsiteY19" fmla="*/ 333126 h 98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26669" h="983367">
                <a:moveTo>
                  <a:pt x="739324" y="127861"/>
                </a:moveTo>
                <a:cubicBezTo>
                  <a:pt x="741377" y="214875"/>
                  <a:pt x="681309" y="338378"/>
                  <a:pt x="497350" y="473108"/>
                </a:cubicBezTo>
                <a:cubicBezTo>
                  <a:pt x="466690" y="450653"/>
                  <a:pt x="439472" y="428510"/>
                  <a:pt x="415409" y="406796"/>
                </a:cubicBezTo>
                <a:lnTo>
                  <a:pt x="385411" y="376450"/>
                </a:lnTo>
                <a:lnTo>
                  <a:pt x="423307" y="420733"/>
                </a:lnTo>
                <a:cubicBezTo>
                  <a:pt x="442943" y="446520"/>
                  <a:pt x="462744" y="475487"/>
                  <a:pt x="482569" y="507909"/>
                </a:cubicBezTo>
                <a:cubicBezTo>
                  <a:pt x="83702" y="966858"/>
                  <a:pt x="-162271" y="554510"/>
                  <a:pt x="124535" y="478004"/>
                </a:cubicBezTo>
                <a:cubicBezTo>
                  <a:pt x="-94953" y="378045"/>
                  <a:pt x="69183" y="117799"/>
                  <a:pt x="308590" y="301972"/>
                </a:cubicBezTo>
                <a:lnTo>
                  <a:pt x="348241" y="337565"/>
                </a:lnTo>
                <a:lnTo>
                  <a:pt x="306608" y="282591"/>
                </a:lnTo>
                <a:cubicBezTo>
                  <a:pt x="143002" y="28685"/>
                  <a:pt x="416007" y="-113220"/>
                  <a:pt x="497350" y="113827"/>
                </a:cubicBezTo>
                <a:cubicBezTo>
                  <a:pt x="559921" y="-60824"/>
                  <a:pt x="735902" y="-17162"/>
                  <a:pt x="739324" y="127861"/>
                </a:cubicBezTo>
                <a:close/>
                <a:moveTo>
                  <a:pt x="767572" y="855507"/>
                </a:moveTo>
                <a:cubicBezTo>
                  <a:pt x="764150" y="1000530"/>
                  <a:pt x="588169" y="1044193"/>
                  <a:pt x="525598" y="869541"/>
                </a:cubicBezTo>
                <a:cubicBezTo>
                  <a:pt x="425484" y="1148983"/>
                  <a:pt x="35041" y="869541"/>
                  <a:pt x="525598" y="510260"/>
                </a:cubicBezTo>
                <a:cubicBezTo>
                  <a:pt x="709557" y="644991"/>
                  <a:pt x="769625" y="768494"/>
                  <a:pt x="767572" y="855507"/>
                </a:cubicBezTo>
                <a:close/>
                <a:moveTo>
                  <a:pt x="1025704" y="333126"/>
                </a:moveTo>
                <a:cubicBezTo>
                  <a:pt x="1032916" y="385371"/>
                  <a:pt x="1000169" y="445009"/>
                  <a:pt x="912843" y="476294"/>
                </a:cubicBezTo>
                <a:cubicBezTo>
                  <a:pt x="1192285" y="576408"/>
                  <a:pt x="912843" y="966851"/>
                  <a:pt x="553562" y="476294"/>
                </a:cubicBezTo>
                <a:cubicBezTo>
                  <a:pt x="800568" y="139036"/>
                  <a:pt x="1009837" y="218189"/>
                  <a:pt x="1025704" y="333126"/>
                </a:cubicBezTo>
                <a:close/>
              </a:path>
            </a:pathLst>
          </a:custGeom>
          <a:solidFill>
            <a:srgbClr val="CC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dirty="0"/>
          </a:p>
        </p:txBody>
      </p:sp>
      <p:sp>
        <p:nvSpPr>
          <p:cNvPr id="5" name="フリーフォーム: 図形 4">
            <a:extLst>
              <a:ext uri="{FF2B5EF4-FFF2-40B4-BE49-F238E27FC236}">
                <a16:creationId xmlns:a16="http://schemas.microsoft.com/office/drawing/2014/main" id="{40011104-2FD3-8232-4AF2-369D1DA415AD}"/>
              </a:ext>
            </a:extLst>
          </p:cNvPr>
          <p:cNvSpPr/>
          <p:nvPr/>
        </p:nvSpPr>
        <p:spPr>
          <a:xfrm rot="16200000">
            <a:off x="5398356" y="9362929"/>
            <a:ext cx="792087" cy="896142"/>
          </a:xfrm>
          <a:custGeom>
            <a:avLst/>
            <a:gdLst>
              <a:gd name="connsiteX0" fmla="*/ 739324 w 1026669"/>
              <a:gd name="connsiteY0" fmla="*/ 127861 h 983367"/>
              <a:gd name="connsiteX1" fmla="*/ 497350 w 1026669"/>
              <a:gd name="connsiteY1" fmla="*/ 473108 h 983367"/>
              <a:gd name="connsiteX2" fmla="*/ 415409 w 1026669"/>
              <a:gd name="connsiteY2" fmla="*/ 406796 h 983367"/>
              <a:gd name="connsiteX3" fmla="*/ 385411 w 1026669"/>
              <a:gd name="connsiteY3" fmla="*/ 376450 h 983367"/>
              <a:gd name="connsiteX4" fmla="*/ 423307 w 1026669"/>
              <a:gd name="connsiteY4" fmla="*/ 420733 h 983367"/>
              <a:gd name="connsiteX5" fmla="*/ 482569 w 1026669"/>
              <a:gd name="connsiteY5" fmla="*/ 507909 h 983367"/>
              <a:gd name="connsiteX6" fmla="*/ 124535 w 1026669"/>
              <a:gd name="connsiteY6" fmla="*/ 478004 h 983367"/>
              <a:gd name="connsiteX7" fmla="*/ 308590 w 1026669"/>
              <a:gd name="connsiteY7" fmla="*/ 301972 h 983367"/>
              <a:gd name="connsiteX8" fmla="*/ 348241 w 1026669"/>
              <a:gd name="connsiteY8" fmla="*/ 337565 h 983367"/>
              <a:gd name="connsiteX9" fmla="*/ 306608 w 1026669"/>
              <a:gd name="connsiteY9" fmla="*/ 282591 h 983367"/>
              <a:gd name="connsiteX10" fmla="*/ 497350 w 1026669"/>
              <a:gd name="connsiteY10" fmla="*/ 113827 h 983367"/>
              <a:gd name="connsiteX11" fmla="*/ 739324 w 1026669"/>
              <a:gd name="connsiteY11" fmla="*/ 127861 h 983367"/>
              <a:gd name="connsiteX12" fmla="*/ 767572 w 1026669"/>
              <a:gd name="connsiteY12" fmla="*/ 855507 h 983367"/>
              <a:gd name="connsiteX13" fmla="*/ 525598 w 1026669"/>
              <a:gd name="connsiteY13" fmla="*/ 869541 h 983367"/>
              <a:gd name="connsiteX14" fmla="*/ 525598 w 1026669"/>
              <a:gd name="connsiteY14" fmla="*/ 510260 h 983367"/>
              <a:gd name="connsiteX15" fmla="*/ 767572 w 1026669"/>
              <a:gd name="connsiteY15" fmla="*/ 855507 h 983367"/>
              <a:gd name="connsiteX16" fmla="*/ 1025704 w 1026669"/>
              <a:gd name="connsiteY16" fmla="*/ 333126 h 983367"/>
              <a:gd name="connsiteX17" fmla="*/ 912843 w 1026669"/>
              <a:gd name="connsiteY17" fmla="*/ 476294 h 983367"/>
              <a:gd name="connsiteX18" fmla="*/ 553562 w 1026669"/>
              <a:gd name="connsiteY18" fmla="*/ 476294 h 983367"/>
              <a:gd name="connsiteX19" fmla="*/ 1025704 w 1026669"/>
              <a:gd name="connsiteY19" fmla="*/ 333126 h 98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26669" h="983367">
                <a:moveTo>
                  <a:pt x="739324" y="127861"/>
                </a:moveTo>
                <a:cubicBezTo>
                  <a:pt x="741377" y="214875"/>
                  <a:pt x="681309" y="338378"/>
                  <a:pt x="497350" y="473108"/>
                </a:cubicBezTo>
                <a:cubicBezTo>
                  <a:pt x="466690" y="450653"/>
                  <a:pt x="439472" y="428510"/>
                  <a:pt x="415409" y="406796"/>
                </a:cubicBezTo>
                <a:lnTo>
                  <a:pt x="385411" y="376450"/>
                </a:lnTo>
                <a:lnTo>
                  <a:pt x="423307" y="420733"/>
                </a:lnTo>
                <a:cubicBezTo>
                  <a:pt x="442943" y="446520"/>
                  <a:pt x="462744" y="475487"/>
                  <a:pt x="482569" y="507909"/>
                </a:cubicBezTo>
                <a:cubicBezTo>
                  <a:pt x="83702" y="966858"/>
                  <a:pt x="-162271" y="554510"/>
                  <a:pt x="124535" y="478004"/>
                </a:cubicBezTo>
                <a:cubicBezTo>
                  <a:pt x="-94953" y="378045"/>
                  <a:pt x="69183" y="117799"/>
                  <a:pt x="308590" y="301972"/>
                </a:cubicBezTo>
                <a:lnTo>
                  <a:pt x="348241" y="337565"/>
                </a:lnTo>
                <a:lnTo>
                  <a:pt x="306608" y="282591"/>
                </a:lnTo>
                <a:cubicBezTo>
                  <a:pt x="143002" y="28685"/>
                  <a:pt x="416007" y="-113220"/>
                  <a:pt x="497350" y="113827"/>
                </a:cubicBezTo>
                <a:cubicBezTo>
                  <a:pt x="559921" y="-60824"/>
                  <a:pt x="735902" y="-17162"/>
                  <a:pt x="739324" y="127861"/>
                </a:cubicBezTo>
                <a:close/>
                <a:moveTo>
                  <a:pt x="767572" y="855507"/>
                </a:moveTo>
                <a:cubicBezTo>
                  <a:pt x="764150" y="1000530"/>
                  <a:pt x="588169" y="1044193"/>
                  <a:pt x="525598" y="869541"/>
                </a:cubicBezTo>
                <a:cubicBezTo>
                  <a:pt x="425484" y="1148983"/>
                  <a:pt x="35041" y="869541"/>
                  <a:pt x="525598" y="510260"/>
                </a:cubicBezTo>
                <a:cubicBezTo>
                  <a:pt x="709557" y="644991"/>
                  <a:pt x="769625" y="768494"/>
                  <a:pt x="767572" y="855507"/>
                </a:cubicBezTo>
                <a:close/>
                <a:moveTo>
                  <a:pt x="1025704" y="333126"/>
                </a:moveTo>
                <a:cubicBezTo>
                  <a:pt x="1032916" y="385371"/>
                  <a:pt x="1000169" y="445009"/>
                  <a:pt x="912843" y="476294"/>
                </a:cubicBezTo>
                <a:cubicBezTo>
                  <a:pt x="1192285" y="576408"/>
                  <a:pt x="912843" y="966851"/>
                  <a:pt x="553562" y="476294"/>
                </a:cubicBezTo>
                <a:cubicBezTo>
                  <a:pt x="800568" y="139036"/>
                  <a:pt x="1009837" y="218189"/>
                  <a:pt x="1025704" y="333126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895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95D97EAB997404599B6B3C0B2B8119D" ma:contentTypeVersion="14" ma:contentTypeDescription="新しいドキュメントを作成します。" ma:contentTypeScope="" ma:versionID="25d1d623c541e49ab5cf05e622a5e713">
  <xsd:schema xmlns:xsd="http://www.w3.org/2001/XMLSchema" xmlns:xs="http://www.w3.org/2001/XMLSchema" xmlns:p="http://schemas.microsoft.com/office/2006/metadata/properties" xmlns:ns2="fa8a314f-3afb-480c-958d-e834bad2f1ee" xmlns:ns3="44856c1c-163a-4db4-9f2d-e69ab44d016d" targetNamespace="http://schemas.microsoft.com/office/2006/metadata/properties" ma:root="true" ma:fieldsID="9f29b80b003507cbe00c850b03152b19" ns2:_="" ns3:_="">
    <xsd:import namespace="fa8a314f-3afb-480c-958d-e834bad2f1ee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8a314f-3afb-480c-958d-e834bad2f1ee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c9b139d-2466-4b74-aaec-800b09cbce37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a8a314f-3afb-480c-958d-e834bad2f1ee">
      <Terms xmlns="http://schemas.microsoft.com/office/infopath/2007/PartnerControls"/>
    </lcf76f155ced4ddcb4097134ff3c332f>
    <Owner xmlns="fa8a314f-3afb-480c-958d-e834bad2f1ee">
      <UserInfo>
        <DisplayName/>
        <AccountId xsi:nil="true"/>
        <AccountType/>
      </UserInfo>
    </Owner>
    <TaxCatchAll xmlns="44856c1c-163a-4db4-9f2d-e69ab44d016d" xsi:nil="true"/>
  </documentManagement>
</p:properties>
</file>

<file path=customXml/itemProps1.xml><?xml version="1.0" encoding="utf-8"?>
<ds:datastoreItem xmlns:ds="http://schemas.openxmlformats.org/officeDocument/2006/customXml" ds:itemID="{57F53F34-1C9C-4955-B682-059F387FDAF1}"/>
</file>

<file path=customXml/itemProps2.xml><?xml version="1.0" encoding="utf-8"?>
<ds:datastoreItem xmlns:ds="http://schemas.openxmlformats.org/officeDocument/2006/customXml" ds:itemID="{488FF5F1-C524-4B05-A10A-2D35BA05DB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FD3982-CBBE-48DA-8725-19B526B4CA7F}">
  <ds:schemaRefs>
    <ds:schemaRef ds:uri="http://purl.org/dc/terms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44856c1c-163a-4db4-9f2d-e69ab44d016d"/>
    <ds:schemaRef ds:uri="fa8a314f-3afb-480c-958d-e834bad2f1e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Words>180</Words>
  <PresentationFormat>ユーザー設定</PresentationFormat>
  <Paragraphs>31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HGPｺﾞｼｯｸE</vt:lpstr>
      <vt:lpstr>HGPｺﾞｼｯｸM</vt:lpstr>
      <vt:lpstr>HGP創英角ﾎﾟｯﾌﾟ体</vt:lpstr>
      <vt:lpstr>Meiryo UI</vt:lpstr>
      <vt:lpstr>游ゴシック</vt:lpstr>
      <vt:lpstr>游ゴシック Light</vt:lpstr>
      <vt:lpstr>Arial</vt:lpstr>
      <vt:lpstr>Calibri</vt:lpstr>
      <vt:lpstr>Office テーマ</vt:lpstr>
      <vt:lpstr>PowerPoint プレゼンテーション</vt:lpstr>
      <vt:lpstr>株式会社ナリコマフード　　　　　　　　関東セントラルキッチン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0x010100B95D97EAB997404599B6B3C0B2B8119D</vt:lpwstr>
  </property>
</Properties>
</file>