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drawingml.diagramColors+xml" PartName="/ppt/diagrams/colors1.xml"/>
  <Override ContentType="application/vnd.openxmlformats-officedocument.drawingml.diagramColors+xml" PartName="/ppt/diagrams/colors2.xml"/>
  <Override ContentType="application/vnd.openxmlformats-officedocument.drawingml.diagramData+xml" PartName="/ppt/diagrams/data1.xml"/>
  <Override ContentType="application/vnd.openxmlformats-officedocument.drawingml.diagramData+xml" PartName="/ppt/diagrams/data2.xml"/>
  <Override ContentType="application/vnd.ms-office.drawingml.diagramDrawing+xml" PartName="/ppt/diagrams/drawing1.xml"/>
  <Override ContentType="application/vnd.ms-office.drawingml.diagramDrawing+xml" PartName="/ppt/diagrams/drawing2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2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4" r:id="rId4"/>
  </p:sldMasterIdLst>
  <p:notesMasterIdLst>
    <p:notesMasterId r:id="rId20"/>
  </p:notesMasterIdLst>
  <p:sldIdLst>
    <p:sldId id="296" r:id="rId5"/>
    <p:sldId id="323" r:id="rId6"/>
    <p:sldId id="322" r:id="rId7"/>
    <p:sldId id="325" r:id="rId8"/>
    <p:sldId id="334" r:id="rId9"/>
    <p:sldId id="335" r:id="rId10"/>
    <p:sldId id="326" r:id="rId11"/>
    <p:sldId id="324" r:id="rId12"/>
    <p:sldId id="327" r:id="rId13"/>
    <p:sldId id="328" r:id="rId14"/>
    <p:sldId id="329" r:id="rId15"/>
    <p:sldId id="330" r:id="rId16"/>
    <p:sldId id="331" r:id="rId17"/>
    <p:sldId id="332" r:id="rId18"/>
    <p:sldId id="333" r:id="rId19"/>
  </p:sldIdLst>
  <p:sldSz cx="12192000" cy="9144000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BB7"/>
    <a:srgbClr val="FFFFFF"/>
    <a:srgbClr val="F9EDE7"/>
    <a:srgbClr val="FF3399"/>
    <a:srgbClr val="3399FF"/>
    <a:srgbClr val="FFFF99"/>
    <a:srgbClr val="3942F5"/>
    <a:srgbClr val="CC9B00"/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C92BC-C9EF-A962-8F56-36DD94F74C00}" v="3" dt="2025-02-27T00:19:30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91" autoAdjust="0"/>
    <p:restoredTop sz="95766" autoAdjust="0"/>
  </p:normalViewPr>
  <p:slideViewPr>
    <p:cSldViewPr>
      <p:cViewPr varScale="1">
        <p:scale>
          <a:sx n="75" d="100"/>
          <a:sy n="75" d="100"/>
        </p:scale>
        <p:origin x="558" y="72"/>
      </p:cViewPr>
      <p:guideLst>
        <p:guide orient="horz"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slides/slide6.xml" Type="http://schemas.openxmlformats.org/officeDocument/2006/relationships/slide"/><Relationship Id="rId11" Target="slides/slide7.xml" Type="http://schemas.openxmlformats.org/officeDocument/2006/relationships/slide"/><Relationship Id="rId12" Target="slides/slide8.xml" Type="http://schemas.openxmlformats.org/officeDocument/2006/relationships/slide"/><Relationship Id="rId13" Target="slides/slide9.xml" Type="http://schemas.openxmlformats.org/officeDocument/2006/relationships/slide"/><Relationship Id="rId14" Target="slides/slide10.xml" Type="http://schemas.openxmlformats.org/officeDocument/2006/relationships/slide"/><Relationship Id="rId15" Target="slides/slide11.xml" Type="http://schemas.openxmlformats.org/officeDocument/2006/relationships/slide"/><Relationship Id="rId16" Target="slides/slide12.xml" Type="http://schemas.openxmlformats.org/officeDocument/2006/relationships/slide"/><Relationship Id="rId17" Target="slides/slide13.xml" Type="http://schemas.openxmlformats.org/officeDocument/2006/relationships/slide"/><Relationship Id="rId18" Target="slides/slide14.xml" Type="http://schemas.openxmlformats.org/officeDocument/2006/relationships/slide"/><Relationship Id="rId19" Target="slides/slide15.xml" Type="http://schemas.openxmlformats.org/officeDocument/2006/relationships/slide"/><Relationship Id="rId2" Target="../customXml/item2.xml" Type="http://schemas.openxmlformats.org/officeDocument/2006/relationships/customXml"/><Relationship Id="rId20" Target="notesMasters/notesMaster1.xml" Type="http://schemas.openxmlformats.org/officeDocument/2006/relationships/notesMaster"/><Relationship Id="rId21" Target="presProps.xml" Type="http://schemas.openxmlformats.org/officeDocument/2006/relationships/presProps"/><Relationship Id="rId22" Target="viewProps.xml" Type="http://schemas.openxmlformats.org/officeDocument/2006/relationships/viewProps"/><Relationship Id="rId23" Target="theme/theme1.xml" Type="http://schemas.openxmlformats.org/officeDocument/2006/relationships/theme"/><Relationship Id="rId24" Target="tableStyles.xml" Type="http://schemas.openxmlformats.org/officeDocument/2006/relationships/tableStyles"/><Relationship Id="rId25" Target="changesInfos/changesInfo1.xml" Type="http://schemas.microsoft.com/office/2016/11/relationships/changesInfo"/><Relationship Id="rId26" Target="revisionInfo.xml" Type="http://schemas.microsoft.com/office/2015/10/relationships/revisionInfo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slides/slide3.xml" Type="http://schemas.openxmlformats.org/officeDocument/2006/relationships/slide"/><Relationship Id="rId8" Target="slides/slide4.xml" Type="http://schemas.openxmlformats.org/officeDocument/2006/relationships/slide"/><Relationship Id="rId9" Target="slides/slide5.xml" Type="http://schemas.openxmlformats.org/officeDocument/2006/relationships/slid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南原苑子" userId="S::nskkss@kikan-ad.esb.mhlw.go.jp::6fe192da-8a78-4855-ae8e-0bf105c26b38" providerId="AD" clId="Web-{15AC92BC-C9EF-A962-8F56-36DD94F74C00}"/>
    <pc:docChg chg="modSld">
      <pc:chgData name="南原苑子" userId="S::nskkss@kikan-ad.esb.mhlw.go.jp::6fe192da-8a78-4855-ae8e-0bf105c26b38" providerId="AD" clId="Web-{15AC92BC-C9EF-A962-8F56-36DD94F74C00}" dt="2025-02-27T00:19:30.634" v="2" actId="20577"/>
      <pc:docMkLst>
        <pc:docMk/>
      </pc:docMkLst>
      <pc:sldChg chg="modSp">
        <pc:chgData name="南原苑子" userId="S::nskkss@kikan-ad.esb.mhlw.go.jp::6fe192da-8a78-4855-ae8e-0bf105c26b38" providerId="AD" clId="Web-{15AC92BC-C9EF-A962-8F56-36DD94F74C00}" dt="2025-02-27T00:19:30.634" v="2" actId="20577"/>
        <pc:sldMkLst>
          <pc:docMk/>
          <pc:sldMk cId="2345663337" sldId="334"/>
        </pc:sldMkLst>
        <pc:spChg chg="mod">
          <ac:chgData name="南原苑子" userId="S::nskkss@kikan-ad.esb.mhlw.go.jp::6fe192da-8a78-4855-ae8e-0bf105c26b38" providerId="AD" clId="Web-{15AC92BC-C9EF-A962-8F56-36DD94F74C00}" dt="2025-02-27T00:19:30.634" v="2" actId="20577"/>
          <ac:spMkLst>
            <pc:docMk/>
            <pc:sldMk cId="2345663337" sldId="334"/>
            <ac:spMk id="1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B51C4F-0276-4C23-AC8D-1838E9D38A0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12F08EF2-6672-4E00-8F24-D9440E7B8D1B}">
      <dgm:prSet phldrT="[テキスト]"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１</a:t>
          </a:r>
          <a:endParaRPr kumimoji="1" lang="ja-JP" altLang="en-US" dirty="0"/>
        </a:p>
      </dgm:t>
    </dgm:pt>
    <dgm:pt modelId="{0DB3BE2E-9A5B-42F4-B62A-A64719636376}" type="parTrans" cxnId="{9A7F0C0C-DB6A-444D-8D17-E3016997996D}">
      <dgm:prSet/>
      <dgm:spPr/>
      <dgm:t>
        <a:bodyPr/>
        <a:lstStyle/>
        <a:p>
          <a:endParaRPr kumimoji="1" lang="ja-JP" altLang="en-US"/>
        </a:p>
      </dgm:t>
    </dgm:pt>
    <dgm:pt modelId="{38E0AA80-C0C1-474F-80A2-BA71181DE499}" type="sibTrans" cxnId="{9A7F0C0C-DB6A-444D-8D17-E3016997996D}">
      <dgm:prSet/>
      <dgm:spPr/>
      <dgm:t>
        <a:bodyPr/>
        <a:lstStyle/>
        <a:p>
          <a:endParaRPr kumimoji="1" lang="ja-JP" altLang="en-US"/>
        </a:p>
      </dgm:t>
    </dgm:pt>
    <dgm:pt modelId="{4896DD3B-46B6-4B49-B020-63F1D609A515}">
      <dgm:prSet phldrT="[テキスト]"/>
      <dgm:spPr/>
      <dgm:t>
        <a:bodyPr/>
        <a:lstStyle/>
        <a:p>
          <a:r>
            <a:rPr lang="zh-TW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自己理解、労働市場理解</a:t>
          </a:r>
          <a:endParaRPr lang="ja-JP" altLang="en-US" b="1" i="0" u="sng" dirty="0">
            <a:latin typeface="ＭＳ Ｐゴシック" panose="020B0600070205080204" pitchFamily="50" charset="-128"/>
            <a:ea typeface="ＭＳ Ｐゴシック" panose="020B0600070205080204" pitchFamily="50" charset="-128"/>
          </a:endParaRPr>
        </a:p>
      </dgm:t>
    </dgm:pt>
    <dgm:pt modelId="{23F12787-BD36-47CA-96E5-44C6D93F6920}" type="parTrans" cxnId="{D5E5EDD0-3640-4DC2-85D3-35472254D8CB}">
      <dgm:prSet/>
      <dgm:spPr/>
      <dgm:t>
        <a:bodyPr/>
        <a:lstStyle/>
        <a:p>
          <a:endParaRPr kumimoji="1" lang="ja-JP" altLang="en-US"/>
        </a:p>
      </dgm:t>
    </dgm:pt>
    <dgm:pt modelId="{BFEB9AE5-25B0-4403-8EB9-8A1B5FF62832}" type="sibTrans" cxnId="{D5E5EDD0-3640-4DC2-85D3-35472254D8CB}">
      <dgm:prSet/>
      <dgm:spPr/>
      <dgm:t>
        <a:bodyPr/>
        <a:lstStyle/>
        <a:p>
          <a:endParaRPr kumimoji="1" lang="ja-JP" altLang="en-US"/>
        </a:p>
      </dgm:t>
    </dgm:pt>
    <dgm:pt modelId="{ACCF75D0-D658-4C1E-8C67-DBF926D91695}">
      <dgm:prSet phldrT="[テキスト]"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４</a:t>
          </a:r>
          <a:endParaRPr kumimoji="1" lang="ja-JP" altLang="en-US" dirty="0"/>
        </a:p>
      </dgm:t>
    </dgm:pt>
    <dgm:pt modelId="{FC7D6F1E-26D2-405A-8329-22373B564A44}" type="parTrans" cxnId="{5122D2B1-F39E-4AD1-AFCC-DEBFB8986104}">
      <dgm:prSet/>
      <dgm:spPr/>
      <dgm:t>
        <a:bodyPr/>
        <a:lstStyle/>
        <a:p>
          <a:endParaRPr kumimoji="1" lang="ja-JP" altLang="en-US"/>
        </a:p>
      </dgm:t>
    </dgm:pt>
    <dgm:pt modelId="{56EC483F-50CF-406E-823D-DE80FD677CBC}" type="sibTrans" cxnId="{5122D2B1-F39E-4AD1-AFCC-DEBFB8986104}">
      <dgm:prSet/>
      <dgm:spPr/>
      <dgm:t>
        <a:bodyPr/>
        <a:lstStyle/>
        <a:p>
          <a:endParaRPr kumimoji="1" lang="ja-JP" altLang="en-US"/>
        </a:p>
      </dgm:t>
    </dgm:pt>
    <dgm:pt modelId="{97DB42E2-314A-4160-8D9B-88C76782E1FF}">
      <dgm:prSet phldrT="[テキスト]"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応募の準備をする</a:t>
          </a:r>
          <a:endParaRPr kumimoji="1" lang="ja-JP" altLang="en-US" dirty="0"/>
        </a:p>
      </dgm:t>
    </dgm:pt>
    <dgm:pt modelId="{95F67843-2869-4171-AB34-38C4DF2336FF}" type="parTrans" cxnId="{E0314CCA-A339-4CB0-98D4-4EF83F9CF14F}">
      <dgm:prSet/>
      <dgm:spPr/>
      <dgm:t>
        <a:bodyPr/>
        <a:lstStyle/>
        <a:p>
          <a:endParaRPr kumimoji="1" lang="ja-JP" altLang="en-US"/>
        </a:p>
      </dgm:t>
    </dgm:pt>
    <dgm:pt modelId="{52AE031C-BA6E-4739-BA1F-F2F074D55765}" type="sibTrans" cxnId="{E0314CCA-A339-4CB0-98D4-4EF83F9CF14F}">
      <dgm:prSet/>
      <dgm:spPr/>
      <dgm:t>
        <a:bodyPr/>
        <a:lstStyle/>
        <a:p>
          <a:endParaRPr kumimoji="1" lang="ja-JP" altLang="en-US"/>
        </a:p>
      </dgm:t>
    </dgm:pt>
    <dgm:pt modelId="{61F911AB-4BAF-4F0F-9E37-44DDAD963EDD}">
      <dgm:prSet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３</a:t>
          </a:r>
          <a:endParaRPr lang="ja-JP" altLang="en-US" dirty="0"/>
        </a:p>
      </dgm:t>
    </dgm:pt>
    <dgm:pt modelId="{EF288DD4-6CDF-4EB3-8EE9-0BF2ED3F0768}" type="parTrans" cxnId="{DAF303C4-565B-4588-9AA0-DB8D19EFCC8E}">
      <dgm:prSet/>
      <dgm:spPr/>
      <dgm:t>
        <a:bodyPr/>
        <a:lstStyle/>
        <a:p>
          <a:endParaRPr kumimoji="1" lang="ja-JP" altLang="en-US"/>
        </a:p>
      </dgm:t>
    </dgm:pt>
    <dgm:pt modelId="{B54C379E-455C-4218-B88A-AA0C37C6E104}" type="sibTrans" cxnId="{DAF303C4-565B-4588-9AA0-DB8D19EFCC8E}">
      <dgm:prSet/>
      <dgm:spPr/>
      <dgm:t>
        <a:bodyPr/>
        <a:lstStyle/>
        <a:p>
          <a:endParaRPr kumimoji="1" lang="ja-JP" altLang="en-US"/>
        </a:p>
      </dgm:t>
    </dgm:pt>
    <dgm:pt modelId="{1B814F6C-B943-49F2-82F2-7905CB1B6EB7}">
      <dgm:prSet/>
      <dgm:spPr/>
      <dgm:t>
        <a:bodyPr/>
        <a:lstStyle/>
        <a:p>
          <a:r>
            <a:rPr lang="en-US" altLang="ja-JP" b="1" i="0" u="none" strike="noStrike" baseline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>
              <a:solidFill>
                <a:srgbClr val="000000"/>
              </a:solidFill>
              <a:latin typeface="HGｺﾞｼｯｸE"/>
              <a:ea typeface="HGｺﾞｼｯｸE"/>
            </a:rPr>
            <a:t>２</a:t>
          </a:r>
          <a:endParaRPr lang="ja-JP" altLang="en-US"/>
        </a:p>
      </dgm:t>
    </dgm:pt>
    <dgm:pt modelId="{17EF490F-92E1-4F4D-AAD5-50D230A7359D}" type="parTrans" cxnId="{FE9B104F-CEE7-4F5C-8F5A-F6117BA26807}">
      <dgm:prSet/>
      <dgm:spPr/>
      <dgm:t>
        <a:bodyPr/>
        <a:lstStyle/>
        <a:p>
          <a:endParaRPr kumimoji="1" lang="ja-JP" altLang="en-US"/>
        </a:p>
      </dgm:t>
    </dgm:pt>
    <dgm:pt modelId="{250E2FC7-D273-4591-BA5F-5FAB592CA4C8}" type="sibTrans" cxnId="{FE9B104F-CEE7-4F5C-8F5A-F6117BA26807}">
      <dgm:prSet/>
      <dgm:spPr/>
      <dgm:t>
        <a:bodyPr/>
        <a:lstStyle/>
        <a:p>
          <a:endParaRPr kumimoji="1" lang="ja-JP" altLang="en-US"/>
        </a:p>
      </dgm:t>
    </dgm:pt>
    <dgm:pt modelId="{81BEC719-A8AE-4324-82F4-6895728146CD}">
      <dgm:prSet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６</a:t>
          </a:r>
          <a:endParaRPr lang="ja-JP" altLang="en-US" dirty="0"/>
        </a:p>
      </dgm:t>
    </dgm:pt>
    <dgm:pt modelId="{57DC2429-0871-408C-A48A-9C222C147B09}" type="parTrans" cxnId="{C816C950-2819-429A-9100-384661407180}">
      <dgm:prSet/>
      <dgm:spPr/>
      <dgm:t>
        <a:bodyPr/>
        <a:lstStyle/>
        <a:p>
          <a:endParaRPr kumimoji="1" lang="ja-JP" altLang="en-US"/>
        </a:p>
      </dgm:t>
    </dgm:pt>
    <dgm:pt modelId="{C52FDA9B-C23E-4E0D-B69E-BA3344B032E1}" type="sibTrans" cxnId="{C816C950-2819-429A-9100-384661407180}">
      <dgm:prSet/>
      <dgm:spPr/>
      <dgm:t>
        <a:bodyPr/>
        <a:lstStyle/>
        <a:p>
          <a:endParaRPr kumimoji="1" lang="ja-JP" altLang="en-US"/>
        </a:p>
      </dgm:t>
    </dgm:pt>
    <dgm:pt modelId="{C36B179E-A55A-46A9-827A-644F7C940E32}">
      <dgm:prSet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５</a:t>
          </a:r>
          <a:endParaRPr lang="ja-JP" altLang="en-US" dirty="0"/>
        </a:p>
      </dgm:t>
    </dgm:pt>
    <dgm:pt modelId="{1DF0B7B3-1C04-4A89-9DD4-2366FAD93640}" type="parTrans" cxnId="{99B630A6-C8BD-4C91-ABE9-13EF8FA5530A}">
      <dgm:prSet/>
      <dgm:spPr/>
      <dgm:t>
        <a:bodyPr/>
        <a:lstStyle/>
        <a:p>
          <a:endParaRPr kumimoji="1" lang="ja-JP" altLang="en-US"/>
        </a:p>
      </dgm:t>
    </dgm:pt>
    <dgm:pt modelId="{B056FE16-4744-47F9-8CEA-AFB5BF59B55C}" type="sibTrans" cxnId="{99B630A6-C8BD-4C91-ABE9-13EF8FA5530A}">
      <dgm:prSet/>
      <dgm:spPr/>
      <dgm:t>
        <a:bodyPr/>
        <a:lstStyle/>
        <a:p>
          <a:endParaRPr kumimoji="1" lang="ja-JP" altLang="en-US"/>
        </a:p>
      </dgm:t>
    </dgm:pt>
    <dgm:pt modelId="{4B9D0C32-DB20-4509-B176-D2BEE75E341C}">
      <dgm:prSet/>
      <dgm:spPr/>
      <dgm:t>
        <a:bodyPr/>
        <a:lstStyle/>
        <a:p>
          <a:r>
            <a:rPr lang="en-US" altLang="ja-JP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b="1" i="0" u="none" strike="noStrike" baseline="0" dirty="0">
              <a:solidFill>
                <a:srgbClr val="000000"/>
              </a:solidFill>
              <a:latin typeface="HGｺﾞｼｯｸE"/>
              <a:ea typeface="HGｺﾞｼｯｸE"/>
            </a:rPr>
            <a:t>７</a:t>
          </a:r>
          <a:endParaRPr lang="ja-JP" altLang="en-US" dirty="0"/>
        </a:p>
      </dgm:t>
    </dgm:pt>
    <dgm:pt modelId="{E721099D-7DF1-4E50-BC7B-51A73C4D5939}" type="parTrans" cxnId="{30572252-1DD7-4B07-80DF-BF54842D689F}">
      <dgm:prSet/>
      <dgm:spPr/>
      <dgm:t>
        <a:bodyPr/>
        <a:lstStyle/>
        <a:p>
          <a:endParaRPr kumimoji="1" lang="ja-JP" altLang="en-US"/>
        </a:p>
      </dgm:t>
    </dgm:pt>
    <dgm:pt modelId="{B8B570E4-9A99-4E7F-9C9E-27FF40D83FAF}" type="sibTrans" cxnId="{30572252-1DD7-4B07-80DF-BF54842D689F}">
      <dgm:prSet/>
      <dgm:spPr/>
      <dgm:t>
        <a:bodyPr/>
        <a:lstStyle/>
        <a:p>
          <a:endParaRPr kumimoji="1" lang="ja-JP" altLang="en-US"/>
        </a:p>
      </dgm:t>
    </dgm:pt>
    <dgm:pt modelId="{FB2D7BDC-5156-4B40-8DD0-FB2772EE1DE5}">
      <dgm:prSet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希望条件を絞り込む（条件決定）</a:t>
          </a:r>
          <a:endParaRPr kumimoji="1" lang="ja-JP" altLang="en-US" dirty="0"/>
        </a:p>
      </dgm:t>
    </dgm:pt>
    <dgm:pt modelId="{98B24C48-223F-4AD1-A10C-E555D1B44036}" type="parTrans" cxnId="{2AC9B8CE-30B7-4156-B447-BAD8F3422909}">
      <dgm:prSet/>
      <dgm:spPr/>
      <dgm:t>
        <a:bodyPr/>
        <a:lstStyle/>
        <a:p>
          <a:endParaRPr kumimoji="1" lang="ja-JP" altLang="en-US"/>
        </a:p>
      </dgm:t>
    </dgm:pt>
    <dgm:pt modelId="{B6598381-5E81-4E36-834C-9B7CAC1C4644}" type="sibTrans" cxnId="{2AC9B8CE-30B7-4156-B447-BAD8F3422909}">
      <dgm:prSet/>
      <dgm:spPr/>
      <dgm:t>
        <a:bodyPr/>
        <a:lstStyle/>
        <a:p>
          <a:endParaRPr kumimoji="1" lang="ja-JP" altLang="en-US"/>
        </a:p>
      </dgm:t>
    </dgm:pt>
    <dgm:pt modelId="{D4D4E2C7-599A-4256-93C1-C29209CB01AC}">
      <dgm:prSet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求人を探す（情報収集）</a:t>
          </a:r>
          <a:endParaRPr kumimoji="1" lang="ja-JP" altLang="en-US" dirty="0"/>
        </a:p>
      </dgm:t>
    </dgm:pt>
    <dgm:pt modelId="{79E9BDEB-51F7-4CA8-B23A-BD778E2E99ED}" type="parTrans" cxnId="{7974484B-A4FB-47A7-AE5B-3436584946BD}">
      <dgm:prSet/>
      <dgm:spPr/>
      <dgm:t>
        <a:bodyPr/>
        <a:lstStyle/>
        <a:p>
          <a:endParaRPr kumimoji="1" lang="ja-JP" altLang="en-US"/>
        </a:p>
      </dgm:t>
    </dgm:pt>
    <dgm:pt modelId="{010867FF-BF3E-45CA-B3B5-D561C0822D30}" type="sibTrans" cxnId="{7974484B-A4FB-47A7-AE5B-3436584946BD}">
      <dgm:prSet/>
      <dgm:spPr/>
      <dgm:t>
        <a:bodyPr/>
        <a:lstStyle/>
        <a:p>
          <a:endParaRPr kumimoji="1" lang="ja-JP" altLang="en-US"/>
        </a:p>
      </dgm:t>
    </dgm:pt>
    <dgm:pt modelId="{7B0C1959-B54B-4765-99B5-114139603B13}">
      <dgm:prSet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応募する</a:t>
          </a:r>
          <a:endParaRPr kumimoji="1" lang="ja-JP" altLang="en-US" dirty="0"/>
        </a:p>
      </dgm:t>
    </dgm:pt>
    <dgm:pt modelId="{AEE48221-B1FA-48C8-80BF-04AD0898AAA9}" type="parTrans" cxnId="{E949B105-8EAA-4360-A329-75D279A6FB4A}">
      <dgm:prSet/>
      <dgm:spPr/>
      <dgm:t>
        <a:bodyPr/>
        <a:lstStyle/>
        <a:p>
          <a:endParaRPr kumimoji="1" lang="ja-JP" altLang="en-US"/>
        </a:p>
      </dgm:t>
    </dgm:pt>
    <dgm:pt modelId="{848C3457-984F-45E9-A292-5DE227F8B500}" type="sibTrans" cxnId="{E949B105-8EAA-4360-A329-75D279A6FB4A}">
      <dgm:prSet/>
      <dgm:spPr/>
      <dgm:t>
        <a:bodyPr/>
        <a:lstStyle/>
        <a:p>
          <a:endParaRPr kumimoji="1" lang="ja-JP" altLang="en-US"/>
        </a:p>
      </dgm:t>
    </dgm:pt>
    <dgm:pt modelId="{51B3969F-D7C5-489B-BFF2-36C6B64166CD}">
      <dgm:prSet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面接する</a:t>
          </a:r>
          <a:endParaRPr kumimoji="1" lang="ja-JP" altLang="en-US" dirty="0"/>
        </a:p>
      </dgm:t>
    </dgm:pt>
    <dgm:pt modelId="{B2CB0843-61DA-4BDF-B82C-21407F3377CF}" type="parTrans" cxnId="{7964E8C9-AFEE-4853-A950-F7BB008AC07C}">
      <dgm:prSet/>
      <dgm:spPr/>
      <dgm:t>
        <a:bodyPr/>
        <a:lstStyle/>
        <a:p>
          <a:endParaRPr kumimoji="1" lang="ja-JP" altLang="en-US"/>
        </a:p>
      </dgm:t>
    </dgm:pt>
    <dgm:pt modelId="{E8C1AD8E-FE83-490F-9920-1CDAD4160273}" type="sibTrans" cxnId="{7964E8C9-AFEE-4853-A950-F7BB008AC07C}">
      <dgm:prSet/>
      <dgm:spPr/>
      <dgm:t>
        <a:bodyPr/>
        <a:lstStyle/>
        <a:p>
          <a:endParaRPr kumimoji="1" lang="ja-JP" altLang="en-US"/>
        </a:p>
      </dgm:t>
    </dgm:pt>
    <dgm:pt modelId="{3E9B2FE1-8562-4035-886A-9B64573C8F02}">
      <dgm:prSet/>
      <dgm:spPr/>
      <dgm:t>
        <a:bodyPr/>
        <a:lstStyle/>
        <a:p>
          <a:r>
            <a:rPr kumimoji="1" lang="ja-JP" altLang="en-US" b="1" i="0" u="sng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採用</a:t>
          </a:r>
          <a:endParaRPr kumimoji="1" lang="ja-JP" altLang="en-US" dirty="0"/>
        </a:p>
      </dgm:t>
    </dgm:pt>
    <dgm:pt modelId="{7DBA34F5-9681-494E-B5B1-3A568136AED7}" type="parTrans" cxnId="{D31F0F83-61A7-4BA8-BCCE-3B05DF3BF2A3}">
      <dgm:prSet/>
      <dgm:spPr/>
      <dgm:t>
        <a:bodyPr/>
        <a:lstStyle/>
        <a:p>
          <a:endParaRPr kumimoji="1" lang="ja-JP" altLang="en-US"/>
        </a:p>
      </dgm:t>
    </dgm:pt>
    <dgm:pt modelId="{7BDD4225-0315-47BB-9641-0BE54B439DE9}" type="sibTrans" cxnId="{D31F0F83-61A7-4BA8-BCCE-3B05DF3BF2A3}">
      <dgm:prSet/>
      <dgm:spPr/>
      <dgm:t>
        <a:bodyPr/>
        <a:lstStyle/>
        <a:p>
          <a:endParaRPr kumimoji="1" lang="ja-JP" altLang="en-US"/>
        </a:p>
      </dgm:t>
    </dgm:pt>
    <dgm:pt modelId="{B9905397-74CA-44DE-88D7-4418219636CD}" type="pres">
      <dgm:prSet presAssocID="{4BB51C4F-0276-4C23-AC8D-1838E9D38A00}" presName="linearFlow" presStyleCnt="0">
        <dgm:presLayoutVars>
          <dgm:dir/>
          <dgm:animLvl val="lvl"/>
          <dgm:resizeHandles val="exact"/>
        </dgm:presLayoutVars>
      </dgm:prSet>
      <dgm:spPr/>
    </dgm:pt>
    <dgm:pt modelId="{606CF260-A76E-4192-8FDC-1ACF2186EB8C}" type="pres">
      <dgm:prSet presAssocID="{12F08EF2-6672-4E00-8F24-D9440E7B8D1B}" presName="composite" presStyleCnt="0"/>
      <dgm:spPr/>
    </dgm:pt>
    <dgm:pt modelId="{CE84E68F-E61C-402E-89AF-D3D57A0A4BEC}" type="pres">
      <dgm:prSet presAssocID="{12F08EF2-6672-4E00-8F24-D9440E7B8D1B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F01086E9-D792-425A-8425-99690D5F7A44}" type="pres">
      <dgm:prSet presAssocID="{12F08EF2-6672-4E00-8F24-D9440E7B8D1B}" presName="descendantText" presStyleLbl="alignAcc1" presStyleIdx="0" presStyleCnt="7">
        <dgm:presLayoutVars>
          <dgm:bulletEnabled val="1"/>
        </dgm:presLayoutVars>
      </dgm:prSet>
      <dgm:spPr/>
    </dgm:pt>
    <dgm:pt modelId="{2D4BF074-2154-4595-A44F-A946CB1058A0}" type="pres">
      <dgm:prSet presAssocID="{38E0AA80-C0C1-474F-80A2-BA71181DE499}" presName="sp" presStyleCnt="0"/>
      <dgm:spPr/>
    </dgm:pt>
    <dgm:pt modelId="{82AFA5BE-D82E-42EC-8708-D42C2C68B37C}" type="pres">
      <dgm:prSet presAssocID="{1B814F6C-B943-49F2-82F2-7905CB1B6EB7}" presName="composite" presStyleCnt="0"/>
      <dgm:spPr/>
    </dgm:pt>
    <dgm:pt modelId="{BBF41232-1E9C-46C1-9C15-5498348AF25A}" type="pres">
      <dgm:prSet presAssocID="{1B814F6C-B943-49F2-82F2-7905CB1B6EB7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E5EEAF95-FB79-497B-BAC8-57141798C095}" type="pres">
      <dgm:prSet presAssocID="{1B814F6C-B943-49F2-82F2-7905CB1B6EB7}" presName="descendantText" presStyleLbl="alignAcc1" presStyleIdx="1" presStyleCnt="7">
        <dgm:presLayoutVars>
          <dgm:bulletEnabled val="1"/>
        </dgm:presLayoutVars>
      </dgm:prSet>
      <dgm:spPr/>
    </dgm:pt>
    <dgm:pt modelId="{BF4F871A-0204-4481-8CAB-4BF6352D19CA}" type="pres">
      <dgm:prSet presAssocID="{250E2FC7-D273-4591-BA5F-5FAB592CA4C8}" presName="sp" presStyleCnt="0"/>
      <dgm:spPr/>
    </dgm:pt>
    <dgm:pt modelId="{260E8C05-89A7-41CD-B6C1-100A33E28CDD}" type="pres">
      <dgm:prSet presAssocID="{61F911AB-4BAF-4F0F-9E37-44DDAD963EDD}" presName="composite" presStyleCnt="0"/>
      <dgm:spPr/>
    </dgm:pt>
    <dgm:pt modelId="{5FF1F188-E6F3-4A25-9E0D-DC555D880821}" type="pres">
      <dgm:prSet presAssocID="{61F911AB-4BAF-4F0F-9E37-44DDAD963EDD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E2F7020A-8639-4EFC-AB50-55F54CCD569A}" type="pres">
      <dgm:prSet presAssocID="{61F911AB-4BAF-4F0F-9E37-44DDAD963EDD}" presName="descendantText" presStyleLbl="alignAcc1" presStyleIdx="2" presStyleCnt="7">
        <dgm:presLayoutVars>
          <dgm:bulletEnabled val="1"/>
        </dgm:presLayoutVars>
      </dgm:prSet>
      <dgm:spPr/>
    </dgm:pt>
    <dgm:pt modelId="{3760B3D1-9CB1-4999-84F4-670E6316C20E}" type="pres">
      <dgm:prSet presAssocID="{B54C379E-455C-4218-B88A-AA0C37C6E104}" presName="sp" presStyleCnt="0"/>
      <dgm:spPr/>
    </dgm:pt>
    <dgm:pt modelId="{E0770E68-D0D1-4B48-8F90-C3CEAA5431A1}" type="pres">
      <dgm:prSet presAssocID="{ACCF75D0-D658-4C1E-8C67-DBF926D91695}" presName="composite" presStyleCnt="0"/>
      <dgm:spPr/>
    </dgm:pt>
    <dgm:pt modelId="{7C45B90F-F26D-4FB8-858C-6F6B8AC921D7}" type="pres">
      <dgm:prSet presAssocID="{ACCF75D0-D658-4C1E-8C67-DBF926D91695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248C3F40-871D-4E4F-958E-A2ED5C7580BE}" type="pres">
      <dgm:prSet presAssocID="{ACCF75D0-D658-4C1E-8C67-DBF926D91695}" presName="descendantText" presStyleLbl="alignAcc1" presStyleIdx="3" presStyleCnt="7">
        <dgm:presLayoutVars>
          <dgm:bulletEnabled val="1"/>
        </dgm:presLayoutVars>
      </dgm:prSet>
      <dgm:spPr/>
    </dgm:pt>
    <dgm:pt modelId="{EC8CC470-C0AD-4DCB-99FC-872F85F017C0}" type="pres">
      <dgm:prSet presAssocID="{56EC483F-50CF-406E-823D-DE80FD677CBC}" presName="sp" presStyleCnt="0"/>
      <dgm:spPr/>
    </dgm:pt>
    <dgm:pt modelId="{B2015592-9A5D-4EF7-AE16-99A5C43330C2}" type="pres">
      <dgm:prSet presAssocID="{C36B179E-A55A-46A9-827A-644F7C940E32}" presName="composite" presStyleCnt="0"/>
      <dgm:spPr/>
    </dgm:pt>
    <dgm:pt modelId="{C9F5355C-A31E-48DC-B3C9-CE5C80443B16}" type="pres">
      <dgm:prSet presAssocID="{C36B179E-A55A-46A9-827A-644F7C940E32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AF866FFF-9D7A-4F72-AFA2-D5EFB3CF0FC2}" type="pres">
      <dgm:prSet presAssocID="{C36B179E-A55A-46A9-827A-644F7C940E32}" presName="descendantText" presStyleLbl="alignAcc1" presStyleIdx="4" presStyleCnt="7">
        <dgm:presLayoutVars>
          <dgm:bulletEnabled val="1"/>
        </dgm:presLayoutVars>
      </dgm:prSet>
      <dgm:spPr/>
    </dgm:pt>
    <dgm:pt modelId="{403DB20F-15E8-4E03-96A8-4BDBA60A9C62}" type="pres">
      <dgm:prSet presAssocID="{B056FE16-4744-47F9-8CEA-AFB5BF59B55C}" presName="sp" presStyleCnt="0"/>
      <dgm:spPr/>
    </dgm:pt>
    <dgm:pt modelId="{80D590EA-873F-4EDB-8BA9-79C2F44A4E79}" type="pres">
      <dgm:prSet presAssocID="{81BEC719-A8AE-4324-82F4-6895728146CD}" presName="composite" presStyleCnt="0"/>
      <dgm:spPr/>
    </dgm:pt>
    <dgm:pt modelId="{5099F2DB-4C07-4FEC-892E-5D305AD84DF3}" type="pres">
      <dgm:prSet presAssocID="{81BEC719-A8AE-4324-82F4-6895728146CD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32113CCE-0C66-4BBD-BD50-E2EC40AE6D6C}" type="pres">
      <dgm:prSet presAssocID="{81BEC719-A8AE-4324-82F4-6895728146CD}" presName="descendantText" presStyleLbl="alignAcc1" presStyleIdx="5" presStyleCnt="7">
        <dgm:presLayoutVars>
          <dgm:bulletEnabled val="1"/>
        </dgm:presLayoutVars>
      </dgm:prSet>
      <dgm:spPr/>
    </dgm:pt>
    <dgm:pt modelId="{07B8A9A1-3063-4B88-BCE0-20D899380092}" type="pres">
      <dgm:prSet presAssocID="{C52FDA9B-C23E-4E0D-B69E-BA3344B032E1}" presName="sp" presStyleCnt="0"/>
      <dgm:spPr/>
    </dgm:pt>
    <dgm:pt modelId="{26A6BD59-A665-43B7-B4DB-4A4F7E59C381}" type="pres">
      <dgm:prSet presAssocID="{4B9D0C32-DB20-4509-B176-D2BEE75E341C}" presName="composite" presStyleCnt="0"/>
      <dgm:spPr/>
    </dgm:pt>
    <dgm:pt modelId="{2235F9A1-E034-4BC5-BEDE-2C2182CF60AA}" type="pres">
      <dgm:prSet presAssocID="{4B9D0C32-DB20-4509-B176-D2BEE75E341C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A407D4A9-BCC0-4390-BF46-F0C2E6726AE4}" type="pres">
      <dgm:prSet presAssocID="{4B9D0C32-DB20-4509-B176-D2BEE75E341C}" presName="descendantText" presStyleLbl="alignAcc1" presStyleIdx="6" presStyleCnt="7" custLinFactNeighborY="0">
        <dgm:presLayoutVars>
          <dgm:bulletEnabled val="1"/>
        </dgm:presLayoutVars>
      </dgm:prSet>
      <dgm:spPr/>
    </dgm:pt>
  </dgm:ptLst>
  <dgm:cxnLst>
    <dgm:cxn modelId="{E949B105-8EAA-4360-A329-75D279A6FB4A}" srcId="{C36B179E-A55A-46A9-827A-644F7C940E32}" destId="{7B0C1959-B54B-4765-99B5-114139603B13}" srcOrd="0" destOrd="0" parTransId="{AEE48221-B1FA-48C8-80BF-04AD0898AAA9}" sibTransId="{848C3457-984F-45E9-A292-5DE227F8B500}"/>
    <dgm:cxn modelId="{0554F406-7396-4C5D-9F65-A3A63CA612EE}" type="presOf" srcId="{61F911AB-4BAF-4F0F-9E37-44DDAD963EDD}" destId="{5FF1F188-E6F3-4A25-9E0D-DC555D880821}" srcOrd="0" destOrd="0" presId="urn:microsoft.com/office/officeart/2005/8/layout/chevron2"/>
    <dgm:cxn modelId="{9A7F0C0C-DB6A-444D-8D17-E3016997996D}" srcId="{4BB51C4F-0276-4C23-AC8D-1838E9D38A00}" destId="{12F08EF2-6672-4E00-8F24-D9440E7B8D1B}" srcOrd="0" destOrd="0" parTransId="{0DB3BE2E-9A5B-42F4-B62A-A64719636376}" sibTransId="{38E0AA80-C0C1-474F-80A2-BA71181DE499}"/>
    <dgm:cxn modelId="{58101B0F-A784-47CC-BA30-1BA3BFDCC911}" type="presOf" srcId="{12F08EF2-6672-4E00-8F24-D9440E7B8D1B}" destId="{CE84E68F-E61C-402E-89AF-D3D57A0A4BEC}" srcOrd="0" destOrd="0" presId="urn:microsoft.com/office/officeart/2005/8/layout/chevron2"/>
    <dgm:cxn modelId="{ACEF191A-3787-48CA-B43D-7BFD158AECAA}" type="presOf" srcId="{4896DD3B-46B6-4B49-B020-63F1D609A515}" destId="{F01086E9-D792-425A-8425-99690D5F7A44}" srcOrd="0" destOrd="0" presId="urn:microsoft.com/office/officeart/2005/8/layout/chevron2"/>
    <dgm:cxn modelId="{6F39E61B-971A-43CA-BD20-2C22F7124E88}" type="presOf" srcId="{4BB51C4F-0276-4C23-AC8D-1838E9D38A00}" destId="{B9905397-74CA-44DE-88D7-4418219636CD}" srcOrd="0" destOrd="0" presId="urn:microsoft.com/office/officeart/2005/8/layout/chevron2"/>
    <dgm:cxn modelId="{B89D6427-52C8-44DE-B0AB-3633B47BC563}" type="presOf" srcId="{1B814F6C-B943-49F2-82F2-7905CB1B6EB7}" destId="{BBF41232-1E9C-46C1-9C15-5498348AF25A}" srcOrd="0" destOrd="0" presId="urn:microsoft.com/office/officeart/2005/8/layout/chevron2"/>
    <dgm:cxn modelId="{10DF492C-DEE2-4BF9-B592-96D02E7D25CD}" type="presOf" srcId="{4B9D0C32-DB20-4509-B176-D2BEE75E341C}" destId="{2235F9A1-E034-4BC5-BEDE-2C2182CF60AA}" srcOrd="0" destOrd="0" presId="urn:microsoft.com/office/officeart/2005/8/layout/chevron2"/>
    <dgm:cxn modelId="{A646F55B-9CD1-4506-90B4-534ED086946F}" type="presOf" srcId="{81BEC719-A8AE-4324-82F4-6895728146CD}" destId="{5099F2DB-4C07-4FEC-892E-5D305AD84DF3}" srcOrd="0" destOrd="0" presId="urn:microsoft.com/office/officeart/2005/8/layout/chevron2"/>
    <dgm:cxn modelId="{FD546F5D-CD40-49E3-B234-85859EE2325E}" type="presOf" srcId="{FB2D7BDC-5156-4B40-8DD0-FB2772EE1DE5}" destId="{E5EEAF95-FB79-497B-BAC8-57141798C095}" srcOrd="0" destOrd="0" presId="urn:microsoft.com/office/officeart/2005/8/layout/chevron2"/>
    <dgm:cxn modelId="{7DF0C95E-0418-43F7-ABFA-39E78C95D5A9}" type="presOf" srcId="{7B0C1959-B54B-4765-99B5-114139603B13}" destId="{AF866FFF-9D7A-4F72-AFA2-D5EFB3CF0FC2}" srcOrd="0" destOrd="0" presId="urn:microsoft.com/office/officeart/2005/8/layout/chevron2"/>
    <dgm:cxn modelId="{2A8D3346-58AE-41AA-B9B2-A11BE4BD2B05}" type="presOf" srcId="{3E9B2FE1-8562-4035-886A-9B64573C8F02}" destId="{A407D4A9-BCC0-4390-BF46-F0C2E6726AE4}" srcOrd="0" destOrd="0" presId="urn:microsoft.com/office/officeart/2005/8/layout/chevron2"/>
    <dgm:cxn modelId="{7974484B-A4FB-47A7-AE5B-3436584946BD}" srcId="{61F911AB-4BAF-4F0F-9E37-44DDAD963EDD}" destId="{D4D4E2C7-599A-4256-93C1-C29209CB01AC}" srcOrd="0" destOrd="0" parTransId="{79E9BDEB-51F7-4CA8-B23A-BD778E2E99ED}" sibTransId="{010867FF-BF3E-45CA-B3B5-D561C0822D30}"/>
    <dgm:cxn modelId="{FE9B104F-CEE7-4F5C-8F5A-F6117BA26807}" srcId="{4BB51C4F-0276-4C23-AC8D-1838E9D38A00}" destId="{1B814F6C-B943-49F2-82F2-7905CB1B6EB7}" srcOrd="1" destOrd="0" parTransId="{17EF490F-92E1-4F4D-AAD5-50D230A7359D}" sibTransId="{250E2FC7-D273-4591-BA5F-5FAB592CA4C8}"/>
    <dgm:cxn modelId="{C816C950-2819-429A-9100-384661407180}" srcId="{4BB51C4F-0276-4C23-AC8D-1838E9D38A00}" destId="{81BEC719-A8AE-4324-82F4-6895728146CD}" srcOrd="5" destOrd="0" parTransId="{57DC2429-0871-408C-A48A-9C222C147B09}" sibTransId="{C52FDA9B-C23E-4E0D-B69E-BA3344B032E1}"/>
    <dgm:cxn modelId="{30572252-1DD7-4B07-80DF-BF54842D689F}" srcId="{4BB51C4F-0276-4C23-AC8D-1838E9D38A00}" destId="{4B9D0C32-DB20-4509-B176-D2BEE75E341C}" srcOrd="6" destOrd="0" parTransId="{E721099D-7DF1-4E50-BC7B-51A73C4D5939}" sibTransId="{B8B570E4-9A99-4E7F-9C9E-27FF40D83FAF}"/>
    <dgm:cxn modelId="{DE875981-BB2B-4DB3-A106-1CA0691839C4}" type="presOf" srcId="{ACCF75D0-D658-4C1E-8C67-DBF926D91695}" destId="{7C45B90F-F26D-4FB8-858C-6F6B8AC921D7}" srcOrd="0" destOrd="0" presId="urn:microsoft.com/office/officeart/2005/8/layout/chevron2"/>
    <dgm:cxn modelId="{D31F0F83-61A7-4BA8-BCCE-3B05DF3BF2A3}" srcId="{4B9D0C32-DB20-4509-B176-D2BEE75E341C}" destId="{3E9B2FE1-8562-4035-886A-9B64573C8F02}" srcOrd="0" destOrd="0" parTransId="{7DBA34F5-9681-494E-B5B1-3A568136AED7}" sibTransId="{7BDD4225-0315-47BB-9641-0BE54B439DE9}"/>
    <dgm:cxn modelId="{99B630A6-C8BD-4C91-ABE9-13EF8FA5530A}" srcId="{4BB51C4F-0276-4C23-AC8D-1838E9D38A00}" destId="{C36B179E-A55A-46A9-827A-644F7C940E32}" srcOrd="4" destOrd="0" parTransId="{1DF0B7B3-1C04-4A89-9DD4-2366FAD93640}" sibTransId="{B056FE16-4744-47F9-8CEA-AFB5BF59B55C}"/>
    <dgm:cxn modelId="{2441AAAE-10E0-4020-BFC6-9E1E2B8D2EAD}" type="presOf" srcId="{D4D4E2C7-599A-4256-93C1-C29209CB01AC}" destId="{E2F7020A-8639-4EFC-AB50-55F54CCD569A}" srcOrd="0" destOrd="0" presId="urn:microsoft.com/office/officeart/2005/8/layout/chevron2"/>
    <dgm:cxn modelId="{5122D2B1-F39E-4AD1-AFCC-DEBFB8986104}" srcId="{4BB51C4F-0276-4C23-AC8D-1838E9D38A00}" destId="{ACCF75D0-D658-4C1E-8C67-DBF926D91695}" srcOrd="3" destOrd="0" parTransId="{FC7D6F1E-26D2-405A-8329-22373B564A44}" sibTransId="{56EC483F-50CF-406E-823D-DE80FD677CBC}"/>
    <dgm:cxn modelId="{DAF303C4-565B-4588-9AA0-DB8D19EFCC8E}" srcId="{4BB51C4F-0276-4C23-AC8D-1838E9D38A00}" destId="{61F911AB-4BAF-4F0F-9E37-44DDAD963EDD}" srcOrd="2" destOrd="0" parTransId="{EF288DD4-6CDF-4EB3-8EE9-0BF2ED3F0768}" sibTransId="{B54C379E-455C-4218-B88A-AA0C37C6E104}"/>
    <dgm:cxn modelId="{7964E8C9-AFEE-4853-A950-F7BB008AC07C}" srcId="{81BEC719-A8AE-4324-82F4-6895728146CD}" destId="{51B3969F-D7C5-489B-BFF2-36C6B64166CD}" srcOrd="0" destOrd="0" parTransId="{B2CB0843-61DA-4BDF-B82C-21407F3377CF}" sibTransId="{E8C1AD8E-FE83-490F-9920-1CDAD4160273}"/>
    <dgm:cxn modelId="{E0314CCA-A339-4CB0-98D4-4EF83F9CF14F}" srcId="{ACCF75D0-D658-4C1E-8C67-DBF926D91695}" destId="{97DB42E2-314A-4160-8D9B-88C76782E1FF}" srcOrd="0" destOrd="0" parTransId="{95F67843-2869-4171-AB34-38C4DF2336FF}" sibTransId="{52AE031C-BA6E-4739-BA1F-F2F074D55765}"/>
    <dgm:cxn modelId="{55317BCD-E1F5-444C-8B3C-9A1FCE9EA504}" type="presOf" srcId="{51B3969F-D7C5-489B-BFF2-36C6B64166CD}" destId="{32113CCE-0C66-4BBD-BD50-E2EC40AE6D6C}" srcOrd="0" destOrd="0" presId="urn:microsoft.com/office/officeart/2005/8/layout/chevron2"/>
    <dgm:cxn modelId="{8B1582CE-0DD0-45A8-931A-0D8203947F4D}" type="presOf" srcId="{C36B179E-A55A-46A9-827A-644F7C940E32}" destId="{C9F5355C-A31E-48DC-B3C9-CE5C80443B16}" srcOrd="0" destOrd="0" presId="urn:microsoft.com/office/officeart/2005/8/layout/chevron2"/>
    <dgm:cxn modelId="{2AC9B8CE-30B7-4156-B447-BAD8F3422909}" srcId="{1B814F6C-B943-49F2-82F2-7905CB1B6EB7}" destId="{FB2D7BDC-5156-4B40-8DD0-FB2772EE1DE5}" srcOrd="0" destOrd="0" parTransId="{98B24C48-223F-4AD1-A10C-E555D1B44036}" sibTransId="{B6598381-5E81-4E36-834C-9B7CAC1C4644}"/>
    <dgm:cxn modelId="{D5E5EDD0-3640-4DC2-85D3-35472254D8CB}" srcId="{12F08EF2-6672-4E00-8F24-D9440E7B8D1B}" destId="{4896DD3B-46B6-4B49-B020-63F1D609A515}" srcOrd="0" destOrd="0" parTransId="{23F12787-BD36-47CA-96E5-44C6D93F6920}" sibTransId="{BFEB9AE5-25B0-4403-8EB9-8A1B5FF62832}"/>
    <dgm:cxn modelId="{E763A5D8-5634-4AAF-BED6-D995565F2620}" type="presOf" srcId="{97DB42E2-314A-4160-8D9B-88C76782E1FF}" destId="{248C3F40-871D-4E4F-958E-A2ED5C7580BE}" srcOrd="0" destOrd="0" presId="urn:microsoft.com/office/officeart/2005/8/layout/chevron2"/>
    <dgm:cxn modelId="{0CB2FD83-1057-4EA5-9DC3-60C76829CBD0}" type="presParOf" srcId="{B9905397-74CA-44DE-88D7-4418219636CD}" destId="{606CF260-A76E-4192-8FDC-1ACF2186EB8C}" srcOrd="0" destOrd="0" presId="urn:microsoft.com/office/officeart/2005/8/layout/chevron2"/>
    <dgm:cxn modelId="{B2ADC1B3-4F14-4B2E-8978-EEF21B2490F7}" type="presParOf" srcId="{606CF260-A76E-4192-8FDC-1ACF2186EB8C}" destId="{CE84E68F-E61C-402E-89AF-D3D57A0A4BEC}" srcOrd="0" destOrd="0" presId="urn:microsoft.com/office/officeart/2005/8/layout/chevron2"/>
    <dgm:cxn modelId="{0189DAE2-59D6-4FE3-9333-56E167D54D16}" type="presParOf" srcId="{606CF260-A76E-4192-8FDC-1ACF2186EB8C}" destId="{F01086E9-D792-425A-8425-99690D5F7A44}" srcOrd="1" destOrd="0" presId="urn:microsoft.com/office/officeart/2005/8/layout/chevron2"/>
    <dgm:cxn modelId="{ED6DA848-DDD5-421F-A1AE-366112966648}" type="presParOf" srcId="{B9905397-74CA-44DE-88D7-4418219636CD}" destId="{2D4BF074-2154-4595-A44F-A946CB1058A0}" srcOrd="1" destOrd="0" presId="urn:microsoft.com/office/officeart/2005/8/layout/chevron2"/>
    <dgm:cxn modelId="{2298341E-E85F-4986-AE32-14F48A14D0B9}" type="presParOf" srcId="{B9905397-74CA-44DE-88D7-4418219636CD}" destId="{82AFA5BE-D82E-42EC-8708-D42C2C68B37C}" srcOrd="2" destOrd="0" presId="urn:microsoft.com/office/officeart/2005/8/layout/chevron2"/>
    <dgm:cxn modelId="{70610E00-7157-48F3-83FF-FC8B0F274973}" type="presParOf" srcId="{82AFA5BE-D82E-42EC-8708-D42C2C68B37C}" destId="{BBF41232-1E9C-46C1-9C15-5498348AF25A}" srcOrd="0" destOrd="0" presId="urn:microsoft.com/office/officeart/2005/8/layout/chevron2"/>
    <dgm:cxn modelId="{EC961739-2B37-496C-870F-C60B5E16B4C2}" type="presParOf" srcId="{82AFA5BE-D82E-42EC-8708-D42C2C68B37C}" destId="{E5EEAF95-FB79-497B-BAC8-57141798C095}" srcOrd="1" destOrd="0" presId="urn:microsoft.com/office/officeart/2005/8/layout/chevron2"/>
    <dgm:cxn modelId="{D14B7576-29C5-46C1-B080-C2DFFB98B561}" type="presParOf" srcId="{B9905397-74CA-44DE-88D7-4418219636CD}" destId="{BF4F871A-0204-4481-8CAB-4BF6352D19CA}" srcOrd="3" destOrd="0" presId="urn:microsoft.com/office/officeart/2005/8/layout/chevron2"/>
    <dgm:cxn modelId="{1F499B72-C35C-4CE1-9DE7-94021CA7E8BB}" type="presParOf" srcId="{B9905397-74CA-44DE-88D7-4418219636CD}" destId="{260E8C05-89A7-41CD-B6C1-100A33E28CDD}" srcOrd="4" destOrd="0" presId="urn:microsoft.com/office/officeart/2005/8/layout/chevron2"/>
    <dgm:cxn modelId="{D68A23F1-F52D-44DE-BEAC-0A06890E89FB}" type="presParOf" srcId="{260E8C05-89A7-41CD-B6C1-100A33E28CDD}" destId="{5FF1F188-E6F3-4A25-9E0D-DC555D880821}" srcOrd="0" destOrd="0" presId="urn:microsoft.com/office/officeart/2005/8/layout/chevron2"/>
    <dgm:cxn modelId="{146BD79E-94FE-4CB7-B239-F7483658EB47}" type="presParOf" srcId="{260E8C05-89A7-41CD-B6C1-100A33E28CDD}" destId="{E2F7020A-8639-4EFC-AB50-55F54CCD569A}" srcOrd="1" destOrd="0" presId="urn:microsoft.com/office/officeart/2005/8/layout/chevron2"/>
    <dgm:cxn modelId="{0CA6E81C-5D1E-467D-AAFC-E4194851BBF5}" type="presParOf" srcId="{B9905397-74CA-44DE-88D7-4418219636CD}" destId="{3760B3D1-9CB1-4999-84F4-670E6316C20E}" srcOrd="5" destOrd="0" presId="urn:microsoft.com/office/officeart/2005/8/layout/chevron2"/>
    <dgm:cxn modelId="{CF74211D-78BF-44A3-A96D-F8C93AAED7E5}" type="presParOf" srcId="{B9905397-74CA-44DE-88D7-4418219636CD}" destId="{E0770E68-D0D1-4B48-8F90-C3CEAA5431A1}" srcOrd="6" destOrd="0" presId="urn:microsoft.com/office/officeart/2005/8/layout/chevron2"/>
    <dgm:cxn modelId="{7C1C02B1-D639-42A2-AF9A-4C6B8A6C67C5}" type="presParOf" srcId="{E0770E68-D0D1-4B48-8F90-C3CEAA5431A1}" destId="{7C45B90F-F26D-4FB8-858C-6F6B8AC921D7}" srcOrd="0" destOrd="0" presId="urn:microsoft.com/office/officeart/2005/8/layout/chevron2"/>
    <dgm:cxn modelId="{D2452CA7-B8A4-4F85-9705-8EC018B5F960}" type="presParOf" srcId="{E0770E68-D0D1-4B48-8F90-C3CEAA5431A1}" destId="{248C3F40-871D-4E4F-958E-A2ED5C7580BE}" srcOrd="1" destOrd="0" presId="urn:microsoft.com/office/officeart/2005/8/layout/chevron2"/>
    <dgm:cxn modelId="{84FFEF9A-0922-4E7E-8C9E-ACC4FC47557A}" type="presParOf" srcId="{B9905397-74CA-44DE-88D7-4418219636CD}" destId="{EC8CC470-C0AD-4DCB-99FC-872F85F017C0}" srcOrd="7" destOrd="0" presId="urn:microsoft.com/office/officeart/2005/8/layout/chevron2"/>
    <dgm:cxn modelId="{6F9B0466-13A9-4D44-B3C8-6474A498327E}" type="presParOf" srcId="{B9905397-74CA-44DE-88D7-4418219636CD}" destId="{B2015592-9A5D-4EF7-AE16-99A5C43330C2}" srcOrd="8" destOrd="0" presId="urn:microsoft.com/office/officeart/2005/8/layout/chevron2"/>
    <dgm:cxn modelId="{9E8CDE7E-9453-4055-96E9-684D9AC68F1F}" type="presParOf" srcId="{B2015592-9A5D-4EF7-AE16-99A5C43330C2}" destId="{C9F5355C-A31E-48DC-B3C9-CE5C80443B16}" srcOrd="0" destOrd="0" presId="urn:microsoft.com/office/officeart/2005/8/layout/chevron2"/>
    <dgm:cxn modelId="{F0C4AF0B-5E26-4C60-A612-458ACBEE4864}" type="presParOf" srcId="{B2015592-9A5D-4EF7-AE16-99A5C43330C2}" destId="{AF866FFF-9D7A-4F72-AFA2-D5EFB3CF0FC2}" srcOrd="1" destOrd="0" presId="urn:microsoft.com/office/officeart/2005/8/layout/chevron2"/>
    <dgm:cxn modelId="{2B6E332D-EE46-4DE5-957A-30DDECA8D94F}" type="presParOf" srcId="{B9905397-74CA-44DE-88D7-4418219636CD}" destId="{403DB20F-15E8-4E03-96A8-4BDBA60A9C62}" srcOrd="9" destOrd="0" presId="urn:microsoft.com/office/officeart/2005/8/layout/chevron2"/>
    <dgm:cxn modelId="{79635005-FB00-4D0A-B638-9F8EA25A4E99}" type="presParOf" srcId="{B9905397-74CA-44DE-88D7-4418219636CD}" destId="{80D590EA-873F-4EDB-8BA9-79C2F44A4E79}" srcOrd="10" destOrd="0" presId="urn:microsoft.com/office/officeart/2005/8/layout/chevron2"/>
    <dgm:cxn modelId="{0B9A7F27-656B-41E3-AD37-C83971DB4F68}" type="presParOf" srcId="{80D590EA-873F-4EDB-8BA9-79C2F44A4E79}" destId="{5099F2DB-4C07-4FEC-892E-5D305AD84DF3}" srcOrd="0" destOrd="0" presId="urn:microsoft.com/office/officeart/2005/8/layout/chevron2"/>
    <dgm:cxn modelId="{1868C2AD-B807-4313-8597-D926EBC54C57}" type="presParOf" srcId="{80D590EA-873F-4EDB-8BA9-79C2F44A4E79}" destId="{32113CCE-0C66-4BBD-BD50-E2EC40AE6D6C}" srcOrd="1" destOrd="0" presId="urn:microsoft.com/office/officeart/2005/8/layout/chevron2"/>
    <dgm:cxn modelId="{FFD7245B-AAAB-4287-A0DE-740C61ED5D04}" type="presParOf" srcId="{B9905397-74CA-44DE-88D7-4418219636CD}" destId="{07B8A9A1-3063-4B88-BCE0-20D899380092}" srcOrd="11" destOrd="0" presId="urn:microsoft.com/office/officeart/2005/8/layout/chevron2"/>
    <dgm:cxn modelId="{670C8795-7D7E-4F93-BF51-0CE58F24026F}" type="presParOf" srcId="{B9905397-74CA-44DE-88D7-4418219636CD}" destId="{26A6BD59-A665-43B7-B4DB-4A4F7E59C381}" srcOrd="12" destOrd="0" presId="urn:microsoft.com/office/officeart/2005/8/layout/chevron2"/>
    <dgm:cxn modelId="{48E706E3-DEE6-4B1D-AD9D-61640EB38008}" type="presParOf" srcId="{26A6BD59-A665-43B7-B4DB-4A4F7E59C381}" destId="{2235F9A1-E034-4BC5-BEDE-2C2182CF60AA}" srcOrd="0" destOrd="0" presId="urn:microsoft.com/office/officeart/2005/8/layout/chevron2"/>
    <dgm:cxn modelId="{B6618C4E-CC99-4AB9-BB9F-D95BE0068007}" type="presParOf" srcId="{26A6BD59-A665-43B7-B4DB-4A4F7E59C381}" destId="{A407D4A9-BCC0-4390-BF46-F0C2E6726AE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664ACA-98EB-4F6B-B900-9C605F405F98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7B1C52E2-9DFE-4476-B365-9C381973D9E9}">
      <dgm:prSet phldrT="[テキスト]"/>
      <dgm:spPr/>
      <dgm:t>
        <a:bodyPr/>
        <a:lstStyle/>
        <a:p>
          <a:r>
            <a:rPr kumimoji="1" lang="en-US" altLang="ja-JP" dirty="0"/>
            <a:t>Plan</a:t>
          </a:r>
          <a:endParaRPr kumimoji="1" lang="ja-JP" altLang="en-US" dirty="0"/>
        </a:p>
      </dgm:t>
    </dgm:pt>
    <dgm:pt modelId="{73ED773E-3640-43BB-8E7E-5FA75398E846}" type="parTrans" cxnId="{108962F7-5A82-4BFB-A129-36EDCC1DAB9A}">
      <dgm:prSet/>
      <dgm:spPr/>
      <dgm:t>
        <a:bodyPr/>
        <a:lstStyle/>
        <a:p>
          <a:endParaRPr kumimoji="1" lang="ja-JP" altLang="en-US"/>
        </a:p>
      </dgm:t>
    </dgm:pt>
    <dgm:pt modelId="{B0C5E777-7D06-437E-9C3F-0B7D035375BE}" type="sibTrans" cxnId="{108962F7-5A82-4BFB-A129-36EDCC1DAB9A}">
      <dgm:prSet/>
      <dgm:spPr/>
      <dgm:t>
        <a:bodyPr/>
        <a:lstStyle/>
        <a:p>
          <a:endParaRPr kumimoji="1" lang="ja-JP" altLang="en-US"/>
        </a:p>
      </dgm:t>
    </dgm:pt>
    <dgm:pt modelId="{07C227D9-B60F-4382-AA90-D91D0FFF5981}">
      <dgm:prSet phldrT="[テキスト]"/>
      <dgm:spPr/>
      <dgm:t>
        <a:bodyPr/>
        <a:lstStyle/>
        <a:p>
          <a:r>
            <a:rPr kumimoji="1" lang="en-US" altLang="ja-JP" dirty="0"/>
            <a:t>Do</a:t>
          </a:r>
          <a:endParaRPr kumimoji="1" lang="ja-JP" altLang="en-US" dirty="0"/>
        </a:p>
      </dgm:t>
    </dgm:pt>
    <dgm:pt modelId="{B603F923-28D7-40DB-82BE-EA515FD945C0}" type="parTrans" cxnId="{F1D3E06D-2EA3-48BD-9A3A-256DF57FB470}">
      <dgm:prSet/>
      <dgm:spPr/>
      <dgm:t>
        <a:bodyPr/>
        <a:lstStyle/>
        <a:p>
          <a:endParaRPr kumimoji="1" lang="ja-JP" altLang="en-US"/>
        </a:p>
      </dgm:t>
    </dgm:pt>
    <dgm:pt modelId="{36988B7A-EC98-49EC-82C1-B74D0D424B8F}" type="sibTrans" cxnId="{F1D3E06D-2EA3-48BD-9A3A-256DF57FB470}">
      <dgm:prSet/>
      <dgm:spPr/>
      <dgm:t>
        <a:bodyPr/>
        <a:lstStyle/>
        <a:p>
          <a:endParaRPr kumimoji="1" lang="ja-JP" altLang="en-US"/>
        </a:p>
      </dgm:t>
    </dgm:pt>
    <dgm:pt modelId="{06463E9D-CA9C-47D8-B943-312B9AC96C92}">
      <dgm:prSet phldrT="[テキスト]"/>
      <dgm:spPr/>
      <dgm:t>
        <a:bodyPr/>
        <a:lstStyle/>
        <a:p>
          <a:r>
            <a:rPr kumimoji="1" lang="en-US" altLang="ja-JP" dirty="0"/>
            <a:t>Check</a:t>
          </a:r>
          <a:endParaRPr kumimoji="1" lang="ja-JP" altLang="en-US" dirty="0"/>
        </a:p>
      </dgm:t>
    </dgm:pt>
    <dgm:pt modelId="{D84B6D86-37D6-434A-9A44-F8D2AB30B4EB}" type="parTrans" cxnId="{637F804C-0233-47FE-9364-CDE83ED4CD55}">
      <dgm:prSet/>
      <dgm:spPr/>
      <dgm:t>
        <a:bodyPr/>
        <a:lstStyle/>
        <a:p>
          <a:endParaRPr kumimoji="1" lang="ja-JP" altLang="en-US"/>
        </a:p>
      </dgm:t>
    </dgm:pt>
    <dgm:pt modelId="{7AACBCD9-1E24-4B49-98F6-9E3EEF234E4C}" type="sibTrans" cxnId="{637F804C-0233-47FE-9364-CDE83ED4CD55}">
      <dgm:prSet/>
      <dgm:spPr/>
      <dgm:t>
        <a:bodyPr/>
        <a:lstStyle/>
        <a:p>
          <a:endParaRPr kumimoji="1" lang="ja-JP" altLang="en-US"/>
        </a:p>
      </dgm:t>
    </dgm:pt>
    <dgm:pt modelId="{F7DB27AF-BB68-40CF-8035-95C70F03961E}">
      <dgm:prSet phldrT="[テキスト]"/>
      <dgm:spPr/>
      <dgm:t>
        <a:bodyPr/>
        <a:lstStyle/>
        <a:p>
          <a:r>
            <a:rPr kumimoji="1" lang="en-US" altLang="ja-JP" dirty="0"/>
            <a:t>Action</a:t>
          </a:r>
          <a:endParaRPr kumimoji="1" lang="ja-JP" altLang="en-US" dirty="0"/>
        </a:p>
      </dgm:t>
    </dgm:pt>
    <dgm:pt modelId="{91E30F96-F2EF-43A3-B05F-D05C1F779459}" type="parTrans" cxnId="{486674B3-CC89-4F46-8729-02273ECBA283}">
      <dgm:prSet/>
      <dgm:spPr/>
      <dgm:t>
        <a:bodyPr/>
        <a:lstStyle/>
        <a:p>
          <a:endParaRPr kumimoji="1" lang="ja-JP" altLang="en-US"/>
        </a:p>
      </dgm:t>
    </dgm:pt>
    <dgm:pt modelId="{AC82C9C7-E3A3-42A5-8A77-7682D1F740F3}" type="sibTrans" cxnId="{486674B3-CC89-4F46-8729-02273ECBA283}">
      <dgm:prSet/>
      <dgm:spPr/>
      <dgm:t>
        <a:bodyPr/>
        <a:lstStyle/>
        <a:p>
          <a:endParaRPr kumimoji="1" lang="ja-JP" altLang="en-US"/>
        </a:p>
      </dgm:t>
    </dgm:pt>
    <dgm:pt modelId="{C8D0A278-8D93-486E-9BC6-B73A22BBC809}">
      <dgm:prSet phldrT="[テキスト]"/>
      <dgm:spPr/>
      <dgm:t>
        <a:bodyPr/>
        <a:lstStyle/>
        <a:p>
          <a:r>
            <a:rPr kumimoji="1" lang="en-US" altLang="ja-JP" dirty="0"/>
            <a:t>Plan</a:t>
          </a:r>
          <a:endParaRPr kumimoji="1" lang="ja-JP" altLang="en-US" dirty="0"/>
        </a:p>
      </dgm:t>
    </dgm:pt>
    <dgm:pt modelId="{6ADA4980-8391-4A4F-BB1F-1FD1CCAEC683}" type="parTrans" cxnId="{FD6F1C21-B775-4C16-B559-CF360DFCC707}">
      <dgm:prSet/>
      <dgm:spPr/>
      <dgm:t>
        <a:bodyPr/>
        <a:lstStyle/>
        <a:p>
          <a:endParaRPr kumimoji="1" lang="ja-JP" altLang="en-US"/>
        </a:p>
      </dgm:t>
    </dgm:pt>
    <dgm:pt modelId="{2BD720D6-F6A4-4849-987E-EF10CE5F5508}" type="sibTrans" cxnId="{FD6F1C21-B775-4C16-B559-CF360DFCC707}">
      <dgm:prSet/>
      <dgm:spPr/>
      <dgm:t>
        <a:bodyPr/>
        <a:lstStyle/>
        <a:p>
          <a:endParaRPr kumimoji="1" lang="ja-JP" altLang="en-US"/>
        </a:p>
      </dgm:t>
    </dgm:pt>
    <dgm:pt modelId="{6770CC64-5A24-41B0-A879-1FCFC5F459C8}" type="pres">
      <dgm:prSet presAssocID="{90664ACA-98EB-4F6B-B900-9C605F405F98}" presName="diagram" presStyleCnt="0">
        <dgm:presLayoutVars>
          <dgm:dir/>
          <dgm:resizeHandles val="exact"/>
        </dgm:presLayoutVars>
      </dgm:prSet>
      <dgm:spPr/>
    </dgm:pt>
    <dgm:pt modelId="{7B56A55B-B442-4CF2-A61B-53DBC5A1FBAE}" type="pres">
      <dgm:prSet presAssocID="{7B1C52E2-9DFE-4476-B365-9C381973D9E9}" presName="node" presStyleLbl="node1" presStyleIdx="0" presStyleCnt="5" custScaleY="60602" custLinFactY="61167" custLinFactNeighborY="100000">
        <dgm:presLayoutVars>
          <dgm:bulletEnabled val="1"/>
        </dgm:presLayoutVars>
      </dgm:prSet>
      <dgm:spPr/>
    </dgm:pt>
    <dgm:pt modelId="{E78EC4AE-0606-4EC4-86F1-6F55F87160BE}" type="pres">
      <dgm:prSet presAssocID="{B0C5E777-7D06-437E-9C3F-0B7D035375BE}" presName="sibTrans" presStyleLbl="sibTrans2D1" presStyleIdx="0" presStyleCnt="4"/>
      <dgm:spPr/>
    </dgm:pt>
    <dgm:pt modelId="{2616AD56-227A-4121-A6D1-90C545FD3EFF}" type="pres">
      <dgm:prSet presAssocID="{B0C5E777-7D06-437E-9C3F-0B7D035375BE}" presName="connectorText" presStyleLbl="sibTrans2D1" presStyleIdx="0" presStyleCnt="4"/>
      <dgm:spPr/>
    </dgm:pt>
    <dgm:pt modelId="{BE5C96F7-6832-4EFA-B36B-2A5F6803BA9A}" type="pres">
      <dgm:prSet presAssocID="{07C227D9-B60F-4382-AA90-D91D0FFF5981}" presName="node" presStyleLbl="node1" presStyleIdx="1" presStyleCnt="5" custScaleY="60602" custLinFactY="66732" custLinFactNeighborX="-2031" custLinFactNeighborY="100000">
        <dgm:presLayoutVars>
          <dgm:bulletEnabled val="1"/>
        </dgm:presLayoutVars>
      </dgm:prSet>
      <dgm:spPr/>
    </dgm:pt>
    <dgm:pt modelId="{5E8E2EDC-750B-4F37-A371-4353DE090CCD}" type="pres">
      <dgm:prSet presAssocID="{36988B7A-EC98-49EC-82C1-B74D0D424B8F}" presName="sibTrans" presStyleLbl="sibTrans2D1" presStyleIdx="1" presStyleCnt="4"/>
      <dgm:spPr/>
    </dgm:pt>
    <dgm:pt modelId="{16F73D03-63F5-4FA4-8175-08CB37E46F5F}" type="pres">
      <dgm:prSet presAssocID="{36988B7A-EC98-49EC-82C1-B74D0D424B8F}" presName="connectorText" presStyleLbl="sibTrans2D1" presStyleIdx="1" presStyleCnt="4"/>
      <dgm:spPr/>
    </dgm:pt>
    <dgm:pt modelId="{0F5A0AB5-DAC0-4971-A00C-EC686DF81D19}" type="pres">
      <dgm:prSet presAssocID="{06463E9D-CA9C-47D8-B943-312B9AC96C92}" presName="node" presStyleLbl="node1" presStyleIdx="2" presStyleCnt="5" custScaleY="60602" custLinFactY="66732" custLinFactNeighborX="-3181" custLinFactNeighborY="100000">
        <dgm:presLayoutVars>
          <dgm:bulletEnabled val="1"/>
        </dgm:presLayoutVars>
      </dgm:prSet>
      <dgm:spPr/>
    </dgm:pt>
    <dgm:pt modelId="{C2E7481E-D580-4552-B071-062CB92E4AE0}" type="pres">
      <dgm:prSet presAssocID="{7AACBCD9-1E24-4B49-98F6-9E3EEF234E4C}" presName="sibTrans" presStyleLbl="sibTrans2D1" presStyleIdx="2" presStyleCnt="4"/>
      <dgm:spPr/>
    </dgm:pt>
    <dgm:pt modelId="{227CDFF2-AD78-49B3-A7FA-0A7053960F96}" type="pres">
      <dgm:prSet presAssocID="{7AACBCD9-1E24-4B49-98F6-9E3EEF234E4C}" presName="connectorText" presStyleLbl="sibTrans2D1" presStyleIdx="2" presStyleCnt="4"/>
      <dgm:spPr/>
    </dgm:pt>
    <dgm:pt modelId="{A5988ADD-3E0F-475F-9727-162ED40FB9E6}" type="pres">
      <dgm:prSet presAssocID="{F7DB27AF-BB68-40CF-8035-95C70F03961E}" presName="node" presStyleLbl="node1" presStyleIdx="3" presStyleCnt="5" custScaleY="60602" custLinFactX="-40881" custLinFactNeighborX="-100000" custLinFactNeighborY="-91189">
        <dgm:presLayoutVars>
          <dgm:bulletEnabled val="1"/>
        </dgm:presLayoutVars>
      </dgm:prSet>
      <dgm:spPr/>
    </dgm:pt>
    <dgm:pt modelId="{76C7D523-F30B-4763-BC9B-4BC9EBBD1D84}" type="pres">
      <dgm:prSet presAssocID="{AC82C9C7-E3A3-42A5-8A77-7682D1F740F3}" presName="sibTrans" presStyleLbl="sibTrans2D1" presStyleIdx="3" presStyleCnt="4"/>
      <dgm:spPr/>
    </dgm:pt>
    <dgm:pt modelId="{5D9C6538-1FED-4142-A699-0A93AE9F7EFF}" type="pres">
      <dgm:prSet presAssocID="{AC82C9C7-E3A3-42A5-8A77-7682D1F740F3}" presName="connectorText" presStyleLbl="sibTrans2D1" presStyleIdx="3" presStyleCnt="4"/>
      <dgm:spPr/>
    </dgm:pt>
    <dgm:pt modelId="{6BF8BA4A-4359-48DA-9E68-DB8F30FDE481}" type="pres">
      <dgm:prSet presAssocID="{C8D0A278-8D93-486E-9BC6-B73A22BBC809}" presName="node" presStyleLbl="node1" presStyleIdx="4" presStyleCnt="5" custScaleY="60602" custLinFactX="-37894" custLinFactY="-93500" custLinFactNeighborX="-100000" custLinFactNeighborY="-100000">
        <dgm:presLayoutVars>
          <dgm:bulletEnabled val="1"/>
        </dgm:presLayoutVars>
      </dgm:prSet>
      <dgm:spPr/>
    </dgm:pt>
  </dgm:ptLst>
  <dgm:cxnLst>
    <dgm:cxn modelId="{234DC006-B557-4662-BA22-B7ED6076C154}" type="presOf" srcId="{B0C5E777-7D06-437E-9C3F-0B7D035375BE}" destId="{E78EC4AE-0606-4EC4-86F1-6F55F87160BE}" srcOrd="0" destOrd="0" presId="urn:microsoft.com/office/officeart/2005/8/layout/process5"/>
    <dgm:cxn modelId="{FD6F1C21-B775-4C16-B559-CF360DFCC707}" srcId="{90664ACA-98EB-4F6B-B900-9C605F405F98}" destId="{C8D0A278-8D93-486E-9BC6-B73A22BBC809}" srcOrd="4" destOrd="0" parTransId="{6ADA4980-8391-4A4F-BB1F-1FD1CCAEC683}" sibTransId="{2BD720D6-F6A4-4849-987E-EF10CE5F5508}"/>
    <dgm:cxn modelId="{A0ECCD39-0CC2-4B6E-8FFB-165EAAD2061B}" type="presOf" srcId="{36988B7A-EC98-49EC-82C1-B74D0D424B8F}" destId="{5E8E2EDC-750B-4F37-A371-4353DE090CCD}" srcOrd="0" destOrd="0" presId="urn:microsoft.com/office/officeart/2005/8/layout/process5"/>
    <dgm:cxn modelId="{DD4A4B3A-7F9B-4989-B1FC-5660907BB7AF}" type="presOf" srcId="{7B1C52E2-9DFE-4476-B365-9C381973D9E9}" destId="{7B56A55B-B442-4CF2-A61B-53DBC5A1FBAE}" srcOrd="0" destOrd="0" presId="urn:microsoft.com/office/officeart/2005/8/layout/process5"/>
    <dgm:cxn modelId="{0F4B345F-16DD-4C91-A59A-9722CAFE6A3A}" type="presOf" srcId="{36988B7A-EC98-49EC-82C1-B74D0D424B8F}" destId="{16F73D03-63F5-4FA4-8175-08CB37E46F5F}" srcOrd="1" destOrd="0" presId="urn:microsoft.com/office/officeart/2005/8/layout/process5"/>
    <dgm:cxn modelId="{637F804C-0233-47FE-9364-CDE83ED4CD55}" srcId="{90664ACA-98EB-4F6B-B900-9C605F405F98}" destId="{06463E9D-CA9C-47D8-B943-312B9AC96C92}" srcOrd="2" destOrd="0" parTransId="{D84B6D86-37D6-434A-9A44-F8D2AB30B4EB}" sibTransId="{7AACBCD9-1E24-4B49-98F6-9E3EEF234E4C}"/>
    <dgm:cxn modelId="{F1D3E06D-2EA3-48BD-9A3A-256DF57FB470}" srcId="{90664ACA-98EB-4F6B-B900-9C605F405F98}" destId="{07C227D9-B60F-4382-AA90-D91D0FFF5981}" srcOrd="1" destOrd="0" parTransId="{B603F923-28D7-40DB-82BE-EA515FD945C0}" sibTransId="{36988B7A-EC98-49EC-82C1-B74D0D424B8F}"/>
    <dgm:cxn modelId="{A431AF58-927C-4E78-8F35-0C24A13B41E1}" type="presOf" srcId="{AC82C9C7-E3A3-42A5-8A77-7682D1F740F3}" destId="{5D9C6538-1FED-4142-A699-0A93AE9F7EFF}" srcOrd="1" destOrd="0" presId="urn:microsoft.com/office/officeart/2005/8/layout/process5"/>
    <dgm:cxn modelId="{4A1BA45A-62BB-4875-87A6-125868D2C746}" type="presOf" srcId="{F7DB27AF-BB68-40CF-8035-95C70F03961E}" destId="{A5988ADD-3E0F-475F-9727-162ED40FB9E6}" srcOrd="0" destOrd="0" presId="urn:microsoft.com/office/officeart/2005/8/layout/process5"/>
    <dgm:cxn modelId="{0D3C567B-EB5D-4BB6-9C44-543DB87B46A3}" type="presOf" srcId="{C8D0A278-8D93-486E-9BC6-B73A22BBC809}" destId="{6BF8BA4A-4359-48DA-9E68-DB8F30FDE481}" srcOrd="0" destOrd="0" presId="urn:microsoft.com/office/officeart/2005/8/layout/process5"/>
    <dgm:cxn modelId="{E7DA4A95-3B55-47B6-9BF2-832A9B9A1CCE}" type="presOf" srcId="{7AACBCD9-1E24-4B49-98F6-9E3EEF234E4C}" destId="{C2E7481E-D580-4552-B071-062CB92E4AE0}" srcOrd="0" destOrd="0" presId="urn:microsoft.com/office/officeart/2005/8/layout/process5"/>
    <dgm:cxn modelId="{F653F1A5-9937-42EB-80F4-15CD55E9594D}" type="presOf" srcId="{AC82C9C7-E3A3-42A5-8A77-7682D1F740F3}" destId="{76C7D523-F30B-4763-BC9B-4BC9EBBD1D84}" srcOrd="0" destOrd="0" presId="urn:microsoft.com/office/officeart/2005/8/layout/process5"/>
    <dgm:cxn modelId="{02271EB1-A460-4137-A923-7A0640D18D76}" type="presOf" srcId="{7AACBCD9-1E24-4B49-98F6-9E3EEF234E4C}" destId="{227CDFF2-AD78-49B3-A7FA-0A7053960F96}" srcOrd="1" destOrd="0" presId="urn:microsoft.com/office/officeart/2005/8/layout/process5"/>
    <dgm:cxn modelId="{486674B3-CC89-4F46-8729-02273ECBA283}" srcId="{90664ACA-98EB-4F6B-B900-9C605F405F98}" destId="{F7DB27AF-BB68-40CF-8035-95C70F03961E}" srcOrd="3" destOrd="0" parTransId="{91E30F96-F2EF-43A3-B05F-D05C1F779459}" sibTransId="{AC82C9C7-E3A3-42A5-8A77-7682D1F740F3}"/>
    <dgm:cxn modelId="{9C54A3BC-EFD1-4ACC-954F-4778D40A17CC}" type="presOf" srcId="{90664ACA-98EB-4F6B-B900-9C605F405F98}" destId="{6770CC64-5A24-41B0-A879-1FCFC5F459C8}" srcOrd="0" destOrd="0" presId="urn:microsoft.com/office/officeart/2005/8/layout/process5"/>
    <dgm:cxn modelId="{92AA16E0-4ADB-4702-9246-91FFB847DBCE}" type="presOf" srcId="{B0C5E777-7D06-437E-9C3F-0B7D035375BE}" destId="{2616AD56-227A-4121-A6D1-90C545FD3EFF}" srcOrd="1" destOrd="0" presId="urn:microsoft.com/office/officeart/2005/8/layout/process5"/>
    <dgm:cxn modelId="{B6F96AE6-819C-4709-A293-A4D454076FEA}" type="presOf" srcId="{06463E9D-CA9C-47D8-B943-312B9AC96C92}" destId="{0F5A0AB5-DAC0-4971-A00C-EC686DF81D19}" srcOrd="0" destOrd="0" presId="urn:microsoft.com/office/officeart/2005/8/layout/process5"/>
    <dgm:cxn modelId="{88AB57E8-3336-49B4-87FC-F2C7CB910649}" type="presOf" srcId="{07C227D9-B60F-4382-AA90-D91D0FFF5981}" destId="{BE5C96F7-6832-4EFA-B36B-2A5F6803BA9A}" srcOrd="0" destOrd="0" presId="urn:microsoft.com/office/officeart/2005/8/layout/process5"/>
    <dgm:cxn modelId="{108962F7-5A82-4BFB-A129-36EDCC1DAB9A}" srcId="{90664ACA-98EB-4F6B-B900-9C605F405F98}" destId="{7B1C52E2-9DFE-4476-B365-9C381973D9E9}" srcOrd="0" destOrd="0" parTransId="{73ED773E-3640-43BB-8E7E-5FA75398E846}" sibTransId="{B0C5E777-7D06-437E-9C3F-0B7D035375BE}"/>
    <dgm:cxn modelId="{79B678A6-0F96-48CF-9C2B-06A270D92765}" type="presParOf" srcId="{6770CC64-5A24-41B0-A879-1FCFC5F459C8}" destId="{7B56A55B-B442-4CF2-A61B-53DBC5A1FBAE}" srcOrd="0" destOrd="0" presId="urn:microsoft.com/office/officeart/2005/8/layout/process5"/>
    <dgm:cxn modelId="{789D6A49-443B-4456-A376-F0E74CD2EAE1}" type="presParOf" srcId="{6770CC64-5A24-41B0-A879-1FCFC5F459C8}" destId="{E78EC4AE-0606-4EC4-86F1-6F55F87160BE}" srcOrd="1" destOrd="0" presId="urn:microsoft.com/office/officeart/2005/8/layout/process5"/>
    <dgm:cxn modelId="{6508BBF1-43DC-41E4-9D57-2AB53267A7FC}" type="presParOf" srcId="{E78EC4AE-0606-4EC4-86F1-6F55F87160BE}" destId="{2616AD56-227A-4121-A6D1-90C545FD3EFF}" srcOrd="0" destOrd="0" presId="urn:microsoft.com/office/officeart/2005/8/layout/process5"/>
    <dgm:cxn modelId="{3ED6424C-BB41-467F-A1AA-5E0C89AA132F}" type="presParOf" srcId="{6770CC64-5A24-41B0-A879-1FCFC5F459C8}" destId="{BE5C96F7-6832-4EFA-B36B-2A5F6803BA9A}" srcOrd="2" destOrd="0" presId="urn:microsoft.com/office/officeart/2005/8/layout/process5"/>
    <dgm:cxn modelId="{3B9EAEA7-6460-44F2-B502-4A9B7998784B}" type="presParOf" srcId="{6770CC64-5A24-41B0-A879-1FCFC5F459C8}" destId="{5E8E2EDC-750B-4F37-A371-4353DE090CCD}" srcOrd="3" destOrd="0" presId="urn:microsoft.com/office/officeart/2005/8/layout/process5"/>
    <dgm:cxn modelId="{BFC0330B-79A4-4DB7-B57B-C8B1B36021AE}" type="presParOf" srcId="{5E8E2EDC-750B-4F37-A371-4353DE090CCD}" destId="{16F73D03-63F5-4FA4-8175-08CB37E46F5F}" srcOrd="0" destOrd="0" presId="urn:microsoft.com/office/officeart/2005/8/layout/process5"/>
    <dgm:cxn modelId="{B5173EE2-9E4D-43BD-984F-874544150769}" type="presParOf" srcId="{6770CC64-5A24-41B0-A879-1FCFC5F459C8}" destId="{0F5A0AB5-DAC0-4971-A00C-EC686DF81D19}" srcOrd="4" destOrd="0" presId="urn:microsoft.com/office/officeart/2005/8/layout/process5"/>
    <dgm:cxn modelId="{1BC14F3E-A771-4F08-A976-1A3BAB26B99A}" type="presParOf" srcId="{6770CC64-5A24-41B0-A879-1FCFC5F459C8}" destId="{C2E7481E-D580-4552-B071-062CB92E4AE0}" srcOrd="5" destOrd="0" presId="urn:microsoft.com/office/officeart/2005/8/layout/process5"/>
    <dgm:cxn modelId="{AEADCE24-28D9-4393-AD12-C1AFE871DFA7}" type="presParOf" srcId="{C2E7481E-D580-4552-B071-062CB92E4AE0}" destId="{227CDFF2-AD78-49B3-A7FA-0A7053960F96}" srcOrd="0" destOrd="0" presId="urn:microsoft.com/office/officeart/2005/8/layout/process5"/>
    <dgm:cxn modelId="{8E4DEB00-7CA9-4537-A681-11C0ACFDE624}" type="presParOf" srcId="{6770CC64-5A24-41B0-A879-1FCFC5F459C8}" destId="{A5988ADD-3E0F-475F-9727-162ED40FB9E6}" srcOrd="6" destOrd="0" presId="urn:microsoft.com/office/officeart/2005/8/layout/process5"/>
    <dgm:cxn modelId="{7389A7F0-6F92-470B-BC51-66F27F474410}" type="presParOf" srcId="{6770CC64-5A24-41B0-A879-1FCFC5F459C8}" destId="{76C7D523-F30B-4763-BC9B-4BC9EBBD1D84}" srcOrd="7" destOrd="0" presId="urn:microsoft.com/office/officeart/2005/8/layout/process5"/>
    <dgm:cxn modelId="{05765815-247C-443A-9890-5C209D0A2F84}" type="presParOf" srcId="{76C7D523-F30B-4763-BC9B-4BC9EBBD1D84}" destId="{5D9C6538-1FED-4142-A699-0A93AE9F7EFF}" srcOrd="0" destOrd="0" presId="urn:microsoft.com/office/officeart/2005/8/layout/process5"/>
    <dgm:cxn modelId="{6E14356B-C04C-433D-9A44-5D3359D55778}" type="presParOf" srcId="{6770CC64-5A24-41B0-A879-1FCFC5F459C8}" destId="{6BF8BA4A-4359-48DA-9E68-DB8F30FDE481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4E68F-E61C-402E-89AF-D3D57A0A4BEC}">
      <dsp:nvSpPr>
        <dsp:cNvPr id="0" name=""/>
        <dsp:cNvSpPr/>
      </dsp:nvSpPr>
      <dsp:spPr>
        <a:xfrm rot="5400000">
          <a:off x="-158473" y="162741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１</a:t>
          </a:r>
          <a:endParaRPr kumimoji="1" lang="ja-JP" altLang="en-US" sz="1800" kern="1200" dirty="0"/>
        </a:p>
      </dsp:txBody>
      <dsp:txXfrm rot="-5400000">
        <a:off x="1" y="374039"/>
        <a:ext cx="739544" cy="316948"/>
      </dsp:txXfrm>
    </dsp:sp>
    <dsp:sp modelId="{F01086E9-D792-425A-8425-99690D5F7A44}">
      <dsp:nvSpPr>
        <dsp:cNvPr id="0" name=""/>
        <dsp:cNvSpPr/>
      </dsp:nvSpPr>
      <dsp:spPr>
        <a:xfrm rot="5400000">
          <a:off x="4382896" y="-3639083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自己理解、労働市場理解</a:t>
          </a:r>
          <a:endParaRPr lang="ja-JP" altLang="en-US" sz="3800" b="1" i="0" u="sng" kern="1200" dirty="0">
            <a:latin typeface="ＭＳ Ｐゴシック" panose="020B0600070205080204" pitchFamily="50" charset="-128"/>
            <a:ea typeface="ＭＳ Ｐゴシック" panose="020B0600070205080204" pitchFamily="50" charset="-128"/>
          </a:endParaRPr>
        </a:p>
      </dsp:txBody>
      <dsp:txXfrm rot="-5400000">
        <a:off x="739545" y="37791"/>
        <a:ext cx="7939900" cy="619674"/>
      </dsp:txXfrm>
    </dsp:sp>
    <dsp:sp modelId="{BBF41232-1E9C-46C1-9C15-5498348AF25A}">
      <dsp:nvSpPr>
        <dsp:cNvPr id="0" name=""/>
        <dsp:cNvSpPr/>
      </dsp:nvSpPr>
      <dsp:spPr>
        <a:xfrm rot="5400000">
          <a:off x="-158473" y="1137365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>
              <a:solidFill>
                <a:srgbClr val="000000"/>
              </a:solidFill>
              <a:latin typeface="HGｺﾞｼｯｸE"/>
              <a:ea typeface="HGｺﾞｼｯｸE"/>
            </a:rPr>
            <a:t>２</a:t>
          </a:r>
          <a:endParaRPr lang="ja-JP" altLang="en-US" sz="1800" kern="1200"/>
        </a:p>
      </dsp:txBody>
      <dsp:txXfrm rot="-5400000">
        <a:off x="1" y="1348663"/>
        <a:ext cx="739544" cy="316948"/>
      </dsp:txXfrm>
    </dsp:sp>
    <dsp:sp modelId="{E5EEAF95-FB79-497B-BAC8-57141798C095}">
      <dsp:nvSpPr>
        <dsp:cNvPr id="0" name=""/>
        <dsp:cNvSpPr/>
      </dsp:nvSpPr>
      <dsp:spPr>
        <a:xfrm rot="5400000">
          <a:off x="4382896" y="-2664460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希望条件を絞り込む（条件決定）</a:t>
          </a:r>
          <a:endParaRPr kumimoji="1" lang="ja-JP" altLang="en-US" sz="3800" kern="1200" dirty="0"/>
        </a:p>
      </dsp:txBody>
      <dsp:txXfrm rot="-5400000">
        <a:off x="739545" y="1012414"/>
        <a:ext cx="7939900" cy="619674"/>
      </dsp:txXfrm>
    </dsp:sp>
    <dsp:sp modelId="{5FF1F188-E6F3-4A25-9E0D-DC555D880821}">
      <dsp:nvSpPr>
        <dsp:cNvPr id="0" name=""/>
        <dsp:cNvSpPr/>
      </dsp:nvSpPr>
      <dsp:spPr>
        <a:xfrm rot="5400000">
          <a:off x="-158473" y="2111988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３</a:t>
          </a:r>
          <a:endParaRPr lang="ja-JP" altLang="en-US" sz="1800" kern="1200" dirty="0"/>
        </a:p>
      </dsp:txBody>
      <dsp:txXfrm rot="-5400000">
        <a:off x="1" y="2323286"/>
        <a:ext cx="739544" cy="316948"/>
      </dsp:txXfrm>
    </dsp:sp>
    <dsp:sp modelId="{E2F7020A-8639-4EFC-AB50-55F54CCD569A}">
      <dsp:nvSpPr>
        <dsp:cNvPr id="0" name=""/>
        <dsp:cNvSpPr/>
      </dsp:nvSpPr>
      <dsp:spPr>
        <a:xfrm rot="5400000">
          <a:off x="4382896" y="-1689837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求人を探す（情報収集）</a:t>
          </a:r>
          <a:endParaRPr kumimoji="1" lang="ja-JP" altLang="en-US" sz="3800" kern="1200" dirty="0"/>
        </a:p>
      </dsp:txBody>
      <dsp:txXfrm rot="-5400000">
        <a:off x="739545" y="1987037"/>
        <a:ext cx="7939900" cy="619674"/>
      </dsp:txXfrm>
    </dsp:sp>
    <dsp:sp modelId="{7C45B90F-F26D-4FB8-858C-6F6B8AC921D7}">
      <dsp:nvSpPr>
        <dsp:cNvPr id="0" name=""/>
        <dsp:cNvSpPr/>
      </dsp:nvSpPr>
      <dsp:spPr>
        <a:xfrm rot="5400000">
          <a:off x="-158473" y="3086611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４</a:t>
          </a:r>
          <a:endParaRPr kumimoji="1" lang="ja-JP" altLang="en-US" sz="1800" kern="1200" dirty="0"/>
        </a:p>
      </dsp:txBody>
      <dsp:txXfrm rot="-5400000">
        <a:off x="1" y="3297909"/>
        <a:ext cx="739544" cy="316948"/>
      </dsp:txXfrm>
    </dsp:sp>
    <dsp:sp modelId="{248C3F40-871D-4E4F-958E-A2ED5C7580BE}">
      <dsp:nvSpPr>
        <dsp:cNvPr id="0" name=""/>
        <dsp:cNvSpPr/>
      </dsp:nvSpPr>
      <dsp:spPr>
        <a:xfrm rot="5400000">
          <a:off x="4382896" y="-715213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応募の準備をする</a:t>
          </a:r>
          <a:endParaRPr kumimoji="1" lang="ja-JP" altLang="en-US" sz="3800" kern="1200" dirty="0"/>
        </a:p>
      </dsp:txBody>
      <dsp:txXfrm rot="-5400000">
        <a:off x="739545" y="2961661"/>
        <a:ext cx="7939900" cy="619674"/>
      </dsp:txXfrm>
    </dsp:sp>
    <dsp:sp modelId="{C9F5355C-A31E-48DC-B3C9-CE5C80443B16}">
      <dsp:nvSpPr>
        <dsp:cNvPr id="0" name=""/>
        <dsp:cNvSpPr/>
      </dsp:nvSpPr>
      <dsp:spPr>
        <a:xfrm rot="5400000">
          <a:off x="-158473" y="4061234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５</a:t>
          </a:r>
          <a:endParaRPr lang="ja-JP" altLang="en-US" sz="1800" kern="1200" dirty="0"/>
        </a:p>
      </dsp:txBody>
      <dsp:txXfrm rot="-5400000">
        <a:off x="1" y="4272532"/>
        <a:ext cx="739544" cy="316948"/>
      </dsp:txXfrm>
    </dsp:sp>
    <dsp:sp modelId="{AF866FFF-9D7A-4F72-AFA2-D5EFB3CF0FC2}">
      <dsp:nvSpPr>
        <dsp:cNvPr id="0" name=""/>
        <dsp:cNvSpPr/>
      </dsp:nvSpPr>
      <dsp:spPr>
        <a:xfrm rot="5400000">
          <a:off x="4382896" y="259409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応募する</a:t>
          </a:r>
          <a:endParaRPr kumimoji="1" lang="ja-JP" altLang="en-US" sz="3800" kern="1200" dirty="0"/>
        </a:p>
      </dsp:txBody>
      <dsp:txXfrm rot="-5400000">
        <a:off x="739545" y="3936284"/>
        <a:ext cx="7939900" cy="619674"/>
      </dsp:txXfrm>
    </dsp:sp>
    <dsp:sp modelId="{5099F2DB-4C07-4FEC-892E-5D305AD84DF3}">
      <dsp:nvSpPr>
        <dsp:cNvPr id="0" name=""/>
        <dsp:cNvSpPr/>
      </dsp:nvSpPr>
      <dsp:spPr>
        <a:xfrm rot="5400000">
          <a:off x="-158473" y="5035858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６</a:t>
          </a:r>
          <a:endParaRPr lang="ja-JP" altLang="en-US" sz="1800" kern="1200" dirty="0"/>
        </a:p>
      </dsp:txBody>
      <dsp:txXfrm rot="-5400000">
        <a:off x="1" y="5247156"/>
        <a:ext cx="739544" cy="316948"/>
      </dsp:txXfrm>
    </dsp:sp>
    <dsp:sp modelId="{32113CCE-0C66-4BBD-BD50-E2EC40AE6D6C}">
      <dsp:nvSpPr>
        <dsp:cNvPr id="0" name=""/>
        <dsp:cNvSpPr/>
      </dsp:nvSpPr>
      <dsp:spPr>
        <a:xfrm rot="5400000">
          <a:off x="4382896" y="1234032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面接する</a:t>
          </a:r>
          <a:endParaRPr kumimoji="1" lang="ja-JP" altLang="en-US" sz="3800" kern="1200" dirty="0"/>
        </a:p>
      </dsp:txBody>
      <dsp:txXfrm rot="-5400000">
        <a:off x="739545" y="4910907"/>
        <a:ext cx="7939900" cy="619674"/>
      </dsp:txXfrm>
    </dsp:sp>
    <dsp:sp modelId="{2235F9A1-E034-4BC5-BEDE-2C2182CF60AA}">
      <dsp:nvSpPr>
        <dsp:cNvPr id="0" name=""/>
        <dsp:cNvSpPr/>
      </dsp:nvSpPr>
      <dsp:spPr>
        <a:xfrm rot="5400000">
          <a:off x="-158473" y="6010481"/>
          <a:ext cx="1056492" cy="7395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STEP</a:t>
          </a:r>
          <a:r>
            <a:rPr lang="ja-JP" altLang="en-US" sz="1800" b="1" i="0" u="none" strike="noStrike" kern="1200" baseline="0" dirty="0">
              <a:solidFill>
                <a:srgbClr val="000000"/>
              </a:solidFill>
              <a:latin typeface="HGｺﾞｼｯｸE"/>
              <a:ea typeface="HGｺﾞｼｯｸE"/>
            </a:rPr>
            <a:t>７</a:t>
          </a:r>
          <a:endParaRPr lang="ja-JP" altLang="en-US" sz="1800" kern="1200" dirty="0"/>
        </a:p>
      </dsp:txBody>
      <dsp:txXfrm rot="-5400000">
        <a:off x="1" y="6221779"/>
        <a:ext cx="739544" cy="316948"/>
      </dsp:txXfrm>
    </dsp:sp>
    <dsp:sp modelId="{A407D4A9-BCC0-4390-BF46-F0C2E6726AE4}">
      <dsp:nvSpPr>
        <dsp:cNvPr id="0" name=""/>
        <dsp:cNvSpPr/>
      </dsp:nvSpPr>
      <dsp:spPr>
        <a:xfrm rot="5400000">
          <a:off x="4382896" y="2208656"/>
          <a:ext cx="686720" cy="797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1" lang="ja-JP" altLang="en-US" sz="3800" b="1" i="0" u="sng" kern="1200" dirty="0">
              <a:latin typeface="ＭＳ Ｐゴシック" panose="020B0600070205080204" pitchFamily="50" charset="-128"/>
              <a:ea typeface="ＭＳ Ｐゴシック" panose="020B0600070205080204" pitchFamily="50" charset="-128"/>
            </a:rPr>
            <a:t>採用</a:t>
          </a:r>
          <a:endParaRPr kumimoji="1" lang="ja-JP" altLang="en-US" sz="3800" kern="1200" dirty="0"/>
        </a:p>
      </dsp:txBody>
      <dsp:txXfrm rot="-5400000">
        <a:off x="739545" y="5885531"/>
        <a:ext cx="7939900" cy="619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6A55B-B442-4CF2-A61B-53DBC5A1FBAE}">
      <dsp:nvSpPr>
        <dsp:cNvPr id="0" name=""/>
        <dsp:cNvSpPr/>
      </dsp:nvSpPr>
      <dsp:spPr>
        <a:xfrm>
          <a:off x="6392" y="1947359"/>
          <a:ext cx="1910532" cy="694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3000" kern="1200" dirty="0"/>
            <a:t>Plan</a:t>
          </a:r>
          <a:endParaRPr kumimoji="1" lang="ja-JP" altLang="en-US" sz="3000" kern="1200" dirty="0"/>
        </a:p>
      </dsp:txBody>
      <dsp:txXfrm>
        <a:off x="26739" y="1967706"/>
        <a:ext cx="1869838" cy="653998"/>
      </dsp:txXfrm>
    </dsp:sp>
    <dsp:sp modelId="{E78EC4AE-0606-4EC4-86F1-6F55F87160BE}">
      <dsp:nvSpPr>
        <dsp:cNvPr id="0" name=""/>
        <dsp:cNvSpPr/>
      </dsp:nvSpPr>
      <dsp:spPr>
        <a:xfrm>
          <a:off x="2076514" y="2057799"/>
          <a:ext cx="384467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2000" kern="1200"/>
        </a:p>
      </dsp:txBody>
      <dsp:txXfrm>
        <a:off x="2076514" y="2152561"/>
        <a:ext cx="269127" cy="284288"/>
      </dsp:txXfrm>
    </dsp:sp>
    <dsp:sp modelId="{BE5C96F7-6832-4EFA-B36B-2A5F6803BA9A}">
      <dsp:nvSpPr>
        <dsp:cNvPr id="0" name=""/>
        <dsp:cNvSpPr/>
      </dsp:nvSpPr>
      <dsp:spPr>
        <a:xfrm>
          <a:off x="2642334" y="1947359"/>
          <a:ext cx="1910532" cy="694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3000" kern="1200" dirty="0"/>
            <a:t>Do</a:t>
          </a:r>
          <a:endParaRPr kumimoji="1" lang="ja-JP" altLang="en-US" sz="3000" kern="1200" dirty="0"/>
        </a:p>
      </dsp:txBody>
      <dsp:txXfrm>
        <a:off x="2662681" y="1967706"/>
        <a:ext cx="1869838" cy="653998"/>
      </dsp:txXfrm>
    </dsp:sp>
    <dsp:sp modelId="{5E8E2EDC-750B-4F37-A371-4353DE090CCD}">
      <dsp:nvSpPr>
        <dsp:cNvPr id="0" name=""/>
        <dsp:cNvSpPr/>
      </dsp:nvSpPr>
      <dsp:spPr>
        <a:xfrm>
          <a:off x="4716160" y="2057799"/>
          <a:ext cx="393388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2000" kern="1200"/>
        </a:p>
      </dsp:txBody>
      <dsp:txXfrm>
        <a:off x="4716160" y="2152561"/>
        <a:ext cx="275372" cy="284288"/>
      </dsp:txXfrm>
    </dsp:sp>
    <dsp:sp modelId="{0F5A0AB5-DAC0-4971-A00C-EC686DF81D19}">
      <dsp:nvSpPr>
        <dsp:cNvPr id="0" name=""/>
        <dsp:cNvSpPr/>
      </dsp:nvSpPr>
      <dsp:spPr>
        <a:xfrm>
          <a:off x="5295109" y="1947359"/>
          <a:ext cx="1910532" cy="694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3000" kern="1200" dirty="0"/>
            <a:t>Check</a:t>
          </a:r>
          <a:endParaRPr kumimoji="1" lang="ja-JP" altLang="en-US" sz="3000" kern="1200" dirty="0"/>
        </a:p>
      </dsp:txBody>
      <dsp:txXfrm>
        <a:off x="5315456" y="1967706"/>
        <a:ext cx="1869838" cy="653998"/>
      </dsp:txXfrm>
    </dsp:sp>
    <dsp:sp modelId="{C2E7481E-D580-4552-B071-062CB92E4AE0}">
      <dsp:nvSpPr>
        <dsp:cNvPr id="0" name=""/>
        <dsp:cNvSpPr/>
      </dsp:nvSpPr>
      <dsp:spPr>
        <a:xfrm rot="12366766">
          <a:off x="4595027" y="1421950"/>
          <a:ext cx="716299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2000" kern="1200"/>
        </a:p>
      </dsp:txBody>
      <dsp:txXfrm rot="10800000">
        <a:off x="4729917" y="1547994"/>
        <a:ext cx="574155" cy="284288"/>
      </dsp:txXfrm>
    </dsp:sp>
    <dsp:sp modelId="{A5988ADD-3E0F-475F-9727-162ED40FB9E6}">
      <dsp:nvSpPr>
        <dsp:cNvPr id="0" name=""/>
        <dsp:cNvSpPr/>
      </dsp:nvSpPr>
      <dsp:spPr>
        <a:xfrm>
          <a:off x="2664305" y="657815"/>
          <a:ext cx="1910532" cy="694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3000" kern="1200" dirty="0"/>
            <a:t>Action</a:t>
          </a:r>
          <a:endParaRPr kumimoji="1" lang="ja-JP" altLang="en-US" sz="3000" kern="1200" dirty="0"/>
        </a:p>
      </dsp:txBody>
      <dsp:txXfrm>
        <a:off x="2684652" y="678162"/>
        <a:ext cx="1869838" cy="653998"/>
      </dsp:txXfrm>
    </dsp:sp>
    <dsp:sp modelId="{76C7D523-F30B-4763-BC9B-4BC9EBBD1D84}">
      <dsp:nvSpPr>
        <dsp:cNvPr id="0" name=""/>
        <dsp:cNvSpPr/>
      </dsp:nvSpPr>
      <dsp:spPr>
        <a:xfrm rot="11646370">
          <a:off x="2128120" y="442013"/>
          <a:ext cx="386439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2000" kern="1200"/>
        </a:p>
      </dsp:txBody>
      <dsp:txXfrm rot="10800000">
        <a:off x="2242304" y="550902"/>
        <a:ext cx="270507" cy="284288"/>
      </dsp:txXfrm>
    </dsp:sp>
    <dsp:sp modelId="{6BF8BA4A-4359-48DA-9E68-DB8F30FDE481}">
      <dsp:nvSpPr>
        <dsp:cNvPr id="0" name=""/>
        <dsp:cNvSpPr/>
      </dsp:nvSpPr>
      <dsp:spPr>
        <a:xfrm>
          <a:off x="46627" y="0"/>
          <a:ext cx="1910532" cy="694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3000" kern="1200" dirty="0"/>
            <a:t>Plan</a:t>
          </a:r>
          <a:endParaRPr kumimoji="1" lang="ja-JP" altLang="en-US" sz="3000" kern="1200" dirty="0"/>
        </a:p>
      </dsp:txBody>
      <dsp:txXfrm>
        <a:off x="66974" y="20347"/>
        <a:ext cx="1869838" cy="653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099" cy="496967"/>
          </a:xfrm>
          <a:prstGeom prst="rect">
            <a:avLst/>
          </a:prstGeom>
        </p:spPr>
        <p:txBody>
          <a:bodyPr vert="horz" lIns="91706" tIns="45854" rIns="91706" bIns="458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2"/>
            <a:ext cx="2949099" cy="496967"/>
          </a:xfrm>
          <a:prstGeom prst="rect">
            <a:avLst/>
          </a:prstGeom>
        </p:spPr>
        <p:txBody>
          <a:bodyPr vert="horz" lIns="91706" tIns="45854" rIns="91706" bIns="45854" rtlCol="0"/>
          <a:lstStyle>
            <a:lvl1pPr algn="r">
              <a:defRPr sz="1200"/>
            </a:lvl1pPr>
          </a:lstStyle>
          <a:p>
            <a:fld id="{C743139A-E05A-479C-A3E7-13845B3EF6E1}" type="datetimeFigureOut">
              <a:rPr kumimoji="1" lang="ja-JP" altLang="en-US" smtClean="0"/>
              <a:t>2026/1/7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6" tIns="45854" rIns="91706" bIns="458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1706" tIns="45854" rIns="91706" bIns="458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6967"/>
          </a:xfrm>
          <a:prstGeom prst="rect">
            <a:avLst/>
          </a:prstGeom>
        </p:spPr>
        <p:txBody>
          <a:bodyPr vert="horz" lIns="91706" tIns="45854" rIns="91706" bIns="458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706" tIns="45854" rIns="91706" bIns="45854" rtlCol="0" anchor="b"/>
          <a:lstStyle>
            <a:lvl1pPr algn="r">
              <a:defRPr sz="1200"/>
            </a:lvl1pPr>
          </a:lstStyle>
          <a:p>
            <a:fld id="{22F27330-21BF-4567-84BA-FF957CFAAB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108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7287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484196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g" Type="http://schemas.openxmlformats.org/officeDocument/2006/relationships/image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534400"/>
            <a:ext cx="12188825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445755"/>
            <a:ext cx="12188825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011936"/>
            <a:ext cx="10058400" cy="475488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666" spc="-67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5940828"/>
            <a:ext cx="10058400" cy="1524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67" baseline="0">
                <a:solidFill>
                  <a:schemeClr val="tx2"/>
                </a:solidFill>
                <a:latin typeface="+mj-lt"/>
              </a:defRPr>
            </a:lvl1pPr>
            <a:lvl2pPr marL="609585" indent="0" algn="ctr">
              <a:buNone/>
              <a:defRPr sz="3200"/>
            </a:lvl2pPr>
            <a:lvl3pPr marL="1219170" indent="0" algn="ctr">
              <a:buNone/>
              <a:defRPr sz="3200"/>
            </a:lvl3pPr>
            <a:lvl4pPr marL="1828754" indent="0" algn="ctr">
              <a:buNone/>
              <a:defRPr sz="2667"/>
            </a:lvl4pPr>
            <a:lvl5pPr marL="2438339" indent="0" algn="ctr">
              <a:buNone/>
              <a:defRPr sz="2667"/>
            </a:lvl5pPr>
            <a:lvl6pPr marL="3047924" indent="0" algn="ctr">
              <a:buNone/>
              <a:defRPr sz="2667"/>
            </a:lvl6pPr>
            <a:lvl7pPr marL="3657509" indent="0" algn="ctr">
              <a:buNone/>
              <a:defRPr sz="2667"/>
            </a:lvl7pPr>
            <a:lvl8pPr marL="4267093" indent="0" algn="ctr">
              <a:buNone/>
              <a:defRPr sz="2667"/>
            </a:lvl8pPr>
            <a:lvl9pPr marL="4876678" indent="0" algn="ctr">
              <a:buNone/>
              <a:defRPr sz="266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7912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14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5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534400"/>
            <a:ext cx="12188825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445755"/>
            <a:ext cx="12188825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011936"/>
            <a:ext cx="10058400" cy="475488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666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937504"/>
            <a:ext cx="10058400" cy="1524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200" cap="all" spc="267" baseline="0">
                <a:solidFill>
                  <a:schemeClr val="tx2"/>
                </a:solidFill>
                <a:latin typeface="+mj-lt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57912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7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82139"/>
            <a:ext cx="10058400" cy="193434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460979"/>
            <a:ext cx="4937760" cy="536448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460982"/>
            <a:ext cx="4937760" cy="53644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30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82139"/>
            <a:ext cx="10058400" cy="193434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461403"/>
            <a:ext cx="4937760" cy="981709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667" b="0" cap="all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3443112"/>
            <a:ext cx="4937760" cy="438234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2461403"/>
            <a:ext cx="4937760" cy="981709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667" b="0" cap="all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3443112"/>
            <a:ext cx="4937760" cy="438234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4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0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8534400"/>
            <a:ext cx="12188825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8445755"/>
            <a:ext cx="12188825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9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9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79"/>
            <a:ext cx="3200400" cy="304800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0" y="975360"/>
            <a:ext cx="6679191" cy="7010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01440"/>
            <a:ext cx="3200400" cy="450549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8613049"/>
            <a:ext cx="2618511" cy="486833"/>
          </a:xfrm>
        </p:spPr>
        <p:txBody>
          <a:bodyPr/>
          <a:lstStyle>
            <a:lvl1pPr algn="l">
              <a:defRPr/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8613049"/>
            <a:ext cx="4648200" cy="48683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604000"/>
            <a:ext cx="12188825" cy="2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553435"/>
            <a:ext cx="12188825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766560"/>
            <a:ext cx="10119360" cy="1097280"/>
          </a:xfrm>
        </p:spPr>
        <p:txBody>
          <a:bodyPr tIns="0" bIns="0" anchor="b">
            <a:no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6553435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7876032"/>
            <a:ext cx="10119360" cy="79248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rgbClr val="FFFFFF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2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39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8534400"/>
            <a:ext cx="12188825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445755"/>
            <a:ext cx="12188825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53040"/>
            <a:ext cx="2628900" cy="767656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53039"/>
            <a:ext cx="7734300" cy="767656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67345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534400"/>
            <a:ext cx="12192001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8445754"/>
            <a:ext cx="12192001" cy="8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82139"/>
            <a:ext cx="10058400" cy="19343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2460979"/>
            <a:ext cx="10058401" cy="53644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8613049"/>
            <a:ext cx="247227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2026/1/7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8613049"/>
            <a:ext cx="482280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rgbClr val="FFFFFF"/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8613049"/>
            <a:ext cx="131202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2317127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07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txStyles>
    <p:titleStyle>
      <a:lvl1pPr algn="l" defTabSz="1219170" rtl="0" eaLnBrk="1" latinLnBrk="0" hangingPunct="1">
        <a:lnSpc>
          <a:spcPct val="85000"/>
        </a:lnSpc>
        <a:spcBef>
          <a:spcPct val="0"/>
        </a:spcBef>
        <a:buNone/>
        <a:defRPr kumimoji="1" sz="6400" kern="1200" spc="-67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21917" indent="-121917" algn="l" defTabSz="1219170" rtl="0" eaLnBrk="1" latinLnBrk="0" hangingPunct="1">
        <a:lnSpc>
          <a:spcPct val="90000"/>
        </a:lnSpc>
        <a:spcBef>
          <a:spcPts val="1600"/>
        </a:spcBef>
        <a:spcAft>
          <a:spcPts val="267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2051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55885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99719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43553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6663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3329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9995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26661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kumimoji="1"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diagrams/data1.xml" Type="http://schemas.openxmlformats.org/officeDocument/2006/relationships/diagramData"/><Relationship Id="rId3" Target="../diagrams/layout1.xml" Type="http://schemas.openxmlformats.org/officeDocument/2006/relationships/diagramLayout"/><Relationship Id="rId4" Target="../diagrams/quickStyle1.xml" Type="http://schemas.openxmlformats.org/officeDocument/2006/relationships/diagramQuickStyle"/><Relationship Id="rId5" Target="../diagrams/colors1.xml" Type="http://schemas.openxmlformats.org/officeDocument/2006/relationships/diagramColors"/><Relationship Id="rId6" Target="../diagrams/drawing1.xml" Type="http://schemas.microsoft.com/office/2007/relationships/diagramDrawing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emf" Type="http://schemas.openxmlformats.org/officeDocument/2006/relationships/image"/><Relationship Id="rId3" Target="../media/image3.emf" Type="http://schemas.openxmlformats.org/officeDocument/2006/relationships/image"/><Relationship Id="rId4" Target="../media/image4.emf" Type="http://schemas.openxmlformats.org/officeDocument/2006/relationships/image"/><Relationship Id="rId5" Target="../media/image5.emf" Type="http://schemas.openxmlformats.org/officeDocument/2006/relationships/image"/><Relationship Id="rId6" Target="../media/image6.emf" Type="http://schemas.openxmlformats.org/officeDocument/2006/relationships/image"/><Relationship Id="rId7" Target="../media/image7.emf" Type="http://schemas.openxmlformats.org/officeDocument/2006/relationships/image"/><Relationship Id="rId8" Target="../media/image8.emf" Type="http://schemas.openxmlformats.org/officeDocument/2006/relationships/image"/><Relationship Id="rId9" Target="../media/image9.emf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emf" Type="http://schemas.openxmlformats.org/officeDocument/2006/relationships/image"/><Relationship Id="rId3" Target="../media/image11.emf" Type="http://schemas.openxmlformats.org/officeDocument/2006/relationships/image"/><Relationship Id="rId4" Target="../media/image12.emf" Type="http://schemas.openxmlformats.org/officeDocument/2006/relationships/image"/><Relationship Id="rId5" Target="../media/image13.emf" Type="http://schemas.openxmlformats.org/officeDocument/2006/relationships/image"/><Relationship Id="rId6" Target="../media/image14.emf" Type="http://schemas.openxmlformats.org/officeDocument/2006/relationships/image"/><Relationship Id="rId7" Target="../media/image15.emf" Type="http://schemas.openxmlformats.org/officeDocument/2006/relationships/image"/><Relationship Id="rId8" Target="../media/image16.emf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diagrams/data2.xml" Type="http://schemas.openxmlformats.org/officeDocument/2006/relationships/diagramData"/><Relationship Id="rId3" Target="../diagrams/layout2.xml" Type="http://schemas.openxmlformats.org/officeDocument/2006/relationships/diagramLayout"/><Relationship Id="rId4" Target="../diagrams/quickStyle2.xml" Type="http://schemas.openxmlformats.org/officeDocument/2006/relationships/diagramQuickStyle"/><Relationship Id="rId5" Target="../diagrams/colors2.xml" Type="http://schemas.openxmlformats.org/officeDocument/2006/relationships/diagramColors"/><Relationship Id="rId6" Target="../diagrams/drawing2.xml" Type="http://schemas.microsoft.com/office/2007/relationships/diagramDrawing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078535" y="1763688"/>
            <a:ext cx="6227018" cy="1960033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 dirty="0">
                <a:latin typeface="+mn-ea"/>
                <a:ea typeface="+mn-ea"/>
              </a:rPr>
              <a:t>就職支援セミナー</a:t>
            </a:r>
            <a:br>
              <a:rPr lang="en-US" altLang="ja-JP" sz="6000" dirty="0">
                <a:latin typeface="+mn-ea"/>
                <a:ea typeface="+mn-ea"/>
              </a:rPr>
            </a:br>
            <a:r>
              <a:rPr lang="ja-JP" altLang="en-US" sz="6000" dirty="0">
                <a:latin typeface="+mn-ea"/>
                <a:ea typeface="+mn-ea"/>
              </a:rPr>
              <a:t>（面接対策編）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519936" y="7844640"/>
            <a:ext cx="5544616" cy="432048"/>
          </a:xfrm>
        </p:spPr>
        <p:txBody>
          <a:bodyPr>
            <a:normAutofit/>
          </a:bodyPr>
          <a:lstStyle/>
          <a:p>
            <a:pPr algn="ctr"/>
            <a:r>
              <a:rPr lang="ja-JP" altLang="en-US" sz="2000" b="1" dirty="0">
                <a:latin typeface="+mn-ea"/>
              </a:rPr>
              <a:t>　ハローワーク厚木　職業相談第一部門</a:t>
            </a:r>
            <a:endParaRPr lang="en-US" altLang="ja-JP" sz="2000" b="1" dirty="0">
              <a:latin typeface="+mn-ea"/>
            </a:endParaRPr>
          </a:p>
          <a:p>
            <a:endParaRPr lang="ja-JP" altLang="en-US" sz="24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343472" y="5940152"/>
            <a:ext cx="972108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87488" y="595501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《</a:t>
            </a:r>
            <a:r>
              <a:rPr kumimoji="1" lang="ja-JP" altLang="en-US" b="1" dirty="0">
                <a:solidFill>
                  <a:schemeClr val="bg1"/>
                </a:solidFill>
              </a:rPr>
              <a:t>内容</a:t>
            </a:r>
            <a:r>
              <a:rPr kumimoji="1" lang="en-US" altLang="ja-JP" b="1" dirty="0">
                <a:solidFill>
                  <a:schemeClr val="bg1"/>
                </a:solidFill>
              </a:rPr>
              <a:t>》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95600" y="6197139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［</a:t>
            </a:r>
            <a:r>
              <a:rPr kumimoji="1" lang="en-US" altLang="ja-JP" b="1" dirty="0">
                <a:solidFill>
                  <a:schemeClr val="bg1"/>
                </a:solidFill>
              </a:rPr>
              <a:t>Ⅰ</a:t>
            </a:r>
            <a:r>
              <a:rPr kumimoji="1" lang="ja-JP" altLang="en-US" b="1" dirty="0">
                <a:solidFill>
                  <a:schemeClr val="bg1"/>
                </a:solidFill>
              </a:rPr>
              <a:t>］面接の受け方　（マナー・態度・注意点など）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95600" y="6513145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［</a:t>
            </a:r>
            <a:r>
              <a:rPr kumimoji="1" lang="en-US" altLang="ja-JP" b="1" dirty="0">
                <a:solidFill>
                  <a:schemeClr val="bg1"/>
                </a:solidFill>
              </a:rPr>
              <a:t>Ⅱ</a:t>
            </a:r>
            <a:r>
              <a:rPr kumimoji="1" lang="ja-JP" altLang="en-US" b="1" dirty="0">
                <a:solidFill>
                  <a:schemeClr val="bg1"/>
                </a:solidFill>
              </a:rPr>
              <a:t>］面接の目的　（企業側・応募者側）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495600" y="6902315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［</a:t>
            </a:r>
            <a:r>
              <a:rPr kumimoji="1" lang="en-US" altLang="ja-JP" b="1" dirty="0">
                <a:solidFill>
                  <a:schemeClr val="bg1"/>
                </a:solidFill>
              </a:rPr>
              <a:t>Ⅲ</a:t>
            </a:r>
            <a:r>
              <a:rPr kumimoji="1" lang="ja-JP" altLang="en-US" b="1" dirty="0">
                <a:solidFill>
                  <a:schemeClr val="bg1"/>
                </a:solidFill>
              </a:rPr>
              <a:t>］面接想定質問　（質問の意図・回答ポイントなど）</a:t>
            </a:r>
          </a:p>
        </p:txBody>
      </p:sp>
    </p:spTree>
    <p:extLst>
      <p:ext uri="{BB962C8B-B14F-4D97-AF65-F5344CB8AC3E}">
        <p14:creationId xmlns:p14="http://schemas.microsoft.com/office/powerpoint/2010/main" val="71142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/>
              <a:t>■就職活動の流れ</a:t>
            </a:r>
            <a:endParaRPr lang="ja-JP" altLang="en-US" sz="3600" dirty="0"/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3636168963"/>
              </p:ext>
            </p:extLst>
          </p:nvPr>
        </p:nvGraphicFramePr>
        <p:xfrm>
          <a:off x="1343472" y="1259632"/>
          <a:ext cx="8712968" cy="6912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星 5 3"/>
          <p:cNvSpPr/>
          <p:nvPr/>
        </p:nvSpPr>
        <p:spPr>
          <a:xfrm>
            <a:off x="407368" y="6156176"/>
            <a:ext cx="720080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46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【Ⅰ】 </a:t>
            </a:r>
            <a:r>
              <a:rPr lang="ja-JP" altLang="en-US" sz="3600" dirty="0"/>
              <a:t>面接の受け方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51384" y="1115616"/>
            <a:ext cx="295232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（１）　面接のマナー</a:t>
            </a: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839416" y="1561061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身だしなみ（第１印象を大切に）</a:t>
            </a: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6773"/>
              </p:ext>
            </p:extLst>
          </p:nvPr>
        </p:nvGraphicFramePr>
        <p:xfrm>
          <a:off x="1415480" y="1884392"/>
          <a:ext cx="10009112" cy="4775841"/>
        </p:xfrm>
        <a:graphic>
          <a:graphicData uri="http://schemas.openxmlformats.org/drawingml/2006/table">
            <a:tbl>
              <a:tblPr firstRow="1" bandRow="1"/>
              <a:tblGrid>
                <a:gridCol w="1368152">
                  <a:extLst>
                    <a:ext uri="{9D8B030D-6E8A-4147-A177-3AD203B41FA5}">
                      <a16:colId xmlns:a16="http://schemas.microsoft.com/office/drawing/2014/main" val="1422684699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3934339447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1009463044"/>
                    </a:ext>
                  </a:extLst>
                </a:gridCol>
              </a:tblGrid>
              <a:tr h="433577">
                <a:tc>
                  <a:txBody>
                    <a:bodyPr/>
                    <a:lstStyle/>
                    <a:p>
                      <a:endParaRPr kumimoji="1" lang="ja-JP" altLang="en-US" sz="2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男性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女性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440941"/>
                  </a:ext>
                </a:extLst>
              </a:tr>
              <a:tr h="549197">
                <a:tc>
                  <a:txBody>
                    <a:bodyPr/>
                    <a:lstStyle/>
                    <a:p>
                      <a:r>
                        <a:rPr kumimoji="1" lang="ja-JP" altLang="en-US" sz="2000" dirty="0"/>
                        <a:t>頭　髪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清潔感・長さ・色・前髪が目にかかっていないか。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清潔感・長さ・色・前髪が目にかかっていないか。</a:t>
                      </a:r>
                    </a:p>
                    <a:p>
                      <a:r>
                        <a:rPr kumimoji="1" lang="ja-JP" altLang="en-US" sz="1600" dirty="0"/>
                        <a:t>ヘアアクセサリーは目立っていないか。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87476"/>
                  </a:ext>
                </a:extLst>
              </a:tr>
              <a:tr h="780439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顔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ヒゲはきちんと剃っているか。清潔で健康的か。眼鏡はビジネス仕様か、レンズの汚れ注意。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完全なノーメイクでは無いか。</a:t>
                      </a:r>
                    </a:p>
                    <a:p>
                      <a:r>
                        <a:rPr kumimoji="1" lang="ja-JP" altLang="en-US" sz="1600" dirty="0"/>
                        <a:t>職場にふさわしいメイクか。</a:t>
                      </a:r>
                    </a:p>
                    <a:p>
                      <a:r>
                        <a:rPr kumimoji="1" lang="ja-JP" altLang="en-US" sz="1600" dirty="0"/>
                        <a:t>化粧崩れは大丈夫か。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99670"/>
                  </a:ext>
                </a:extLst>
              </a:tr>
              <a:tr h="1474162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服　装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スーツは紺やグレーなど落ち着いた色の物。</a:t>
                      </a:r>
                    </a:p>
                    <a:p>
                      <a:r>
                        <a:rPr kumimoji="1" lang="ja-JP" altLang="en-US" sz="1600" dirty="0"/>
                        <a:t>ワイシャツは白が定番。</a:t>
                      </a:r>
                    </a:p>
                    <a:p>
                      <a:r>
                        <a:rPr kumimoji="1" lang="ja-JP" altLang="en-US" sz="1600" dirty="0"/>
                        <a:t>スラックスはアイロンをかける。裾のホツレ・ボタンが取れていないか確認。</a:t>
                      </a:r>
                    </a:p>
                    <a:p>
                      <a:r>
                        <a:rPr kumimoji="1" lang="ja-JP" altLang="en-US" sz="1600" dirty="0"/>
                        <a:t>靴下はスーツと同色もしくは黒色。</a:t>
                      </a:r>
                    </a:p>
                    <a:p>
                      <a:r>
                        <a:rPr kumimoji="1" lang="ja-JP" altLang="en-US" sz="1600" dirty="0"/>
                        <a:t>ポケットに物を入れすぎない。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スーツは紺やグレーなど落ち着いた色の物。</a:t>
                      </a:r>
                    </a:p>
                    <a:p>
                      <a:r>
                        <a:rPr kumimoji="1" lang="ja-JP" altLang="en-US" sz="1600" dirty="0"/>
                        <a:t>スカート丈に注意する。</a:t>
                      </a:r>
                    </a:p>
                    <a:p>
                      <a:r>
                        <a:rPr kumimoji="1" lang="ja-JP" altLang="en-US" sz="1600" dirty="0"/>
                        <a:t>インナーは白か派手で無い物。裾のホツレ・ボタンが取れていないか確認。</a:t>
                      </a:r>
                    </a:p>
                    <a:p>
                      <a:r>
                        <a:rPr kumimoji="1" lang="ja-JP" altLang="en-US" sz="1600" dirty="0"/>
                        <a:t>ストッキングはベージュが基本で柄が無い物。伝線の時のために予備を用意しておく。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10415"/>
                  </a:ext>
                </a:extLst>
              </a:tr>
              <a:tr h="549197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手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清潔感。爪は切り揃える。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マニキュアは控えた方が良い。しても透明か薄いピンク。ネイルアートは厳禁。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26939"/>
                  </a:ext>
                </a:extLst>
              </a:tr>
              <a:tr h="41034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靴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黒がベスト。きちんと磨いておく。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黒がベスト。ヒールがあまり高く無い物。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77528"/>
                  </a:ext>
                </a:extLst>
              </a:tr>
              <a:tr h="311655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/>
                        <a:t>その他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600" dirty="0"/>
                        <a:t>香水やコロンは控えめに。　華美なアクセサリーは着けない。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33387"/>
                  </a:ext>
                </a:extLst>
              </a:tr>
            </a:tbl>
          </a:graphicData>
        </a:graphic>
      </p:graphicFrame>
      <p:sp>
        <p:nvSpPr>
          <p:cNvPr id="7" name="タイトル 1"/>
          <p:cNvSpPr txBox="1">
            <a:spLocks/>
          </p:cNvSpPr>
          <p:nvPr/>
        </p:nvSpPr>
        <p:spPr>
          <a:xfrm>
            <a:off x="839416" y="6804248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　面接の態度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062067"/>
              </p:ext>
            </p:extLst>
          </p:nvPr>
        </p:nvGraphicFramePr>
        <p:xfrm>
          <a:off x="1415480" y="7092279"/>
          <a:ext cx="10009112" cy="1195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9112">
                  <a:extLst>
                    <a:ext uri="{9D8B030D-6E8A-4147-A177-3AD203B41FA5}">
                      <a16:colId xmlns:a16="http://schemas.microsoft.com/office/drawing/2014/main" val="2910936385"/>
                    </a:ext>
                  </a:extLst>
                </a:gridCol>
              </a:tblGrid>
              <a:tr h="2988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①　挨拶、お辞儀</a:t>
                      </a:r>
                      <a:r>
                        <a:rPr lang="en-US" altLang="ja-JP" sz="1600" u="none" strike="noStrike" dirty="0">
                          <a:effectLst/>
                        </a:rPr>
                        <a:t>【</a:t>
                      </a:r>
                      <a:r>
                        <a:rPr lang="ja-JP" altLang="en-US" sz="1600" u="none" strike="noStrike" dirty="0">
                          <a:effectLst/>
                        </a:rPr>
                        <a:t>会釈（１５度）・敬礼（３０度）・最敬礼（４５度）</a:t>
                      </a:r>
                      <a:r>
                        <a:rPr lang="en-US" altLang="ja-JP" sz="1600" u="none" strike="noStrike" dirty="0">
                          <a:effectLst/>
                        </a:rPr>
                        <a:t>】</a:t>
                      </a:r>
                      <a:r>
                        <a:rPr lang="ja-JP" altLang="en-US" sz="1600" u="none" strike="noStrike" dirty="0">
                          <a:effectLst/>
                        </a:rPr>
                        <a:t>の形と意味を理解しているか</a:t>
                      </a:r>
                      <a:endParaRPr lang="ja-JP" altLang="en-US" sz="16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6199327"/>
                  </a:ext>
                </a:extLst>
              </a:tr>
              <a:tr h="2988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②　きちんとした立ち方、歩き方が出来るか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3282351"/>
                  </a:ext>
                </a:extLst>
              </a:tr>
              <a:tr h="2988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③　入室時のドアの開閉がきちんと出来るか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2227154"/>
                  </a:ext>
                </a:extLst>
              </a:tr>
              <a:tr h="29884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④　椅子の腰掛け方、立ち居振る舞い、言葉遣い、表情の工夫をしているか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343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34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【Ⅰ】 </a:t>
            </a:r>
            <a:r>
              <a:rPr lang="ja-JP" altLang="en-US" sz="3600" dirty="0"/>
              <a:t>面接の受け方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51384" y="1187624"/>
            <a:ext cx="295232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（２）　面接の留意点</a:t>
            </a: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839416" y="1804717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　面接当日（開始まで）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839416" y="4312716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　面接時の注意</a:t>
            </a: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021930"/>
              </p:ext>
            </p:extLst>
          </p:nvPr>
        </p:nvGraphicFramePr>
        <p:xfrm>
          <a:off x="1415480" y="4672756"/>
          <a:ext cx="10009112" cy="1555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9112">
                  <a:extLst>
                    <a:ext uri="{9D8B030D-6E8A-4147-A177-3AD203B41FA5}">
                      <a16:colId xmlns:a16="http://schemas.microsoft.com/office/drawing/2014/main" val="2910936385"/>
                    </a:ext>
                  </a:extLst>
                </a:gridCol>
              </a:tblGrid>
              <a:tr h="3888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①　入室時に「失礼します」の第１声を、明るく感じよくする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6199327"/>
                  </a:ext>
                </a:extLst>
              </a:tr>
              <a:tr h="3888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②　相手の目を見て、質問を熱心に聴くこと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3282351"/>
                  </a:ext>
                </a:extLst>
              </a:tr>
              <a:tr h="3888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③　質問の意図を理解し、具体例を上げ的確に応答する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2227154"/>
                  </a:ext>
                </a:extLst>
              </a:tr>
              <a:tr h="3888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④　受答えは結論から話し出し、理由は後から話す。またシンプルにまとめてダラダラと話さない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3432187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62510"/>
              </p:ext>
            </p:extLst>
          </p:nvPr>
        </p:nvGraphicFramePr>
        <p:xfrm>
          <a:off x="1415480" y="2209162"/>
          <a:ext cx="10009112" cy="184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9112">
                  <a:extLst>
                    <a:ext uri="{9D8B030D-6E8A-4147-A177-3AD203B41FA5}">
                      <a16:colId xmlns:a16="http://schemas.microsoft.com/office/drawing/2014/main" val="3920482632"/>
                    </a:ext>
                  </a:extLst>
                </a:gridCol>
              </a:tblGrid>
              <a:tr h="3693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①　最寄りの駅から面接は始まっていると思って、気を抜かない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6458390"/>
                  </a:ext>
                </a:extLst>
              </a:tr>
              <a:tr h="3693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②　会社に入る前に服装、髪型を見直し、携帯電話の電源を切る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2529534"/>
                  </a:ext>
                </a:extLst>
              </a:tr>
              <a:tr h="3693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③　受付に面接時間の１０分前には到着する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6191555"/>
                  </a:ext>
                </a:extLst>
              </a:tr>
              <a:tr h="3693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④　万が一、事故等で遅れそうな場合には、早めに連絡を取る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8840312"/>
                  </a:ext>
                </a:extLst>
              </a:tr>
              <a:tr h="3693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⑤　受付の人、社員の人、全ての人に丁寧な対応をする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271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3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862136" y="567385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基本的な面接マナー</a:t>
            </a:r>
          </a:p>
        </p:txBody>
      </p:sp>
      <p:grpSp>
        <p:nvGrpSpPr>
          <p:cNvPr id="36" name="グループ化 35"/>
          <p:cNvGrpSpPr/>
          <p:nvPr/>
        </p:nvGrpSpPr>
        <p:grpSpPr>
          <a:xfrm>
            <a:off x="1055440" y="1331640"/>
            <a:ext cx="9779215" cy="5976664"/>
            <a:chOff x="2734207" y="2675404"/>
            <a:chExt cx="6714060" cy="3793191"/>
          </a:xfrm>
          <a:solidFill>
            <a:srgbClr val="FFFFFF"/>
          </a:solidFill>
        </p:grpSpPr>
        <p:sp>
          <p:nvSpPr>
            <p:cNvPr id="4" name="Text Box 322"/>
            <p:cNvSpPr txBox="1">
              <a:spLocks noChangeArrowheads="1"/>
            </p:cNvSpPr>
            <p:nvPr/>
          </p:nvSpPr>
          <p:spPr bwMode="auto">
            <a:xfrm>
              <a:off x="2734823" y="2675404"/>
              <a:ext cx="1531284" cy="185849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 Box 323"/>
            <p:cNvSpPr txBox="1">
              <a:spLocks noChangeArrowheads="1"/>
            </p:cNvSpPr>
            <p:nvPr/>
          </p:nvSpPr>
          <p:spPr bwMode="auto">
            <a:xfrm>
              <a:off x="4466132" y="2675404"/>
              <a:ext cx="1530163" cy="185849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 Box 333"/>
            <p:cNvSpPr txBox="1">
              <a:spLocks noChangeArrowheads="1"/>
            </p:cNvSpPr>
            <p:nvPr/>
          </p:nvSpPr>
          <p:spPr bwMode="auto">
            <a:xfrm>
              <a:off x="6205845" y="2675404"/>
              <a:ext cx="1520638" cy="185849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 Box 336"/>
            <p:cNvSpPr txBox="1">
              <a:spLocks noChangeArrowheads="1"/>
            </p:cNvSpPr>
            <p:nvPr/>
          </p:nvSpPr>
          <p:spPr bwMode="auto">
            <a:xfrm>
              <a:off x="7926508" y="2675404"/>
              <a:ext cx="1521759" cy="1858496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 Box 337"/>
            <p:cNvSpPr txBox="1">
              <a:spLocks noChangeArrowheads="1"/>
            </p:cNvSpPr>
            <p:nvPr/>
          </p:nvSpPr>
          <p:spPr bwMode="auto">
            <a:xfrm>
              <a:off x="2734207" y="4599135"/>
              <a:ext cx="1529702" cy="185560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050" b="0" i="0" u="none" strike="noStrike" baseline="0">
                  <a:solidFill>
                    <a:srgbClr val="000000"/>
                  </a:solidFill>
                  <a:latin typeface="Century"/>
                </a:rPr>
                <a:t> </a:t>
              </a:r>
            </a:p>
          </p:txBody>
        </p:sp>
        <p:sp>
          <p:nvSpPr>
            <p:cNvPr id="9" name="Text Box 339"/>
            <p:cNvSpPr txBox="1">
              <a:spLocks noChangeArrowheads="1"/>
            </p:cNvSpPr>
            <p:nvPr/>
          </p:nvSpPr>
          <p:spPr bwMode="auto">
            <a:xfrm>
              <a:off x="4463106" y="4599135"/>
              <a:ext cx="1528582" cy="185560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050" b="0" i="0" u="none" strike="noStrike" baseline="0">
                  <a:solidFill>
                    <a:srgbClr val="000000"/>
                  </a:solidFill>
                  <a:latin typeface="Century"/>
                </a:rPr>
                <a:t> </a:t>
              </a:r>
            </a:p>
          </p:txBody>
        </p:sp>
        <p:sp>
          <p:nvSpPr>
            <p:cNvPr id="10" name="Text Box 341"/>
            <p:cNvSpPr txBox="1">
              <a:spLocks noChangeArrowheads="1"/>
            </p:cNvSpPr>
            <p:nvPr/>
          </p:nvSpPr>
          <p:spPr bwMode="auto">
            <a:xfrm>
              <a:off x="6202182" y="4599135"/>
              <a:ext cx="1528581" cy="185560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050" b="0" i="0" u="none" strike="noStrike" baseline="0">
                  <a:solidFill>
                    <a:srgbClr val="000000"/>
                  </a:solidFill>
                  <a:latin typeface="Century"/>
                </a:rPr>
                <a:t> </a:t>
              </a:r>
            </a:p>
          </p:txBody>
        </p:sp>
        <p:sp>
          <p:nvSpPr>
            <p:cNvPr id="11" name="Text Box 348"/>
            <p:cNvSpPr txBox="1">
              <a:spLocks noChangeArrowheads="1"/>
            </p:cNvSpPr>
            <p:nvPr/>
          </p:nvSpPr>
          <p:spPr bwMode="auto">
            <a:xfrm>
              <a:off x="7926508" y="4610100"/>
              <a:ext cx="1521759" cy="185849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 Box 332"/>
            <p:cNvSpPr txBox="1">
              <a:spLocks noChangeArrowheads="1"/>
            </p:cNvSpPr>
            <p:nvPr/>
          </p:nvSpPr>
          <p:spPr bwMode="auto">
            <a:xfrm>
              <a:off x="2813588" y="4143935"/>
              <a:ext cx="1369359" cy="3613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ドアを３回ノックする。</a:t>
              </a:r>
            </a:p>
          </p:txBody>
        </p:sp>
        <p:sp>
          <p:nvSpPr>
            <p:cNvPr id="13" name="Text Box 324"/>
            <p:cNvSpPr txBox="1">
              <a:spLocks noChangeArrowheads="1"/>
            </p:cNvSpPr>
            <p:nvPr/>
          </p:nvSpPr>
          <p:spPr bwMode="auto">
            <a:xfrm>
              <a:off x="4513979" y="4096114"/>
              <a:ext cx="1378883" cy="4073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「どうぞ」と返事が</a:t>
              </a:r>
              <a:br>
                <a:rPr lang="en-US" altLang="ja-JP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</a:b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あったら「はい」入室。</a:t>
              </a:r>
              <a:endParaRPr lang="ja-JP" altLang="en-US" sz="1400" b="0" i="0" u="none" strike="noStrike" baseline="0" dirty="0">
                <a:solidFill>
                  <a:srgbClr val="000000"/>
                </a:solidFill>
                <a:latin typeface="Century"/>
                <a:ea typeface="HG丸ｺﾞｼｯｸM-PRO"/>
              </a:endParaRPr>
            </a:p>
          </p:txBody>
        </p:sp>
        <p:sp>
          <p:nvSpPr>
            <p:cNvPr id="14" name="Text Box 334"/>
            <p:cNvSpPr txBox="1">
              <a:spLocks noChangeArrowheads="1"/>
            </p:cNvSpPr>
            <p:nvPr/>
          </p:nvSpPr>
          <p:spPr bwMode="auto">
            <a:xfrm>
              <a:off x="6219292" y="4065035"/>
              <a:ext cx="1497925" cy="4402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入室したら、体を少し後ろに向けドアを静かに閉める。</a:t>
              </a:r>
            </a:p>
          </p:txBody>
        </p:sp>
        <p:sp>
          <p:nvSpPr>
            <p:cNvPr id="15" name="Text Box 335"/>
            <p:cNvSpPr txBox="1">
              <a:spLocks noChangeArrowheads="1"/>
            </p:cNvSpPr>
            <p:nvPr/>
          </p:nvSpPr>
          <p:spPr bwMode="auto">
            <a:xfrm>
              <a:off x="7981846" y="4077259"/>
              <a:ext cx="1426508" cy="4566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面接官の方に向き「失礼します」と敬礼（30度）。</a:t>
              </a:r>
            </a:p>
          </p:txBody>
        </p:sp>
        <p:sp>
          <p:nvSpPr>
            <p:cNvPr id="16" name="Text Box 338"/>
            <p:cNvSpPr txBox="1">
              <a:spLocks noChangeArrowheads="1"/>
            </p:cNvSpPr>
            <p:nvPr/>
          </p:nvSpPr>
          <p:spPr bwMode="auto">
            <a:xfrm>
              <a:off x="3049148" y="5945282"/>
              <a:ext cx="997884" cy="3742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正しい姿勢で</a:t>
              </a:r>
              <a:endParaRPr lang="ja-JP" altLang="en-US" sz="1400" b="0" i="0" u="none" strike="noStrike" baseline="0">
                <a:solidFill>
                  <a:srgbClr val="000000"/>
                </a:solidFill>
                <a:latin typeface="Century"/>
                <a:ea typeface="HG丸ｺﾞｼｯｸM-PRO"/>
              </a:endParaRPr>
            </a:p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キビキビ歩く。</a:t>
              </a:r>
            </a:p>
          </p:txBody>
        </p:sp>
        <p:sp>
          <p:nvSpPr>
            <p:cNvPr id="17" name="Text Box 340"/>
            <p:cNvSpPr txBox="1">
              <a:spLocks noChangeArrowheads="1"/>
            </p:cNvSpPr>
            <p:nvPr/>
          </p:nvSpPr>
          <p:spPr bwMode="auto">
            <a:xfrm>
              <a:off x="4475657" y="5983380"/>
              <a:ext cx="1492063" cy="3361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椅子の横に立ち</a:t>
              </a:r>
              <a:endParaRPr lang="en-US" altLang="ja-JP" sz="1400" b="0" i="0" u="none" strike="noStrike" baseline="0" dirty="0">
                <a:solidFill>
                  <a:srgbClr val="000000"/>
                </a:solidFill>
                <a:latin typeface="HG丸ｺﾞｼｯｸM-PRO"/>
                <a:ea typeface="HG丸ｺﾞｼｯｸM-PRO"/>
              </a:endParaRPr>
            </a:p>
            <a:p>
              <a:pPr algn="ctr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姿勢を正す。</a:t>
              </a:r>
            </a:p>
          </p:txBody>
        </p:sp>
        <p:sp>
          <p:nvSpPr>
            <p:cNvPr id="18" name="Text Box 349"/>
            <p:cNvSpPr txBox="1">
              <a:spLocks noChangeArrowheads="1"/>
            </p:cNvSpPr>
            <p:nvPr/>
          </p:nvSpPr>
          <p:spPr bwMode="auto">
            <a:xfrm>
              <a:off x="7981845" y="5859556"/>
              <a:ext cx="1426508" cy="5137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「お掛け下さい」と</a:t>
              </a:r>
              <a:r>
                <a:rPr lang="ja-JP" altLang="en-US" sz="140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言わ</a:t>
              </a: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れたら「失礼します」と言って会釈（15度）。</a:t>
              </a:r>
            </a:p>
          </p:txBody>
        </p:sp>
        <p:pic>
          <p:nvPicPr>
            <p:cNvPr id="19" name="図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0073" y="2780179"/>
              <a:ext cx="1340784" cy="12494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図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8836" y="2780179"/>
              <a:ext cx="1283634" cy="11575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図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1095" y="2780179"/>
              <a:ext cx="1340784" cy="11670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図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3183" y="2780179"/>
              <a:ext cx="1378884" cy="10908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図 2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323" y="4663888"/>
              <a:ext cx="1140759" cy="10942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図 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511" y="4692463"/>
              <a:ext cx="1169334" cy="10847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図 2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7770" y="4711513"/>
              <a:ext cx="1264584" cy="10275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図 2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958" y="4721038"/>
              <a:ext cx="1140759" cy="8785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360"/>
            <p:cNvSpPr txBox="1">
              <a:spLocks noChangeArrowheads="1"/>
            </p:cNvSpPr>
            <p:nvPr/>
          </p:nvSpPr>
          <p:spPr bwMode="auto">
            <a:xfrm>
              <a:off x="2761935" y="2701134"/>
              <a:ext cx="349200" cy="266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 panose="02020609040205080304" pitchFamily="17" charset="-128"/>
                  <a:ea typeface="ＭＳ 明朝" panose="02020609040205080304" pitchFamily="17" charset="-128"/>
                </a:rPr>
                <a:t>①</a:t>
              </a: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Times New Roman"/>
                  <a:cs typeface="Times New Roman"/>
                </a:rPr>
                <a:t>    </a:t>
              </a: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Century"/>
                  <a:cs typeface="Times New Roman"/>
                </a:rPr>
                <a:t> </a:t>
              </a:r>
              <a:endParaRPr lang="ja-JP" altLang="en-US" sz="1400" b="0" i="0" u="none" strike="noStrike" baseline="0">
                <a:solidFill>
                  <a:srgbClr val="000000"/>
                </a:solidFill>
                <a:latin typeface="Century"/>
              </a:endParaRPr>
            </a:p>
          </p:txBody>
        </p:sp>
        <p:sp>
          <p:nvSpPr>
            <p:cNvPr id="28" name="Text Box 361"/>
            <p:cNvSpPr txBox="1">
              <a:spLocks noChangeArrowheads="1"/>
            </p:cNvSpPr>
            <p:nvPr/>
          </p:nvSpPr>
          <p:spPr bwMode="auto">
            <a:xfrm>
              <a:off x="4487380" y="2701133"/>
              <a:ext cx="349200" cy="1953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②</a:t>
              </a:r>
            </a:p>
          </p:txBody>
        </p:sp>
        <p:sp>
          <p:nvSpPr>
            <p:cNvPr id="29" name="Text Box 359"/>
            <p:cNvSpPr txBox="1">
              <a:spLocks noChangeArrowheads="1"/>
            </p:cNvSpPr>
            <p:nvPr/>
          </p:nvSpPr>
          <p:spPr bwMode="auto">
            <a:xfrm>
              <a:off x="6320877" y="2701132"/>
              <a:ext cx="349200" cy="3633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③</a:t>
              </a:r>
            </a:p>
          </p:txBody>
        </p:sp>
        <p:sp>
          <p:nvSpPr>
            <p:cNvPr id="30" name="Text Box 362"/>
            <p:cNvSpPr txBox="1">
              <a:spLocks noChangeArrowheads="1"/>
            </p:cNvSpPr>
            <p:nvPr/>
          </p:nvSpPr>
          <p:spPr bwMode="auto">
            <a:xfrm>
              <a:off x="7949954" y="2701133"/>
              <a:ext cx="250048" cy="1953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④</a:t>
              </a:r>
            </a:p>
          </p:txBody>
        </p:sp>
        <p:sp>
          <p:nvSpPr>
            <p:cNvPr id="31" name="Text Box 363"/>
            <p:cNvSpPr txBox="1">
              <a:spLocks noChangeArrowheads="1"/>
            </p:cNvSpPr>
            <p:nvPr/>
          </p:nvSpPr>
          <p:spPr bwMode="auto">
            <a:xfrm>
              <a:off x="2751674" y="4623373"/>
              <a:ext cx="359461" cy="2456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⑤</a:t>
              </a:r>
            </a:p>
          </p:txBody>
        </p:sp>
        <p:sp>
          <p:nvSpPr>
            <p:cNvPr id="32" name="Text Box 364"/>
            <p:cNvSpPr txBox="1">
              <a:spLocks noChangeArrowheads="1"/>
            </p:cNvSpPr>
            <p:nvPr/>
          </p:nvSpPr>
          <p:spPr bwMode="auto">
            <a:xfrm>
              <a:off x="4489015" y="4623373"/>
              <a:ext cx="561503" cy="1953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ＭＳ 明朝"/>
                  <a:ea typeface="ＭＳ 明朝"/>
                </a:rPr>
                <a:t>⑥</a:t>
              </a:r>
            </a:p>
          </p:txBody>
        </p:sp>
        <p:sp>
          <p:nvSpPr>
            <p:cNvPr id="33" name="Text Box 365"/>
            <p:cNvSpPr txBox="1">
              <a:spLocks noChangeArrowheads="1"/>
            </p:cNvSpPr>
            <p:nvPr/>
          </p:nvSpPr>
          <p:spPr bwMode="auto">
            <a:xfrm>
              <a:off x="6224894" y="4623374"/>
              <a:ext cx="250048" cy="1953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⑦</a:t>
              </a:r>
            </a:p>
          </p:txBody>
        </p:sp>
        <p:sp>
          <p:nvSpPr>
            <p:cNvPr id="34" name="Text Box 366"/>
            <p:cNvSpPr txBox="1">
              <a:spLocks noChangeArrowheads="1"/>
            </p:cNvSpPr>
            <p:nvPr/>
          </p:nvSpPr>
          <p:spPr bwMode="auto">
            <a:xfrm>
              <a:off x="7953617" y="4638028"/>
              <a:ext cx="458666" cy="1953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⑧</a:t>
              </a:r>
            </a:p>
          </p:txBody>
        </p:sp>
        <p:sp>
          <p:nvSpPr>
            <p:cNvPr id="35" name="Text Box 340"/>
            <p:cNvSpPr txBox="1">
              <a:spLocks noChangeArrowheads="1"/>
            </p:cNvSpPr>
            <p:nvPr/>
          </p:nvSpPr>
          <p:spPr bwMode="auto">
            <a:xfrm>
              <a:off x="6225154" y="5909102"/>
              <a:ext cx="1492063" cy="4737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「（氏名）宜しくお願い致します」と言って最敬礼（４５度）する。</a:t>
              </a:r>
              <a:endParaRPr lang="en-US" altLang="ja-JP" sz="1400" b="0" i="0" u="none" strike="noStrike" baseline="0" dirty="0">
                <a:solidFill>
                  <a:srgbClr val="000000"/>
                </a:solidFill>
                <a:latin typeface="HG丸ｺﾞｼｯｸM-PRO"/>
                <a:ea typeface="HG丸ｺﾞｼｯｸM-PRO"/>
              </a:endParaRPr>
            </a:p>
          </p:txBody>
        </p:sp>
      </p:grpSp>
      <p:sp>
        <p:nvSpPr>
          <p:cNvPr id="37" name="正方形/長方形 36"/>
          <p:cNvSpPr/>
          <p:nvPr/>
        </p:nvSpPr>
        <p:spPr>
          <a:xfrm>
            <a:off x="3853873" y="1619672"/>
            <a:ext cx="263731" cy="202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9018607" y="4551439"/>
            <a:ext cx="245745" cy="385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6408333" y="4572000"/>
            <a:ext cx="303694" cy="404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8904312" y="1592105"/>
            <a:ext cx="209324" cy="24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1" name="楕円 40"/>
          <p:cNvSpPr/>
          <p:nvPr/>
        </p:nvSpPr>
        <p:spPr>
          <a:xfrm>
            <a:off x="3863752" y="4545020"/>
            <a:ext cx="360040" cy="315012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3935760" y="4644008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/>
          <p:cNvSpPr/>
          <p:nvPr/>
        </p:nvSpPr>
        <p:spPr>
          <a:xfrm>
            <a:off x="1487488" y="4545020"/>
            <a:ext cx="288032" cy="315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8904312" y="4644008"/>
            <a:ext cx="2093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663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基本的な面接マナー</a:t>
            </a:r>
          </a:p>
        </p:txBody>
      </p:sp>
      <p:grpSp>
        <p:nvGrpSpPr>
          <p:cNvPr id="3" name="グループ化 2"/>
          <p:cNvGrpSpPr/>
          <p:nvPr/>
        </p:nvGrpSpPr>
        <p:grpSpPr>
          <a:xfrm>
            <a:off x="1296526" y="1043608"/>
            <a:ext cx="8831923" cy="5341235"/>
            <a:chOff x="2748803" y="2680167"/>
            <a:chExt cx="6713444" cy="3783666"/>
          </a:xfrm>
        </p:grpSpPr>
        <p:sp>
          <p:nvSpPr>
            <p:cNvPr id="37" name="Text Box 343"/>
            <p:cNvSpPr txBox="1">
              <a:spLocks noChangeArrowheads="1"/>
            </p:cNvSpPr>
            <p:nvPr/>
          </p:nvSpPr>
          <p:spPr bwMode="auto">
            <a:xfrm>
              <a:off x="2748803" y="2680167"/>
              <a:ext cx="1531284" cy="18584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" name="Text Box 346"/>
            <p:cNvSpPr txBox="1">
              <a:spLocks noChangeArrowheads="1"/>
            </p:cNvSpPr>
            <p:nvPr/>
          </p:nvSpPr>
          <p:spPr bwMode="auto">
            <a:xfrm>
              <a:off x="6219825" y="2680167"/>
              <a:ext cx="1520638" cy="1848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Text Box 370"/>
            <p:cNvSpPr txBox="1">
              <a:spLocks noChangeArrowheads="1"/>
            </p:cNvSpPr>
            <p:nvPr/>
          </p:nvSpPr>
          <p:spPr bwMode="auto">
            <a:xfrm>
              <a:off x="4480112" y="2680167"/>
              <a:ext cx="1530163" cy="18584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Text Box 350"/>
            <p:cNvSpPr txBox="1">
              <a:spLocks noChangeArrowheads="1"/>
            </p:cNvSpPr>
            <p:nvPr/>
          </p:nvSpPr>
          <p:spPr bwMode="auto">
            <a:xfrm>
              <a:off x="7940488" y="2680167"/>
              <a:ext cx="1521759" cy="1848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Text Box 352"/>
            <p:cNvSpPr txBox="1">
              <a:spLocks noChangeArrowheads="1"/>
            </p:cNvSpPr>
            <p:nvPr/>
          </p:nvSpPr>
          <p:spPr bwMode="auto">
            <a:xfrm>
              <a:off x="2748803" y="4605337"/>
              <a:ext cx="1531284" cy="1858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Text Box 354"/>
            <p:cNvSpPr txBox="1">
              <a:spLocks noChangeArrowheads="1"/>
            </p:cNvSpPr>
            <p:nvPr/>
          </p:nvSpPr>
          <p:spPr bwMode="auto">
            <a:xfrm>
              <a:off x="4480112" y="4605337"/>
              <a:ext cx="1530163" cy="1858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Text Box 356"/>
            <p:cNvSpPr txBox="1">
              <a:spLocks noChangeArrowheads="1"/>
            </p:cNvSpPr>
            <p:nvPr/>
          </p:nvSpPr>
          <p:spPr bwMode="auto">
            <a:xfrm>
              <a:off x="6219825" y="4605337"/>
              <a:ext cx="1520638" cy="18584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Text Box 344"/>
            <p:cNvSpPr txBox="1">
              <a:spLocks noChangeArrowheads="1"/>
            </p:cNvSpPr>
            <p:nvPr/>
          </p:nvSpPr>
          <p:spPr bwMode="auto">
            <a:xfrm>
              <a:off x="2901203" y="4047236"/>
              <a:ext cx="1359834" cy="36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鞄は椅子の横に置く。</a:t>
              </a:r>
              <a:endParaRPr lang="ja-JP" altLang="en-US" sz="1400" b="0" i="0" u="none" strike="noStrike" baseline="0" dirty="0">
                <a:solidFill>
                  <a:srgbClr val="000000"/>
                </a:solidFill>
                <a:latin typeface="Century"/>
                <a:ea typeface="HG丸ｺﾞｼｯｸM-PRO"/>
              </a:endParaRPr>
            </a:p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姿勢や目線に注意。</a:t>
              </a:r>
            </a:p>
          </p:txBody>
        </p:sp>
        <p:sp>
          <p:nvSpPr>
            <p:cNvPr id="45" name="Text Box 347"/>
            <p:cNvSpPr txBox="1">
              <a:spLocks noChangeArrowheads="1"/>
            </p:cNvSpPr>
            <p:nvPr/>
          </p:nvSpPr>
          <p:spPr bwMode="auto">
            <a:xfrm>
              <a:off x="6268656" y="4024871"/>
              <a:ext cx="1415424" cy="486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「ありがとうございました」と言って最敬礼（45度）。</a:t>
              </a:r>
            </a:p>
          </p:txBody>
        </p:sp>
        <p:sp>
          <p:nvSpPr>
            <p:cNvPr id="46" name="Text Box 351"/>
            <p:cNvSpPr txBox="1">
              <a:spLocks noChangeArrowheads="1"/>
            </p:cNvSpPr>
            <p:nvPr/>
          </p:nvSpPr>
          <p:spPr bwMode="auto">
            <a:xfrm>
              <a:off x="7997638" y="4006416"/>
              <a:ext cx="1407459" cy="326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鞄を持ち、ドアの前まで正しい姿勢でキビキビ歩く。</a:t>
              </a:r>
            </a:p>
          </p:txBody>
        </p:sp>
        <p:sp>
          <p:nvSpPr>
            <p:cNvPr id="47" name="Text Box 353"/>
            <p:cNvSpPr txBox="1">
              <a:spLocks noChangeArrowheads="1"/>
            </p:cNvSpPr>
            <p:nvPr/>
          </p:nvSpPr>
          <p:spPr bwMode="auto">
            <a:xfrm>
              <a:off x="2901203" y="5893771"/>
              <a:ext cx="1418323" cy="46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面接官の方を向き、「失礼します」と言って敬礼（30度）</a:t>
              </a:r>
            </a:p>
          </p:txBody>
        </p:sp>
        <p:sp>
          <p:nvSpPr>
            <p:cNvPr id="48" name="Text Box 355"/>
            <p:cNvSpPr txBox="1">
              <a:spLocks noChangeArrowheads="1"/>
            </p:cNvSpPr>
            <p:nvPr/>
          </p:nvSpPr>
          <p:spPr bwMode="auto">
            <a:xfrm>
              <a:off x="4613680" y="6041871"/>
              <a:ext cx="1236009" cy="259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ドアを開けて退室。</a:t>
              </a:r>
            </a:p>
          </p:txBody>
        </p:sp>
        <p:sp>
          <p:nvSpPr>
            <p:cNvPr id="49" name="Text Box 357"/>
            <p:cNvSpPr txBox="1">
              <a:spLocks noChangeArrowheads="1"/>
            </p:cNvSpPr>
            <p:nvPr/>
          </p:nvSpPr>
          <p:spPr bwMode="auto">
            <a:xfrm>
              <a:off x="6248400" y="5902417"/>
              <a:ext cx="1435679" cy="440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面接官に再度会釈（１５度）し、ドアを静かに閉める。</a:t>
              </a:r>
            </a:p>
          </p:txBody>
        </p:sp>
        <p:pic>
          <p:nvPicPr>
            <p:cNvPr id="50" name="図 4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103" y="2838730"/>
              <a:ext cx="1331259" cy="102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図 5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241" y="2823042"/>
              <a:ext cx="1293159" cy="1052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図 5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2746842"/>
              <a:ext cx="1245534" cy="1186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図 5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4313" y="2756367"/>
              <a:ext cx="1331259" cy="1109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図 5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2628" y="4697225"/>
              <a:ext cx="1264584" cy="1113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図 5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916" y="4672012"/>
              <a:ext cx="1122830" cy="1100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図 5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4681537"/>
              <a:ext cx="1207434" cy="1062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367"/>
            <p:cNvSpPr txBox="1">
              <a:spLocks noChangeArrowheads="1"/>
            </p:cNvSpPr>
            <p:nvPr/>
          </p:nvSpPr>
          <p:spPr bwMode="auto">
            <a:xfrm>
              <a:off x="2770783" y="2702448"/>
              <a:ext cx="349200" cy="3491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⑨</a:t>
              </a:r>
            </a:p>
          </p:txBody>
        </p:sp>
        <p:sp>
          <p:nvSpPr>
            <p:cNvPr id="58" name="Text Box 368"/>
            <p:cNvSpPr txBox="1">
              <a:spLocks noChangeArrowheads="1"/>
            </p:cNvSpPr>
            <p:nvPr/>
          </p:nvSpPr>
          <p:spPr bwMode="auto">
            <a:xfrm>
              <a:off x="4499894" y="2699949"/>
              <a:ext cx="349200" cy="3590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⑩</a:t>
              </a:r>
            </a:p>
          </p:txBody>
        </p:sp>
        <p:sp>
          <p:nvSpPr>
            <p:cNvPr id="59" name="Text Box 369"/>
            <p:cNvSpPr txBox="1">
              <a:spLocks noChangeArrowheads="1"/>
            </p:cNvSpPr>
            <p:nvPr/>
          </p:nvSpPr>
          <p:spPr bwMode="auto">
            <a:xfrm>
              <a:off x="6245469" y="2702449"/>
              <a:ext cx="349200" cy="334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⑪</a:t>
              </a:r>
            </a:p>
          </p:txBody>
        </p:sp>
        <p:sp>
          <p:nvSpPr>
            <p:cNvPr id="60" name="Text Box 371"/>
            <p:cNvSpPr txBox="1">
              <a:spLocks noChangeArrowheads="1"/>
            </p:cNvSpPr>
            <p:nvPr/>
          </p:nvSpPr>
          <p:spPr bwMode="auto">
            <a:xfrm>
              <a:off x="7966822" y="2713224"/>
              <a:ext cx="466768" cy="218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⑫</a:t>
              </a:r>
            </a:p>
          </p:txBody>
        </p:sp>
        <p:sp>
          <p:nvSpPr>
            <p:cNvPr id="61" name="Text Box 374"/>
            <p:cNvSpPr txBox="1">
              <a:spLocks noChangeArrowheads="1"/>
            </p:cNvSpPr>
            <p:nvPr/>
          </p:nvSpPr>
          <p:spPr bwMode="auto">
            <a:xfrm>
              <a:off x="2769191" y="4639374"/>
              <a:ext cx="276842" cy="218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⑬</a:t>
              </a:r>
            </a:p>
          </p:txBody>
        </p:sp>
        <p:sp>
          <p:nvSpPr>
            <p:cNvPr id="62" name="Text Box 372"/>
            <p:cNvSpPr txBox="1">
              <a:spLocks noChangeArrowheads="1"/>
            </p:cNvSpPr>
            <p:nvPr/>
          </p:nvSpPr>
          <p:spPr bwMode="auto">
            <a:xfrm>
              <a:off x="4499895" y="4624720"/>
              <a:ext cx="346614" cy="2655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⑭</a:t>
              </a:r>
            </a:p>
          </p:txBody>
        </p:sp>
        <p:sp>
          <p:nvSpPr>
            <p:cNvPr id="63" name="Text Box 373"/>
            <p:cNvSpPr txBox="1">
              <a:spLocks noChangeArrowheads="1"/>
            </p:cNvSpPr>
            <p:nvPr/>
          </p:nvSpPr>
          <p:spPr bwMode="auto">
            <a:xfrm>
              <a:off x="6244641" y="4632047"/>
              <a:ext cx="276842" cy="218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400" b="0" i="0" u="none" strike="noStrike" baseline="0">
                  <a:solidFill>
                    <a:srgbClr val="000000"/>
                  </a:solidFill>
                  <a:latin typeface="ＭＳ 明朝"/>
                  <a:ea typeface="ＭＳ 明朝"/>
                </a:rPr>
                <a:t>⑮</a:t>
              </a:r>
            </a:p>
          </p:txBody>
        </p:sp>
        <p:sp>
          <p:nvSpPr>
            <p:cNvPr id="64" name="Text Box 340"/>
            <p:cNvSpPr txBox="1">
              <a:spLocks noChangeArrowheads="1"/>
            </p:cNvSpPr>
            <p:nvPr/>
          </p:nvSpPr>
          <p:spPr bwMode="auto">
            <a:xfrm>
              <a:off x="4484917" y="3990420"/>
              <a:ext cx="1583715" cy="577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295" tIns="8890" rIns="74295" bIns="889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ja-JP" altLang="en-US" sz="1300" b="0" i="0" u="none" strike="noStrike" baseline="0" dirty="0">
                  <a:solidFill>
                    <a:srgbClr val="000000"/>
                  </a:solidFill>
                  <a:latin typeface="HG丸ｺﾞｼｯｸM-PRO"/>
                  <a:ea typeface="HG丸ｺﾞｼｯｸM-PRO"/>
                </a:rPr>
                <a:t>「終わります」と言われたら「はい」と言って椅子の横に立ち姿勢を正す。</a:t>
              </a:r>
            </a:p>
          </p:txBody>
        </p:sp>
      </p:grpSp>
      <p:sp>
        <p:nvSpPr>
          <p:cNvPr id="65" name="タイトル 1"/>
          <p:cNvSpPr txBox="1">
            <a:spLocks/>
          </p:cNvSpPr>
          <p:nvPr/>
        </p:nvSpPr>
        <p:spPr>
          <a:xfrm>
            <a:off x="779867" y="6732240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000"/>
            </a:pPr>
            <a:r>
              <a:rPr lang="ja-JP" altLang="en-US" sz="2000" b="1" dirty="0">
                <a:solidFill>
                  <a:srgbClr val="000000"/>
                </a:solidFill>
                <a:latin typeface="+mn-ea"/>
              </a:rPr>
              <a:t>座り方にも注意しましょう！</a:t>
            </a:r>
          </a:p>
        </p:txBody>
      </p:sp>
      <p:graphicFrame>
        <p:nvGraphicFramePr>
          <p:cNvPr id="66" name="表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90179"/>
              </p:ext>
            </p:extLst>
          </p:nvPr>
        </p:nvGraphicFramePr>
        <p:xfrm>
          <a:off x="1067899" y="7094410"/>
          <a:ext cx="4308021" cy="10059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8021">
                  <a:extLst>
                    <a:ext uri="{9D8B030D-6E8A-4147-A177-3AD203B41FA5}">
                      <a16:colId xmlns:a16="http://schemas.microsoft.com/office/drawing/2014/main" val="1098430628"/>
                    </a:ext>
                  </a:extLst>
                </a:gridCol>
              </a:tblGrid>
              <a:tr h="3353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◆　背もたれにもたれず、背筋を伸ばす。</a:t>
                      </a:r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5715450"/>
                  </a:ext>
                </a:extLst>
              </a:tr>
              <a:tr h="38118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◆　座席の３分の２くらいまでに腰掛ける。</a:t>
                      </a:r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6476545"/>
                  </a:ext>
                </a:extLst>
              </a:tr>
              <a:tr h="28947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◆　顔は顎を引いてまっすぐ前を見る。</a:t>
                      </a:r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950996"/>
                  </a:ext>
                </a:extLst>
              </a:tr>
            </a:tbl>
          </a:graphicData>
        </a:graphic>
      </p:graphicFrame>
      <p:graphicFrame>
        <p:nvGraphicFramePr>
          <p:cNvPr id="67" name="表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743954"/>
              </p:ext>
            </p:extLst>
          </p:nvPr>
        </p:nvGraphicFramePr>
        <p:xfrm>
          <a:off x="5399219" y="7094409"/>
          <a:ext cx="6457421" cy="10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7421">
                  <a:extLst>
                    <a:ext uri="{9D8B030D-6E8A-4147-A177-3AD203B41FA5}">
                      <a16:colId xmlns:a16="http://schemas.microsoft.com/office/drawing/2014/main" val="833221725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◆　男性→こぶし一つくらい膝の間を開け、膝下をまっすぐおろす。</a:t>
                      </a:r>
                      <a:endParaRPr lang="en-US" altLang="ja-JP" sz="14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　　　　　　　手は膝の上で軽く握りこぶしにする。</a:t>
                      </a:r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351863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</a:rPr>
                        <a:t>◆　女性→膝をつけてまっすぐおろす。手は左手を上に組み、太ももの上に置く。</a:t>
                      </a:r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5893119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5172562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6168008" y="3923928"/>
            <a:ext cx="21602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559496" y="3995936"/>
            <a:ext cx="231986" cy="239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1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【Ⅰ】 </a:t>
            </a:r>
            <a:r>
              <a:rPr lang="ja-JP" altLang="en-US" sz="3600" dirty="0"/>
              <a:t>面接の受け方</a:t>
            </a:r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551384" y="1331640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（３）　面接時の持ち物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861497"/>
              </p:ext>
            </p:extLst>
          </p:nvPr>
        </p:nvGraphicFramePr>
        <p:xfrm>
          <a:off x="1127448" y="1915677"/>
          <a:ext cx="10009112" cy="4888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9112">
                  <a:extLst>
                    <a:ext uri="{9D8B030D-6E8A-4147-A177-3AD203B41FA5}">
                      <a16:colId xmlns:a16="http://schemas.microsoft.com/office/drawing/2014/main" val="3676077281"/>
                    </a:ext>
                  </a:extLst>
                </a:gridCol>
              </a:tblGrid>
              <a:tr h="4446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□　応募書類（履歴書・職務経歴書・ハローワークの紹介状）</a:t>
                      </a:r>
                      <a:endParaRPr lang="ja-JP" altLang="en-US" sz="1600" b="0" i="0" u="none" strike="noStrike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098614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　 </a:t>
                      </a:r>
                      <a:r>
                        <a:rPr lang="en-US" altLang="ja-JP" sz="1600" u="none" strike="noStrike" dirty="0">
                          <a:effectLst/>
                        </a:rPr>
                        <a:t>※</a:t>
                      </a:r>
                      <a:r>
                        <a:rPr lang="ja-JP" altLang="en-US" sz="1600" u="none" strike="noStrike" dirty="0">
                          <a:effectLst/>
                        </a:rPr>
                        <a:t>書類選考の場合は応募書類のコピー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507649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□　筆記用具・メモ帳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716889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□　面接会場の地図・連絡先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46806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□　ハローワークの求人票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79383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□　財布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22876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□　携帯電話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224603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□　腕時計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7281192"/>
                  </a:ext>
                </a:extLst>
              </a:tr>
              <a:tr h="458012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</a:rPr>
                        <a:t>□　ハンカチ・ティッシュ（雨の日はウエットティッシュが有ると靴の汚れ拭き等に便利）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+mn-ea"/>
                      </a:endParaRPr>
                    </a:p>
                    <a:p>
                      <a:pPr algn="l" fontAlgn="ctr"/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0626515"/>
                  </a:ext>
                </a:extLst>
              </a:tr>
              <a:tr h="392855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</a:rPr>
                        <a:t>□　女性はストッキングの替え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+mn-ea"/>
                      </a:endParaRPr>
                    </a:p>
                    <a:p>
                      <a:pPr algn="l" fontAlgn="ctr"/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7534278"/>
                  </a:ext>
                </a:extLst>
              </a:tr>
              <a:tr h="3997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</a:rPr>
                        <a:t>□　その他ご自身で必要と思う物（　　　　　　　　　　　　　　　　　　　　　　　　　　　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+mn-ea"/>
                      </a:endParaRPr>
                    </a:p>
                    <a:p>
                      <a:pPr algn="l" fontAlgn="ctr"/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1870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87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グラフ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8" t="-3271" r="-119" b="-3365"/>
          <a:stretch>
            <a:fillRect/>
          </a:stretch>
        </p:blipFill>
        <p:spPr bwMode="auto">
          <a:xfrm>
            <a:off x="1487488" y="1835696"/>
            <a:ext cx="8784975" cy="59046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タイトル 1"/>
          <p:cNvSpPr txBox="1">
            <a:spLocks/>
          </p:cNvSpPr>
          <p:nvPr/>
        </p:nvSpPr>
        <p:spPr>
          <a:xfrm>
            <a:off x="551384" y="1187624"/>
            <a:ext cx="806489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参考）　ハローワーク厚木管内事業所採用担当者アンケート</a:t>
            </a:r>
          </a:p>
        </p:txBody>
      </p:sp>
    </p:spTree>
    <p:extLst>
      <p:ext uri="{BB962C8B-B14F-4D97-AF65-F5344CB8AC3E}">
        <p14:creationId xmlns:p14="http://schemas.microsoft.com/office/powerpoint/2010/main" val="75494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199456" y="1526957"/>
            <a:ext cx="10225136" cy="3477091"/>
          </a:xfrm>
          <a:prstGeom prst="rect">
            <a:avLst/>
          </a:prstGeom>
          <a:solidFill>
            <a:srgbClr val="F9E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ja-JP" altLang="en-US" dirty="0">
              <a:latin typeface="ＭＳ Ｐゴシック" panose="020B0600070205080204" pitchFamily="50" charset="-128"/>
            </a:endParaRPr>
          </a:p>
        </p:txBody>
      </p:sp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【Ⅱ】</a:t>
            </a:r>
            <a:r>
              <a:rPr lang="ja-JP" altLang="en-US" sz="3600" dirty="0"/>
              <a:t>　面接の目的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51384" y="1115616"/>
            <a:ext cx="295232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≪企業側≫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839416" y="5175431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/>
              <a:t>（面接官のチェックポイント）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1415480" y="1670973"/>
            <a:ext cx="2088232" cy="720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即戦力の見極め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（業務遂行レベル）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415480" y="3183141"/>
            <a:ext cx="2088232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取り組み姿勢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540887"/>
              </p:ext>
            </p:extLst>
          </p:nvPr>
        </p:nvGraphicFramePr>
        <p:xfrm>
          <a:off x="3719736" y="1670973"/>
          <a:ext cx="6950496" cy="1360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50496">
                  <a:extLst>
                    <a:ext uri="{9D8B030D-6E8A-4147-A177-3AD203B41FA5}">
                      <a16:colId xmlns:a16="http://schemas.microsoft.com/office/drawing/2014/main" val="1623920146"/>
                    </a:ext>
                  </a:extLst>
                </a:gridCol>
              </a:tblGrid>
              <a:tr h="4536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・募集職種とのマッチング（経験・知識・資格免許・実績など）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22526913"/>
                  </a:ext>
                </a:extLst>
              </a:tr>
              <a:tr h="4536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・仕事を通じて身に付けた職業能力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4385000"/>
                  </a:ext>
                </a:extLst>
              </a:tr>
              <a:tr h="45361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・問題解決力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2961487"/>
                  </a:ext>
                </a:extLst>
              </a:tr>
            </a:tbl>
          </a:graphicData>
        </a:graphic>
      </p:graphicFrame>
      <p:sp>
        <p:nvSpPr>
          <p:cNvPr id="15" name="正方形/長方形 14"/>
          <p:cNvSpPr/>
          <p:nvPr/>
        </p:nvSpPr>
        <p:spPr>
          <a:xfrm>
            <a:off x="1415480" y="3975231"/>
            <a:ext cx="2088232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人柄の見極め</a:t>
            </a:r>
          </a:p>
        </p:txBody>
      </p:sp>
      <p:graphicFrame>
        <p:nvGraphicFramePr>
          <p:cNvPr id="21" name="表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570563"/>
              </p:ext>
            </p:extLst>
          </p:nvPr>
        </p:nvGraphicFramePr>
        <p:xfrm>
          <a:off x="3719736" y="3975229"/>
          <a:ext cx="6950496" cy="856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50496">
                  <a:extLst>
                    <a:ext uri="{9D8B030D-6E8A-4147-A177-3AD203B41FA5}">
                      <a16:colId xmlns:a16="http://schemas.microsoft.com/office/drawing/2014/main" val="3337307346"/>
                    </a:ext>
                  </a:extLst>
                </a:gridCol>
              </a:tblGrid>
              <a:tr h="42842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・誠実さ、協調性、他人からの信頼、企業風土とのマッチング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4855504"/>
                  </a:ext>
                </a:extLst>
              </a:tr>
              <a:tr h="42842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・社会人としての常識、マナー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3406557"/>
                  </a:ext>
                </a:extLst>
              </a:tr>
            </a:tbl>
          </a:graphicData>
        </a:graphic>
      </p:graphicFrame>
      <p:sp>
        <p:nvSpPr>
          <p:cNvPr id="24" name="テキスト ボックス 23"/>
          <p:cNvSpPr txBox="1"/>
          <p:nvPr/>
        </p:nvSpPr>
        <p:spPr>
          <a:xfrm>
            <a:off x="4943872" y="8986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57283"/>
              </p:ext>
            </p:extLst>
          </p:nvPr>
        </p:nvGraphicFramePr>
        <p:xfrm>
          <a:off x="3719736" y="3198442"/>
          <a:ext cx="6950496" cy="634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50496">
                  <a:extLst>
                    <a:ext uri="{9D8B030D-6E8A-4147-A177-3AD203B41FA5}">
                      <a16:colId xmlns:a16="http://schemas.microsoft.com/office/drawing/2014/main" val="2355583915"/>
                    </a:ext>
                  </a:extLst>
                </a:gridCol>
              </a:tblGrid>
              <a:tr h="4076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・意欲、やる気、勤務態度など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213515"/>
                  </a:ext>
                </a:extLst>
              </a:tr>
              <a:tr h="226464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1933903"/>
                  </a:ext>
                </a:extLst>
              </a:tr>
            </a:tbl>
          </a:graphicData>
        </a:graphic>
      </p:graphicFrame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883896"/>
              </p:ext>
            </p:extLst>
          </p:nvPr>
        </p:nvGraphicFramePr>
        <p:xfrm>
          <a:off x="1199456" y="5508104"/>
          <a:ext cx="10225136" cy="2840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136">
                  <a:extLst>
                    <a:ext uri="{9D8B030D-6E8A-4147-A177-3AD203B41FA5}">
                      <a16:colId xmlns:a16="http://schemas.microsoft.com/office/drawing/2014/main" val="262162244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・募集職種に充分対応できるか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2180082397"/>
                  </a:ext>
                </a:extLst>
              </a:tr>
              <a:tr h="27555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・入社後も順調に成長していけるか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691325862"/>
                  </a:ext>
                </a:extLst>
              </a:tr>
              <a:tr h="3434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・即戦力としてのスキル／将来性に期待できるか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2051620666"/>
                  </a:ext>
                </a:extLst>
              </a:tr>
              <a:tr h="3434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・組織の一員として、他の社員とうまくやっていけるか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47570052"/>
                  </a:ext>
                </a:extLst>
              </a:tr>
              <a:tr h="27555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・どうしても入社したい、という熱意があるか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1054865686"/>
                  </a:ext>
                </a:extLst>
              </a:tr>
              <a:tr h="3434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・社会人としての常識、マナーは備わっているか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392041804"/>
                  </a:ext>
                </a:extLst>
              </a:tr>
              <a:tr h="351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・会社の風土、文化に適用できるか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1723185699"/>
                  </a:ext>
                </a:extLst>
              </a:tr>
              <a:tr h="5472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・雇用した場合のメリットは？（売上アップ、コストダウン、生産性向上など）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926" marR="7926" marT="7926" marB="0" anchor="ctr"/>
                </a:tc>
                <a:extLst>
                  <a:ext uri="{0D108BD9-81ED-4DB2-BD59-A6C34878D82A}">
                    <a16:rowId xmlns:a16="http://schemas.microsoft.com/office/drawing/2014/main" val="2378931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46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1199456" y="6156176"/>
            <a:ext cx="10225136" cy="2068574"/>
          </a:xfrm>
          <a:prstGeom prst="rect">
            <a:avLst/>
          </a:prstGeom>
          <a:solidFill>
            <a:srgbClr val="F9E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ja-JP" altLang="en-US" dirty="0">
              <a:latin typeface="ＭＳ Ｐゴシック" panose="020B060007020508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99456" y="1742981"/>
            <a:ext cx="10225136" cy="3477091"/>
          </a:xfrm>
          <a:prstGeom prst="rect">
            <a:avLst/>
          </a:prstGeom>
          <a:solidFill>
            <a:srgbClr val="F9ED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ja-JP" altLang="en-US" dirty="0">
              <a:latin typeface="ＭＳ Ｐゴシック" panose="020B0600070205080204" pitchFamily="50" charset="-128"/>
            </a:endParaRPr>
          </a:p>
        </p:txBody>
      </p:sp>
      <p:sp>
        <p:nvSpPr>
          <p:cNvPr id="2" name="タイトル 1"/>
          <p:cNvSpPr txBox="1">
            <a:spLocks/>
          </p:cNvSpPr>
          <p:nvPr/>
        </p:nvSpPr>
        <p:spPr>
          <a:xfrm>
            <a:off x="407368" y="395536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【Ⅱ】</a:t>
            </a:r>
            <a:r>
              <a:rPr lang="ja-JP" altLang="en-US" sz="3600" dirty="0"/>
              <a:t>　面接の目的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51384" y="1115616"/>
            <a:ext cx="295232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≪応募者側≫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839416" y="5724128"/>
            <a:ext cx="3744416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dirty="0"/>
              <a:t>※</a:t>
            </a:r>
            <a:r>
              <a:rPr lang="ja-JP" altLang="en-US" sz="2000" dirty="0"/>
              <a:t>面接の種類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1415480" y="1886997"/>
            <a:ext cx="2088232" cy="720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売り込み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1415480" y="4191255"/>
            <a:ext cx="2088232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企業研究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943872" y="8986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507461"/>
              </p:ext>
            </p:extLst>
          </p:nvPr>
        </p:nvGraphicFramePr>
        <p:xfrm>
          <a:off x="3863752" y="1881914"/>
          <a:ext cx="6984776" cy="2042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790274900"/>
                    </a:ext>
                  </a:extLst>
                </a:gridCol>
              </a:tblGrid>
              <a:tr h="4084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・即戦力のアピール（経験、知識、技術の豊富さ）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4874923"/>
                  </a:ext>
                </a:extLst>
              </a:tr>
              <a:tr h="4084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・キャリアビジョン、職業能力の明確化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430757"/>
                  </a:ext>
                </a:extLst>
              </a:tr>
              <a:tr h="4084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・熱意、やる気アピール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4075434"/>
                  </a:ext>
                </a:extLst>
              </a:tr>
              <a:tr h="4084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・自分の目標とする仕事、ポジション、会社スタイル、就業条件が合っているか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583667"/>
                  </a:ext>
                </a:extLst>
              </a:tr>
              <a:tr h="4084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企業側と対等な立場でチェック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0867798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440621"/>
              </p:ext>
            </p:extLst>
          </p:nvPr>
        </p:nvGraphicFramePr>
        <p:xfrm>
          <a:off x="3863752" y="4210096"/>
          <a:ext cx="6984776" cy="720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val="3155929777"/>
                    </a:ext>
                  </a:extLst>
                </a:gridCol>
              </a:tblGrid>
              <a:tr h="50592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・業態、商品、経営理念など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7552257"/>
                  </a:ext>
                </a:extLst>
              </a:tr>
              <a:tr h="215007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6120926"/>
                  </a:ext>
                </a:extLst>
              </a:tr>
            </a:tbl>
          </a:graphicData>
        </a:graphic>
      </p:graphicFrame>
      <p:sp>
        <p:nvSpPr>
          <p:cNvPr id="17" name="正方形/長方形 16"/>
          <p:cNvSpPr/>
          <p:nvPr/>
        </p:nvSpPr>
        <p:spPr>
          <a:xfrm>
            <a:off x="4763852" y="6732239"/>
            <a:ext cx="2988332" cy="720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②グループ面接 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1487488" y="6732240"/>
            <a:ext cx="2988332" cy="720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①個人面接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8105870" y="6732239"/>
            <a:ext cx="2988332" cy="7200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③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Web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面接 </a:t>
            </a:r>
          </a:p>
        </p:txBody>
      </p:sp>
    </p:spTree>
    <p:extLst>
      <p:ext uri="{BB962C8B-B14F-4D97-AF65-F5344CB8AC3E}">
        <p14:creationId xmlns:p14="http://schemas.microsoft.com/office/powerpoint/2010/main" val="3387074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【Ⅲ】</a:t>
            </a:r>
            <a:r>
              <a:rPr lang="ja-JP" altLang="en-US" sz="3600" dirty="0"/>
              <a:t>　評価ウェート</a:t>
            </a:r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680792" y="7092280"/>
            <a:ext cx="8784976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 flipV="1">
            <a:off x="1680792" y="1979712"/>
            <a:ext cx="0" cy="4968552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1847528" y="2627784"/>
            <a:ext cx="7992888" cy="4176464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2783632" y="2915816"/>
            <a:ext cx="2880320" cy="7200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熱意、やる気、姿勢</a:t>
            </a: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89900"/>
              </p:ext>
            </p:extLst>
          </p:nvPr>
        </p:nvGraphicFramePr>
        <p:xfrm>
          <a:off x="7176121" y="5436096"/>
          <a:ext cx="3406974" cy="870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6974">
                  <a:extLst>
                    <a:ext uri="{9D8B030D-6E8A-4147-A177-3AD203B41FA5}">
                      <a16:colId xmlns:a16="http://schemas.microsoft.com/office/drawing/2014/main" val="1450609188"/>
                    </a:ext>
                  </a:extLst>
                </a:gridCol>
              </a:tblGrid>
              <a:tr h="2901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+mj-ea"/>
                          <a:ea typeface="+mj-ea"/>
                        </a:rPr>
                        <a:t>　　　</a:t>
                      </a:r>
                      <a:r>
                        <a:rPr lang="en-US" altLang="ja-JP" sz="1400" u="none" strike="noStrike" dirty="0">
                          <a:effectLst/>
                          <a:latin typeface="+mj-ea"/>
                          <a:ea typeface="+mj-ea"/>
                        </a:rPr>
                        <a:t>※</a:t>
                      </a:r>
                      <a:r>
                        <a:rPr lang="ja-JP" altLang="en-US" sz="1400" u="none" strike="noStrike" dirty="0">
                          <a:effectLst/>
                          <a:latin typeface="+mj-ea"/>
                          <a:ea typeface="+mj-ea"/>
                        </a:rPr>
                        <a:t> マネジメント力</a:t>
                      </a:r>
                      <a:endParaRPr lang="ja-JP" altLang="en-US" sz="1400" b="0" i="0" u="none" strike="noStrike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4903197"/>
                  </a:ext>
                </a:extLst>
              </a:tr>
              <a:tr h="29012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u="none" strike="noStrike" dirty="0">
                          <a:effectLst/>
                          <a:latin typeface="+mj-ea"/>
                          <a:ea typeface="+mj-ea"/>
                        </a:rPr>
                        <a:t>　　</a:t>
                      </a:r>
                      <a:r>
                        <a:rPr lang="en-US" altLang="zh-TW" sz="1400" u="none" strike="noStrike" dirty="0">
                          <a:effectLst/>
                          <a:latin typeface="+mj-ea"/>
                          <a:ea typeface="+mj-ea"/>
                        </a:rPr>
                        <a:t>※</a:t>
                      </a:r>
                      <a:r>
                        <a:rPr lang="zh-TW" altLang="en-US" sz="1400" u="none" strike="noStrike" dirty="0">
                          <a:effectLst/>
                          <a:latin typeface="+mj-ea"/>
                          <a:ea typeface="+mj-ea"/>
                        </a:rPr>
                        <a:t> 指導力</a:t>
                      </a:r>
                      <a:endParaRPr lang="zh-TW" altLang="en-US" sz="1400" b="0" i="0" u="none" strike="noStrike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3638681"/>
                  </a:ext>
                </a:extLst>
              </a:tr>
              <a:tr h="2901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u="none" strike="noStrike" dirty="0">
                          <a:effectLst/>
                          <a:latin typeface="+mj-ea"/>
                          <a:ea typeface="+mj-ea"/>
                        </a:rPr>
                        <a:t>　　　</a:t>
                      </a:r>
                      <a:r>
                        <a:rPr lang="en-US" altLang="ja-JP" sz="1400" u="none" strike="noStrike" dirty="0">
                          <a:effectLst/>
                          <a:latin typeface="+mj-ea"/>
                          <a:ea typeface="+mj-ea"/>
                        </a:rPr>
                        <a:t>※</a:t>
                      </a:r>
                      <a:r>
                        <a:rPr lang="ja-JP" altLang="en-US" sz="1400" u="none" strike="noStrike" dirty="0">
                          <a:effectLst/>
                          <a:latin typeface="+mj-ea"/>
                          <a:ea typeface="+mj-ea"/>
                        </a:rPr>
                        <a:t> リーダーシップ</a:t>
                      </a:r>
                      <a:endParaRPr lang="ja-JP" altLang="en-US" sz="1400" b="0" i="0" u="none" strike="noStrike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6583312"/>
                  </a:ext>
                </a:extLst>
              </a:tr>
            </a:tbl>
          </a:graphicData>
        </a:graphic>
      </p:graphicFrame>
      <p:sp>
        <p:nvSpPr>
          <p:cNvPr id="14" name="正方形/長方形 13"/>
          <p:cNvSpPr/>
          <p:nvPr/>
        </p:nvSpPr>
        <p:spPr>
          <a:xfrm>
            <a:off x="7176120" y="4716014"/>
            <a:ext cx="3406975" cy="7200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仕事力＝職業能力、経験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330405" y="722700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（若年）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840416" y="72270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（中高年）</a:t>
            </a:r>
          </a:p>
        </p:txBody>
      </p:sp>
    </p:spTree>
    <p:extLst>
      <p:ext uri="{BB962C8B-B14F-4D97-AF65-F5344CB8AC3E}">
        <p14:creationId xmlns:p14="http://schemas.microsoft.com/office/powerpoint/2010/main" val="363421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1703512" y="1547664"/>
            <a:ext cx="7560840" cy="3240360"/>
          </a:xfrm>
          <a:prstGeom prst="roundRect">
            <a:avLst/>
          </a:prstGeom>
          <a:gradFill>
            <a:gsLst>
              <a:gs pos="23000">
                <a:schemeClr val="accent1">
                  <a:lumMod val="5000"/>
                  <a:lumOff val="95000"/>
                  <a:alpha val="50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9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dirty="0"/>
              <a:t>【Ⅳ】</a:t>
            </a:r>
            <a:r>
              <a:rPr lang="ja-JP" altLang="en-US" sz="3600" dirty="0"/>
              <a:t>　参　考</a:t>
            </a:r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551384" y="1115616"/>
            <a:ext cx="295232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ＰＤＣＡ実施の勧め</a:t>
            </a:r>
          </a:p>
        </p:txBody>
      </p:sp>
      <p:graphicFrame>
        <p:nvGraphicFramePr>
          <p:cNvPr id="3" name="図表 2"/>
          <p:cNvGraphicFramePr/>
          <p:nvPr>
            <p:extLst>
              <p:ext uri="{D42A27DB-BD31-4B8C-83A1-F6EECF244321}">
                <p14:modId xmlns:p14="http://schemas.microsoft.com/office/powerpoint/2010/main" val="1153693664"/>
              </p:ext>
            </p:extLst>
          </p:nvPr>
        </p:nvGraphicFramePr>
        <p:xfrm>
          <a:off x="1919536" y="1619672"/>
          <a:ext cx="7272808" cy="2642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テキスト ボックス 12"/>
          <p:cNvSpPr txBox="1"/>
          <p:nvPr/>
        </p:nvSpPr>
        <p:spPr>
          <a:xfrm>
            <a:off x="1919536" y="42971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（　計画・作戦　）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55840" y="42971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　行動・実行　）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17072" y="429712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　（　評価・分析　）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655840" y="294069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　対策・改善　）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935760" y="1620687"/>
            <a:ext cx="19442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ステップアップ</a:t>
            </a:r>
          </a:p>
        </p:txBody>
      </p:sp>
      <p:sp>
        <p:nvSpPr>
          <p:cNvPr id="22" name="タイトル 1"/>
          <p:cNvSpPr txBox="1">
            <a:spLocks/>
          </p:cNvSpPr>
          <p:nvPr/>
        </p:nvSpPr>
        <p:spPr>
          <a:xfrm>
            <a:off x="551384" y="5076056"/>
            <a:ext cx="3312368" cy="4320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相手の理解を得る要素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1415480" y="5518411"/>
            <a:ext cx="756084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ＭＳ Ｐゴシック" panose="020B0600070205080204" pitchFamily="50" charset="-128"/>
              </a:rPr>
              <a:t>※</a:t>
            </a:r>
            <a:r>
              <a:rPr lang="ja-JP" altLang="en-US" b="1" dirty="0">
                <a:latin typeface="ＭＳ Ｐゴシック" panose="020B0600070205080204" pitchFamily="50" charset="-128"/>
              </a:rPr>
              <a:t>目は、口ほどにものを言う　（非言語表現の大切さ／メラビアンの法則）</a:t>
            </a:r>
            <a:r>
              <a:rPr lang="ja-JP" altLang="en-US" b="1" dirty="0"/>
              <a:t> 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079593"/>
              </p:ext>
            </p:extLst>
          </p:nvPr>
        </p:nvGraphicFramePr>
        <p:xfrm>
          <a:off x="1903918" y="6096160"/>
          <a:ext cx="3976057" cy="506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6057">
                  <a:extLst>
                    <a:ext uri="{9D8B030D-6E8A-4147-A177-3AD203B41FA5}">
                      <a16:colId xmlns:a16="http://schemas.microsoft.com/office/drawing/2014/main" val="959174973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（Ａ）視覚的要素　</a:t>
                      </a:r>
                      <a:r>
                        <a:rPr lang="en-US" altLang="zh-TW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眼</a:t>
                      </a:r>
                      <a:r>
                        <a:rPr lang="en-US" altLang="zh-TW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en-US" altLang="zh-TW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972728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（服装、態度、表情、性別、年齢など）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5998955"/>
                  </a:ext>
                </a:extLst>
              </a:tr>
            </a:tbl>
          </a:graphicData>
        </a:graphic>
      </p:graphicFrame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08836"/>
              </p:ext>
            </p:extLst>
          </p:nvPr>
        </p:nvGraphicFramePr>
        <p:xfrm>
          <a:off x="1903919" y="6873582"/>
          <a:ext cx="3976055" cy="506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6055">
                  <a:extLst>
                    <a:ext uri="{9D8B030D-6E8A-4147-A177-3AD203B41FA5}">
                      <a16:colId xmlns:a16="http://schemas.microsoft.com/office/drawing/2014/main" val="846070678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B</a:t>
                      </a:r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）声の要素　　　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耳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707011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（大きさ、なまり、速さ、間など）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7457136"/>
                  </a:ext>
                </a:extLst>
              </a:tr>
            </a:tbl>
          </a:graphicData>
        </a:graphic>
      </p:graphicFrame>
      <p:graphicFrame>
        <p:nvGraphicFramePr>
          <p:cNvPr id="24" name="表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475885"/>
              </p:ext>
            </p:extLst>
          </p:nvPr>
        </p:nvGraphicFramePr>
        <p:xfrm>
          <a:off x="1903918" y="7665670"/>
          <a:ext cx="3976055" cy="506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2653">
                  <a:extLst>
                    <a:ext uri="{9D8B030D-6E8A-4147-A177-3AD203B41FA5}">
                      <a16:colId xmlns:a16="http://schemas.microsoft.com/office/drawing/2014/main" val="1454538301"/>
                    </a:ext>
                  </a:extLst>
                </a:gridCol>
                <a:gridCol w="1223402">
                  <a:extLst>
                    <a:ext uri="{9D8B030D-6E8A-4147-A177-3AD203B41FA5}">
                      <a16:colId xmlns:a16="http://schemas.microsoft.com/office/drawing/2014/main" val="2648763186"/>
                    </a:ext>
                  </a:extLst>
                </a:gridCol>
              </a:tblGrid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（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C</a:t>
                      </a:r>
                      <a:r>
                        <a:rPr lang="ja-JP" altLang="en-US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）言語の要素　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【</a:t>
                      </a:r>
                      <a:r>
                        <a:rPr lang="ja-JP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言葉</a:t>
                      </a:r>
                      <a:r>
                        <a:rPr lang="en-US" altLang="ja-JP" sz="160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】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1955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　（話している内容）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1209830"/>
                  </a:ext>
                </a:extLst>
              </a:tr>
            </a:tbl>
          </a:graphicData>
        </a:graphic>
      </p:graphicFrame>
      <p:sp>
        <p:nvSpPr>
          <p:cNvPr id="25" name="右矢印 24"/>
          <p:cNvSpPr/>
          <p:nvPr/>
        </p:nvSpPr>
        <p:spPr>
          <a:xfrm>
            <a:off x="5879973" y="6228184"/>
            <a:ext cx="792091" cy="302698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右矢印 25"/>
          <p:cNvSpPr/>
          <p:nvPr/>
        </p:nvSpPr>
        <p:spPr>
          <a:xfrm>
            <a:off x="5879973" y="6954908"/>
            <a:ext cx="792091" cy="302698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右矢印 26"/>
          <p:cNvSpPr/>
          <p:nvPr/>
        </p:nvSpPr>
        <p:spPr>
          <a:xfrm>
            <a:off x="5879973" y="7767686"/>
            <a:ext cx="792091" cy="302698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6672064" y="6096160"/>
            <a:ext cx="1008112" cy="5067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55%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6672064" y="6815969"/>
            <a:ext cx="1008112" cy="5067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38%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6672064" y="7656816"/>
            <a:ext cx="1008112" cy="50673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7%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791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</a:t>
            </a:r>
            <a:r>
              <a:rPr lang="en-US" altLang="zh-TW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Ⅴ</a:t>
            </a:r>
            <a:r>
              <a:rPr lang="zh-TW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］　面接想定質問例</a:t>
            </a:r>
            <a:endParaRPr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280991"/>
              </p:ext>
            </p:extLst>
          </p:nvPr>
        </p:nvGraphicFramePr>
        <p:xfrm>
          <a:off x="911423" y="1129011"/>
          <a:ext cx="10441160" cy="716885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8224">
                  <a:extLst>
                    <a:ext uri="{9D8B030D-6E8A-4147-A177-3AD203B41FA5}">
                      <a16:colId xmlns:a16="http://schemas.microsoft.com/office/drawing/2014/main" val="946229281"/>
                    </a:ext>
                  </a:extLst>
                </a:gridCol>
                <a:gridCol w="3958305">
                  <a:extLst>
                    <a:ext uri="{9D8B030D-6E8A-4147-A177-3AD203B41FA5}">
                      <a16:colId xmlns:a16="http://schemas.microsoft.com/office/drawing/2014/main" val="1691533283"/>
                    </a:ext>
                  </a:extLst>
                </a:gridCol>
                <a:gridCol w="3236320">
                  <a:extLst>
                    <a:ext uri="{9D8B030D-6E8A-4147-A177-3AD203B41FA5}">
                      <a16:colId xmlns:a16="http://schemas.microsoft.com/office/drawing/2014/main" val="3445924855"/>
                    </a:ext>
                  </a:extLst>
                </a:gridCol>
                <a:gridCol w="2808311">
                  <a:extLst>
                    <a:ext uri="{9D8B030D-6E8A-4147-A177-3AD203B41FA5}">
                      <a16:colId xmlns:a16="http://schemas.microsoft.com/office/drawing/2014/main" val="2641362517"/>
                    </a:ext>
                  </a:extLst>
                </a:gridCol>
              </a:tblGrid>
              <a:tr h="63467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質問例</a:t>
                      </a:r>
                      <a:endParaRPr lang="ja-JP" altLang="en-US" sz="16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質問の意図、回答のポイント</a:t>
                      </a:r>
                      <a:endParaRPr lang="ja-JP" altLang="en-US" sz="16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あなたの回答</a:t>
                      </a:r>
                      <a:endParaRPr lang="ja-JP" altLang="en-US" sz="16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803115"/>
                  </a:ext>
                </a:extLst>
              </a:tr>
              <a:tr h="10481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1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自己</a:t>
                      </a:r>
                      <a:r>
                        <a:rPr lang="ja-JP" altLang="en-US" sz="1600" u="none" strike="noStrike" dirty="0">
                          <a:effectLst/>
                        </a:rPr>
                        <a:t>紹介をしてください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自己理解を踏まえ、経験業務の強みなどを簡潔に回答する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07975"/>
                  </a:ext>
                </a:extLst>
              </a:tr>
              <a:tr h="11707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2</a:t>
                      </a:r>
                      <a:endParaRPr lang="en-US" altLang="ja-JP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志望動機を教えてください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会社や職種を選択した理由、自分の能力・経験のアピール、意欲、熱意が伝わるように回答する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845118"/>
                  </a:ext>
                </a:extLst>
              </a:tr>
              <a:tr h="11707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3</a:t>
                      </a:r>
                      <a:endParaRPr lang="en-US" altLang="ja-JP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これまでどういう仕事をしてきましたか？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どういう業種の会社でどのような仕事をしていたか、応募先の職務内容と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重なるところを強調する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94237"/>
                  </a:ext>
                </a:extLst>
              </a:tr>
              <a:tr h="10481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4</a:t>
                      </a:r>
                      <a:endParaRPr lang="en-US" altLang="ja-JP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前職の退職理由を教えてください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自分自身のマイナスイメージや、勤め先の悪口は避ける、積極的で前向きな理由を伝える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011900"/>
                  </a:ext>
                </a:extLst>
              </a:tr>
              <a:tr h="10481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5</a:t>
                      </a:r>
                      <a:endParaRPr lang="en-US" altLang="ja-JP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当社についてどの程度ご存知ですか？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企業に対する興味の度合い、入社意欲、熱意を探る質問、</a:t>
                      </a:r>
                      <a:r>
                        <a:rPr lang="en-US" altLang="ja-JP" sz="1600" u="none" strike="noStrike" dirty="0">
                          <a:effectLst/>
                        </a:rPr>
                        <a:t>HP</a:t>
                      </a:r>
                      <a:r>
                        <a:rPr lang="ja-JP" altLang="en-US" sz="1600" u="none" strike="noStrike" dirty="0">
                          <a:effectLst/>
                        </a:rPr>
                        <a:t>等で情報収集をしておく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956780"/>
                  </a:ext>
                </a:extLst>
              </a:tr>
              <a:tr h="10481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>
                          <a:effectLst/>
                        </a:rPr>
                        <a:t>6</a:t>
                      </a:r>
                      <a:endParaRPr lang="en-US" altLang="ja-JP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当社に入社したらどんな仕事ができますか？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入社後の仕事の内容について正しく理解しているか、貢献・取組姿勢・キャリアビジョンを確認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630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420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07368" y="467544"/>
            <a:ext cx="10058400" cy="661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6400" kern="1200" spc="-67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</a:t>
            </a:r>
            <a:r>
              <a:rPr lang="en-US" altLang="zh-TW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Ⅴ</a:t>
            </a:r>
            <a:r>
              <a:rPr lang="zh-TW" altLang="en-US" sz="3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］　面接想定質問例</a:t>
            </a:r>
            <a:endParaRPr lang="ja-JP" altLang="en-US" sz="3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976023"/>
              </p:ext>
            </p:extLst>
          </p:nvPr>
        </p:nvGraphicFramePr>
        <p:xfrm>
          <a:off x="911424" y="1129013"/>
          <a:ext cx="10081120" cy="7200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3113">
                  <a:extLst>
                    <a:ext uri="{9D8B030D-6E8A-4147-A177-3AD203B41FA5}">
                      <a16:colId xmlns:a16="http://schemas.microsoft.com/office/drawing/2014/main" val="3333213218"/>
                    </a:ext>
                  </a:extLst>
                </a:gridCol>
                <a:gridCol w="3821811">
                  <a:extLst>
                    <a:ext uri="{9D8B030D-6E8A-4147-A177-3AD203B41FA5}">
                      <a16:colId xmlns:a16="http://schemas.microsoft.com/office/drawing/2014/main" val="1647336450"/>
                    </a:ext>
                  </a:extLst>
                </a:gridCol>
                <a:gridCol w="3243908">
                  <a:extLst>
                    <a:ext uri="{9D8B030D-6E8A-4147-A177-3AD203B41FA5}">
                      <a16:colId xmlns:a16="http://schemas.microsoft.com/office/drawing/2014/main" val="344094864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86732024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</a:rPr>
                        <a:t>質問例</a:t>
                      </a:r>
                      <a:endParaRPr lang="ja-JP" altLang="en-US" sz="1600" b="1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>
                          <a:effectLst/>
                        </a:rPr>
                        <a:t>質問の意図、回答のポイント</a:t>
                      </a:r>
                      <a:endParaRPr lang="ja-JP" altLang="en-US" sz="1600" b="1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</a:rPr>
                        <a:t>あなたの回答</a:t>
                      </a:r>
                      <a:endParaRPr lang="ja-JP" altLang="en-US" sz="1600" b="1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850414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effectLst/>
                          <a:latin typeface="+mn-lt"/>
                          <a:ea typeface="+mn-ea"/>
                        </a:rPr>
                        <a:t>7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仕事上で心掛けていることは何ですか？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仕事観や意識して取り組んでいる事などエピソードを交えて自分の言葉で回答する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646497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effectLst/>
                          <a:latin typeface="Calibri" panose="020F0502020204030204" pitchFamily="34" charset="0"/>
                          <a:ea typeface="ＭＳ Ｐゴシック" panose="020B0600070205080204" pitchFamily="50" charset="-128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あなたは友人や周りの人から何と言われていますか？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周りからの評価による自己理解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33789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effectLst/>
                          <a:latin typeface="+mn-lt"/>
                          <a:ea typeface="+mn-ea"/>
                        </a:rPr>
                        <a:t>9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なぜその学部を専攻したのですか？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やりたい事とのブレが無いかの確認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10185"/>
                  </a:ext>
                </a:extLst>
              </a:tr>
              <a:tr h="11834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>
                          <a:effectLst/>
                          <a:latin typeface="+mn-lt"/>
                          <a:ea typeface="+mn-ea"/>
                        </a:rPr>
                        <a:t>10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パソコンはどのくらい使えますか？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使ってきたソフト名、実務内容（実務経験が無ければ、できる事）を具体的に説明する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377174"/>
                  </a:ext>
                </a:extLst>
              </a:tr>
              <a:tr h="10487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11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成功談・失敗談を聞かせください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そこから何を身に付け、その後に活かしてきたかを回答する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>
                          <a:effectLst/>
                        </a:rPr>
                        <a:t>　</a:t>
                      </a:r>
                      <a:endParaRPr lang="ja-JP" altLang="en-US" sz="1600" b="0" i="0" u="none" strike="noStrike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966546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u="none" strike="noStrike" dirty="0">
                          <a:effectLst/>
                        </a:rPr>
                        <a:t>12</a:t>
                      </a:r>
                      <a:endParaRPr lang="en-US" altLang="ja-JP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何か質問はありますか？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「ありません」は積極性に欠けると思われる為、企業研究を行い入社意欲が伝わる質問をする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ja-JP" altLang="en-US" sz="1600" b="0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503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396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99051" y="-766586"/>
            <a:ext cx="7249346" cy="1029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449038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f3e26-0304-47b2-8f72-37a6a630d050">
      <Terms xmlns="http://schemas.microsoft.com/office/infopath/2007/PartnerControls"/>
    </lcf76f155ced4ddcb4097134ff3c332f>
    <_Flow_SignoffStatus xmlns="a4df3e26-0304-47b2-8f72-37a6a630d050" xsi:nil="true"/>
    <Owner xmlns="a4df3e26-0304-47b2-8f72-37a6a630d050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1DB00B0C4EB4B85D886E7BCA53565" ma:contentTypeVersion="15" ma:contentTypeDescription="新しいドキュメントを作成します。" ma:contentTypeScope="" ma:versionID="7e07e34dd46a44fbe786b8b6f11988c9">
  <xsd:schema xmlns:xsd="http://www.w3.org/2001/XMLSchema" xmlns:xs="http://www.w3.org/2001/XMLSchema" xmlns:p="http://schemas.microsoft.com/office/2006/metadata/properties" xmlns:ns2="a4df3e26-0304-47b2-8f72-37a6a630d050" xmlns:ns3="44856c1c-163a-4db4-9f2d-e69ab44d016d" targetNamespace="http://schemas.microsoft.com/office/2006/metadata/properties" ma:root="true" ma:fieldsID="ef42d5833ac64c9e9701e9d7a6b03f81" ns2:_="" ns3:_="">
    <xsd:import namespace="a4df3e26-0304-47b2-8f72-37a6a630d050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f3e26-0304-47b2-8f72-37a6a630d05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001f99b-f64b-45b5-b267-1f22d565640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F5E326-246C-40E1-A5EA-D7809FA77946}">
  <ds:schemaRefs>
    <ds:schemaRef ds:uri="http://schemas.microsoft.com/office/2006/metadata/properties"/>
    <ds:schemaRef ds:uri="http://schemas.microsoft.com/office/infopath/2007/PartnerControls"/>
    <ds:schemaRef ds:uri="a4df3e26-0304-47b2-8f72-37a6a630d050"/>
    <ds:schemaRef ds:uri="44856c1c-163a-4db4-9f2d-e69ab44d016d"/>
  </ds:schemaRefs>
</ds:datastoreItem>
</file>

<file path=customXml/itemProps2.xml><?xml version="1.0" encoding="utf-8"?>
<ds:datastoreItem xmlns:ds="http://schemas.openxmlformats.org/officeDocument/2006/customXml" ds:itemID="{DF8A5186-B262-4CCB-9736-B1CC7AA4D3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AEE0B5-E804-43BE-9790-7FEFEF53FF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f3e26-0304-47b2-8f72-37a6a630d050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Words>1843</Words>
  <PresentationFormat>ユーザー設定</PresentationFormat>
  <Paragraphs>255</Paragraphs>
  <Slides>15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5" baseType="lpstr">
      <vt:lpstr>HGｺﾞｼｯｸE</vt:lpstr>
      <vt:lpstr>HG丸ｺﾞｼｯｸM-PRO</vt:lpstr>
      <vt:lpstr>ＭＳ Ｐゴシック</vt:lpstr>
      <vt:lpstr>ＭＳ ゴシック</vt:lpstr>
      <vt:lpstr>ＭＳ 明朝</vt:lpstr>
      <vt:lpstr>Calibri</vt:lpstr>
      <vt:lpstr>Calibri Light</vt:lpstr>
      <vt:lpstr>Century</vt:lpstr>
      <vt:lpstr>Times New Roman</vt:lpstr>
      <vt:lpstr>レトロスペクト</vt:lpstr>
      <vt:lpstr>就職支援セミナー （面接対策編）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0x0101003FB1DB00B0C4EB4B85D886E7BCA53565</vt:lpwstr>
  </property>
  <property fmtid="{D5CDD505-2E9C-101B-9397-08002B2CF9AE}" pid="3" name="MediaServiceImageTags">
    <vt:lpwstr/>
  </property>
</Properties>
</file>