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arget="docProps/app.xml" Type="http://schemas.openxmlformats.org/officeDocument/2006/relationships/extended-properties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58" r:id="rId5"/>
  </p:sldIdLst>
  <p:sldSz cx="7556500" cy="10680700"/>
  <p:notesSz cx="6805613" cy="99393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1A2639-55FB-412C-8E96-6C9FD05D61A8}" v="58" dt="2026-09-25T01:46:35.30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34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ableStyles.xml" Type="http://schemas.openxmlformats.org/officeDocument/2006/relationships/tableStyles"/><Relationship Id="rId11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2085975" y="746125"/>
            <a:ext cx="2635250" cy="37258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07415" y="4721186"/>
            <a:ext cx="4990783" cy="447270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タイトルテキスト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21" name="本文レベル1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2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タイトルテキスト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タイトルテキスト</a:t>
            </a:r>
          </a:p>
        </p:txBody>
      </p:sp>
      <p:sp>
        <p:nvSpPr>
          <p:cNvPr id="3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タイトルテキスト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9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タイトルテキスト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8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タイトルテキスト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タイトルテキスト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タイトルテキスト</a:t>
            </a:r>
          </a:p>
        </p:txBody>
      </p:sp>
      <p:sp>
        <p:nvSpPr>
          <p:cNvPr id="73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タイトルテキスト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タイトルテキスト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8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377825" y="143398"/>
            <a:ext cx="6800850" cy="2348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377825" y="2492163"/>
            <a:ext cx="6800850" cy="8188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34A44-FD22-8302-84CD-E85B9706A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0">
            <a:extLst>
              <a:ext uri="{FF2B5EF4-FFF2-40B4-BE49-F238E27FC236}">
                <a16:creationId xmlns:a16="http://schemas.microsoft.com/office/drawing/2014/main" id="{9DCE9BD2-1B61-FCEE-D2E9-B9A76BD4E58F}"/>
              </a:ext>
            </a:extLst>
          </p:cNvPr>
          <p:cNvSpPr/>
          <p:nvPr/>
        </p:nvSpPr>
        <p:spPr>
          <a:xfrm>
            <a:off x="-470137" y="-258973"/>
            <a:ext cx="8496000" cy="3066955"/>
          </a:xfrm>
          <a:prstGeom prst="roundRect">
            <a:avLst/>
          </a:prstGeom>
          <a:pattFill prst="horzBrick">
            <a:fgClr>
              <a:srgbClr val="CCFF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TextBox 2">
            <a:extLst>
              <a:ext uri="{FF2B5EF4-FFF2-40B4-BE49-F238E27FC236}">
                <a16:creationId xmlns:a16="http://schemas.microsoft.com/office/drawing/2014/main" id="{75AA57AE-07CD-EEDA-57E8-AADAB6915183}"/>
              </a:ext>
            </a:extLst>
          </p:cNvPr>
          <p:cNvSpPr txBox="1"/>
          <p:nvPr/>
        </p:nvSpPr>
        <p:spPr>
          <a:xfrm>
            <a:off x="-51390" y="540528"/>
            <a:ext cx="7658506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5700">
                <a:latin typeface="ヒラギノ丸ゴ ProN W4"/>
                <a:ea typeface="ヒラギノ丸ゴ ProN W4"/>
                <a:cs typeface="ヒラギノ丸ゴ ProN W4"/>
                <a:sym typeface="ヒラギノ丸ゴ ProN W4"/>
              </a:defRPr>
            </a:pPr>
            <a:r>
              <a:rPr sz="60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介護</a:t>
            </a:r>
            <a:r>
              <a:rPr sz="5000" dirty="0" err="1">
                <a:latin typeface="+mj-ea"/>
              </a:rPr>
              <a:t>の</a:t>
            </a:r>
            <a:r>
              <a:rPr lang="ja-JP" altLang="en-US" sz="6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おしごとを知る</a:t>
            </a:r>
            <a:endParaRPr sz="60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7" name="介護の仕事は、特別な資格や経験がなくても始められます。…">
            <a:extLst>
              <a:ext uri="{FF2B5EF4-FFF2-40B4-BE49-F238E27FC236}">
                <a16:creationId xmlns:a16="http://schemas.microsoft.com/office/drawing/2014/main" id="{D1292440-F5D6-2606-B45E-C6F42455F0E1}"/>
              </a:ext>
            </a:extLst>
          </p:cNvPr>
          <p:cNvSpPr txBox="1"/>
          <p:nvPr/>
        </p:nvSpPr>
        <p:spPr>
          <a:xfrm>
            <a:off x="0" y="1652646"/>
            <a:ext cx="5837493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/>
            </a:pPr>
            <a:r>
              <a:rPr sz="160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介護の仕事は、特別な資格や経験がなくても始められます</a:t>
            </a:r>
            <a:r>
              <a:rPr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  <a:p>
            <a:pPr>
              <a:defRPr sz="1400"/>
            </a:pPr>
            <a:r>
              <a:rPr sz="160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このセミナーでは、仕事の内容や働き方、就職への不安などを</a:t>
            </a:r>
            <a:endParaRPr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defRPr sz="1400"/>
            </a:pPr>
            <a:r>
              <a:rPr sz="160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わかりやすくお伝えします</a:t>
            </a:r>
            <a:r>
              <a:rPr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136" name="線">
            <a:extLst>
              <a:ext uri="{FF2B5EF4-FFF2-40B4-BE49-F238E27FC236}">
                <a16:creationId xmlns:a16="http://schemas.microsoft.com/office/drawing/2014/main" id="{8B773290-220D-5692-894E-DEAC8E680814}"/>
              </a:ext>
            </a:extLst>
          </p:cNvPr>
          <p:cNvSpPr/>
          <p:nvPr/>
        </p:nvSpPr>
        <p:spPr>
          <a:xfrm>
            <a:off x="-51390" y="1480435"/>
            <a:ext cx="5638417" cy="1"/>
          </a:xfrm>
          <a:prstGeom prst="line">
            <a:avLst/>
          </a:prstGeom>
          <a:ln w="38100">
            <a:solidFill>
              <a:schemeClr val="accent6"/>
            </a:solidFill>
            <a:custDash>
              <a:ds d="200000" sp="200000"/>
            </a:custDash>
            <a:miter lim="400000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2B9ACB4-02A5-D66E-EF6A-11DC7182039C}"/>
              </a:ext>
            </a:extLst>
          </p:cNvPr>
          <p:cNvGrpSpPr/>
          <p:nvPr/>
        </p:nvGrpSpPr>
        <p:grpSpPr>
          <a:xfrm>
            <a:off x="-255570" y="9300110"/>
            <a:ext cx="8418091" cy="1368000"/>
            <a:chOff x="-368375" y="9473151"/>
            <a:chExt cx="8206258" cy="1319793"/>
          </a:xfrm>
          <a:solidFill>
            <a:srgbClr val="CCFFFF"/>
          </a:solidFill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7CEF480C-C240-3DE3-C403-30EB71B7543C}"/>
                </a:ext>
              </a:extLst>
            </p:cNvPr>
            <p:cNvSpPr/>
            <p:nvPr/>
          </p:nvSpPr>
          <p:spPr>
            <a:xfrm>
              <a:off x="-368375" y="9473151"/>
              <a:ext cx="8206258" cy="13197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41"/>
            </a:p>
          </p:txBody>
        </p: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3E0AA134-1E79-CD18-E4A0-A32BF7F85262}"/>
                </a:ext>
              </a:extLst>
            </p:cNvPr>
            <p:cNvSpPr/>
            <p:nvPr/>
          </p:nvSpPr>
          <p:spPr>
            <a:xfrm>
              <a:off x="318314" y="9593298"/>
              <a:ext cx="937162" cy="93772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941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お問合せ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C2EA1DB-CC47-0983-E5B7-F08C24F62B79}"/>
                </a:ext>
              </a:extLst>
            </p:cNvPr>
            <p:cNvSpPr txBox="1"/>
            <p:nvPr/>
          </p:nvSpPr>
          <p:spPr>
            <a:xfrm>
              <a:off x="1170109" y="9573922"/>
              <a:ext cx="6625899" cy="98841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450" dirty="0"/>
                <a:t>☎</a:t>
              </a:r>
              <a:r>
                <a:rPr kumimoji="1" lang="en-US" altLang="ja-JP" sz="3882" b="1" dirty="0"/>
                <a:t>046‐824-8609</a:t>
              </a:r>
              <a:r>
                <a:rPr kumimoji="1" lang="ja-JP" altLang="en-US" sz="1941" dirty="0"/>
                <a:t>　部門コード</a:t>
              </a:r>
              <a:r>
                <a:rPr kumimoji="1" lang="en-US" altLang="ja-JP" sz="3882" b="1" dirty="0"/>
                <a:t>41#</a:t>
              </a:r>
            </a:p>
            <a:p>
              <a:r>
                <a:rPr lang="ja-JP" altLang="en-US" sz="1941" b="1" dirty="0"/>
                <a:t>ハローワーク横須賀　職業相談部門</a:t>
              </a:r>
              <a:endParaRPr kumimoji="1" lang="ja-JP" altLang="en-US" sz="1941" b="1" dirty="0"/>
            </a:p>
          </p:txBody>
        </p:sp>
      </p:grpSp>
      <p:sp>
        <p:nvSpPr>
          <p:cNvPr id="17" name="Text 8">
            <a:extLst>
              <a:ext uri="{FF2B5EF4-FFF2-40B4-BE49-F238E27FC236}">
                <a16:creationId xmlns:a16="http://schemas.microsoft.com/office/drawing/2014/main" id="{7CB73F19-075B-8DF7-3831-34A2BFD289D0}"/>
              </a:ext>
            </a:extLst>
          </p:cNvPr>
          <p:cNvSpPr/>
          <p:nvPr/>
        </p:nvSpPr>
        <p:spPr>
          <a:xfrm>
            <a:off x="258500" y="3782033"/>
            <a:ext cx="3301987" cy="2560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50FE856-28ED-25E0-267C-94AAC0FC9F5F}"/>
              </a:ext>
            </a:extLst>
          </p:cNvPr>
          <p:cNvSpPr txBox="1"/>
          <p:nvPr/>
        </p:nvSpPr>
        <p:spPr>
          <a:xfrm>
            <a:off x="551045" y="3502303"/>
            <a:ext cx="6746956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defRPr sz="1500">
                <a:solidFill>
                  <a:srgbClr val="3C2814"/>
                </a:solidFill>
                <a:latin typeface="ヒラギノ丸ゴ ProN W4"/>
                <a:ea typeface="ヒラギノ丸ゴ ProN W4"/>
                <a:cs typeface="ヒラギノ丸ゴ ProN W4"/>
                <a:sym typeface="ヒラギノ丸ゴ ProN W4"/>
              </a:defRPr>
            </a:pP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日時：</a:t>
            </a:r>
            <a:r>
              <a:rPr lang="en-US" altLang="ja-JP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年１０月２６日</a:t>
            </a:r>
            <a:r>
              <a:rPr lang="en-US" altLang="ja-JP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br>
              <a:rPr lang="en-US" altLang="ja-JP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en-US" altLang="ja-JP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10:00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11:00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受付</a:t>
            </a:r>
            <a:r>
              <a:rPr lang="en-US" altLang="ja-JP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45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～）</a:t>
            </a:r>
            <a:br>
              <a:rPr lang="en-US" altLang="ja-JP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会場：</a:t>
            </a:r>
            <a:r>
              <a:rPr lang="en-US" altLang="ja-JP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階会議室</a:t>
            </a:r>
            <a:b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対象：介護の仕事に興味がある方</a:t>
            </a:r>
            <a:b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定員：３０名</a:t>
            </a:r>
          </a:p>
        </p:txBody>
      </p:sp>
      <p:sp>
        <p:nvSpPr>
          <p:cNvPr id="24" name="楕円 23">
            <a:extLst>
              <a:ext uri="{FF2B5EF4-FFF2-40B4-BE49-F238E27FC236}">
                <a16:creationId xmlns:a16="http://schemas.microsoft.com/office/drawing/2014/main" id="{BA48FFA1-C1EB-88E3-D063-A2D8EB9BF42F}"/>
              </a:ext>
            </a:extLst>
          </p:cNvPr>
          <p:cNvSpPr/>
          <p:nvPr/>
        </p:nvSpPr>
        <p:spPr>
          <a:xfrm>
            <a:off x="100163" y="7986020"/>
            <a:ext cx="582231" cy="58223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509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申込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E4652E2-60F8-EFB1-A4A0-EEC331B54460}"/>
              </a:ext>
            </a:extLst>
          </p:cNvPr>
          <p:cNvSpPr txBox="1"/>
          <p:nvPr/>
        </p:nvSpPr>
        <p:spPr>
          <a:xfrm>
            <a:off x="682394" y="8668282"/>
            <a:ext cx="6317661" cy="614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132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132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雇用保険受給中の方は求職活動実績になります。</a:t>
            </a:r>
            <a:endParaRPr lang="en-US" altLang="ja-JP" sz="1132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132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132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ご参加にはハローワークへの求職登録が必要です。求職登録がお済みでない方は</a:t>
            </a:r>
            <a:endParaRPr lang="en-US" altLang="ja-JP" sz="1132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32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予約時に求職登録のご案内をさせていただきます。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00BD264-1001-2F79-7813-7AB5CE068C2F}"/>
              </a:ext>
            </a:extLst>
          </p:cNvPr>
          <p:cNvSpPr txBox="1"/>
          <p:nvPr/>
        </p:nvSpPr>
        <p:spPr>
          <a:xfrm>
            <a:off x="650333" y="7976067"/>
            <a:ext cx="68946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ハローワーク横須賀の総合受付またはお電話で申込みを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受付けます。定員になり次第締め切らせていただきます。</a:t>
            </a:r>
            <a:endParaRPr lang="ja-JP" altLang="en-US" sz="1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933C10D-1151-7D32-CA60-F64B6F4206E7}"/>
              </a:ext>
            </a:extLst>
          </p:cNvPr>
          <p:cNvSpPr txBox="1"/>
          <p:nvPr/>
        </p:nvSpPr>
        <p:spPr>
          <a:xfrm>
            <a:off x="2879973" y="22857"/>
            <a:ext cx="4827598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ja-JP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＼ハローワーク横須賀主催セミナー／</a:t>
            </a:r>
            <a:endParaRPr kumimoji="1" lang="ja-JP" altLang="en-US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フリーフォーム: 図形 3">
            <a:extLst>
              <a:ext uri="{FF2B5EF4-FFF2-40B4-BE49-F238E27FC236}">
                <a16:creationId xmlns:a16="http://schemas.microsoft.com/office/drawing/2014/main" id="{A34F32AE-0D9F-041D-7443-91A17B5E5EB7}"/>
              </a:ext>
            </a:extLst>
          </p:cNvPr>
          <p:cNvSpPr/>
          <p:nvPr/>
        </p:nvSpPr>
        <p:spPr>
          <a:xfrm flipH="1">
            <a:off x="258500" y="66806"/>
            <a:ext cx="2840658" cy="448362"/>
          </a:xfrm>
          <a:custGeom>
            <a:avLst/>
            <a:gdLst>
              <a:gd name="connsiteX0" fmla="*/ 4383741 w 4383741"/>
              <a:gd name="connsiteY0" fmla="*/ 1080000 h 1080000"/>
              <a:gd name="connsiteX1" fmla="*/ 0 w 4383741"/>
              <a:gd name="connsiteY1" fmla="*/ 1080000 h 1080000"/>
              <a:gd name="connsiteX2" fmla="*/ 135000 w 4383741"/>
              <a:gd name="connsiteY2" fmla="*/ 540000 h 1080000"/>
              <a:gd name="connsiteX3" fmla="*/ 0 w 4383741"/>
              <a:gd name="connsiteY3" fmla="*/ 0 h 1080000"/>
              <a:gd name="connsiteX4" fmla="*/ 4383741 w 4383741"/>
              <a:gd name="connsiteY4" fmla="*/ 0 h 1080000"/>
              <a:gd name="connsiteX5" fmla="*/ 4248741 w 4383741"/>
              <a:gd name="connsiteY5" fmla="*/ 54000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83741" h="1080000">
                <a:moveTo>
                  <a:pt x="4383741" y="1080000"/>
                </a:moveTo>
                <a:lnTo>
                  <a:pt x="0" y="1080000"/>
                </a:lnTo>
                <a:lnTo>
                  <a:pt x="135000" y="540000"/>
                </a:lnTo>
                <a:lnTo>
                  <a:pt x="0" y="0"/>
                </a:lnTo>
                <a:lnTo>
                  <a:pt x="4383741" y="0"/>
                </a:lnTo>
                <a:lnTo>
                  <a:pt x="4248741" y="54000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未経験・無資格の方歓迎！！</a:t>
            </a:r>
          </a:p>
        </p:txBody>
      </p:sp>
      <p:pic>
        <p:nvPicPr>
          <p:cNvPr id="6" name="Picture 2" descr="E:\USR\KESCSS\デスクトップ\12_介護看護\kaigo_kurumaisu.png">
            <a:extLst>
              <a:ext uri="{FF2B5EF4-FFF2-40B4-BE49-F238E27FC236}">
                <a16:creationId xmlns:a16="http://schemas.microsoft.com/office/drawing/2014/main" id="{14642FCF-68B0-F14D-296B-8B5430ECC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027" y="1267359"/>
            <a:ext cx="18343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矢印: 五方向 17">
            <a:extLst>
              <a:ext uri="{FF2B5EF4-FFF2-40B4-BE49-F238E27FC236}">
                <a16:creationId xmlns:a16="http://schemas.microsoft.com/office/drawing/2014/main" id="{F343826B-BCF3-4DC1-38DE-BED01D8F3069}"/>
              </a:ext>
            </a:extLst>
          </p:cNvPr>
          <p:cNvSpPr/>
          <p:nvPr/>
        </p:nvSpPr>
        <p:spPr>
          <a:xfrm>
            <a:off x="551045" y="3006318"/>
            <a:ext cx="2088000" cy="369330"/>
          </a:xfrm>
          <a:prstGeom prst="homePlate">
            <a:avLst/>
          </a:prstGeom>
          <a:solidFill>
            <a:srgbClr val="0070C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メイリオ" panose="020B0604030504040204" pitchFamily="50" charset="-128"/>
                <a:ea typeface="メイリオ" panose="020B0604030504040204" pitchFamily="50" charset="-128"/>
                <a:sym typeface="Calibri"/>
              </a:rPr>
              <a:t>セミナーのご案内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6402A73F-0DE7-3FD6-B00C-3F8C5A3A760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9740" y="5009667"/>
            <a:ext cx="4032802" cy="2808000"/>
          </a:xfrm>
          <a:prstGeom prst="rect">
            <a:avLst/>
          </a:prstGeom>
        </p:spPr>
      </p:pic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CCD937DC-2A89-93D0-4D03-18285CE61F58}"/>
              </a:ext>
            </a:extLst>
          </p:cNvPr>
          <p:cNvGrpSpPr/>
          <p:nvPr/>
        </p:nvGrpSpPr>
        <p:grpSpPr>
          <a:xfrm>
            <a:off x="-245154" y="5357369"/>
            <a:ext cx="3707644" cy="2223835"/>
            <a:chOff x="3004954" y="-571053"/>
            <a:chExt cx="4118584" cy="2520813"/>
          </a:xfrm>
        </p:grpSpPr>
        <p:sp>
          <p:nvSpPr>
            <p:cNvPr id="44" name="円形吹き出し 1">
              <a:extLst>
                <a:ext uri="{FF2B5EF4-FFF2-40B4-BE49-F238E27FC236}">
                  <a16:creationId xmlns:a16="http://schemas.microsoft.com/office/drawing/2014/main" id="{ADF77BF3-6390-896F-CB2B-D03CDD68D0C5}"/>
                </a:ext>
              </a:extLst>
            </p:cNvPr>
            <p:cNvSpPr/>
            <p:nvPr/>
          </p:nvSpPr>
          <p:spPr>
            <a:xfrm>
              <a:off x="3450967" y="-571053"/>
              <a:ext cx="3226559" cy="2520813"/>
            </a:xfrm>
            <a:prstGeom prst="wedgeEllipseCallout">
              <a:avLst>
                <a:gd name="adj1" fmla="val 64181"/>
                <a:gd name="adj2" fmla="val -3863"/>
              </a:avLst>
            </a:prstGeom>
            <a:solidFill>
              <a:srgbClr val="0066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156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863DF52E-2CF8-2625-F2B3-43B4E9B0F307}"/>
                </a:ext>
              </a:extLst>
            </p:cNvPr>
            <p:cNvSpPr txBox="1"/>
            <p:nvPr/>
          </p:nvSpPr>
          <p:spPr>
            <a:xfrm>
              <a:off x="3004954" y="-60779"/>
              <a:ext cx="4118584" cy="14589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588" b="1" dirty="0">
                  <a:solidFill>
                    <a:schemeClr val="bg1"/>
                  </a:solidFill>
                  <a:latin typeface="+mn-ea"/>
                </a:rPr>
                <a:t>セミナーで</a:t>
              </a:r>
              <a:endParaRPr kumimoji="1" lang="en-US" altLang="ja-JP" sz="2588" b="1" dirty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kumimoji="1" lang="ja-JP" altLang="en-US" sz="2588" b="1" dirty="0">
                  <a:solidFill>
                    <a:schemeClr val="bg1"/>
                  </a:solidFill>
                  <a:latin typeface="+mn-ea"/>
                </a:rPr>
                <a:t>わかりやすく</a:t>
              </a:r>
              <a:endParaRPr kumimoji="1" lang="en-US" altLang="ja-JP" sz="2588" b="1" dirty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kumimoji="1" lang="ja-JP" altLang="en-US" sz="2588" b="1" dirty="0">
                  <a:solidFill>
                    <a:schemeClr val="bg1"/>
                  </a:solidFill>
                  <a:latin typeface="+mn-ea"/>
                </a:rPr>
                <a:t>説明します！</a:t>
              </a:r>
              <a:endParaRPr kumimoji="1" lang="en-US" altLang="ja-JP" sz="2588" b="1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947725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af7db65-e281-4bdf-8fb7-478a6b55ba37" xsi:nil="true"/>
    <Owner xmlns="9ee03bb0-247a-4365-b70b-84c80d1785bc">
      <UserInfo>
        <DisplayName/>
        <AccountId xsi:nil="true"/>
        <AccountType/>
      </UserInfo>
    </Owner>
    <lcf76f155ced4ddcb4097134ff3c332f xmlns="9ee03bb0-247a-4365-b70b-84c80d1785b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A0154447E5BB94FA894A4EF9C5CA71A" ma:contentTypeVersion="15" ma:contentTypeDescription="新しいドキュメントを作成します。" ma:contentTypeScope="" ma:versionID="b7a34672de299f185da1c2fccbbe4c14">
  <xsd:schema xmlns:xsd="http://www.w3.org/2001/XMLSchema" xmlns:xs="http://www.w3.org/2001/XMLSchema" xmlns:p="http://schemas.microsoft.com/office/2006/metadata/properties" xmlns:ns2="9ee03bb0-247a-4365-b70b-84c80d1785bc" xmlns:ns3="2af7db65-e281-4bdf-8fb7-478a6b55ba37" targetNamespace="http://schemas.microsoft.com/office/2006/metadata/properties" ma:root="true" ma:fieldsID="efec054dbb1e7f2e6c79414ab4cb265e" ns2:_="" ns3:_="">
    <xsd:import namespace="9ee03bb0-247a-4365-b70b-84c80d1785bc"/>
    <xsd:import namespace="2af7db65-e281-4bdf-8fb7-478a6b55ba37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03bb0-247a-4365-b70b-84c80d1785bc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f7db65-e281-4bdf-8fb7-478a6b55ba3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56697be5-00ac-44bc-b83c-78a2a69238df}" ma:internalName="TaxCatchAll" ma:showField="CatchAllData" ma:web="2af7db65-e281-4bdf-8fb7-478a6b55ba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0FE5FA-912B-4C6D-858C-78C55C24DD6C}">
  <ds:schemaRefs>
    <ds:schemaRef ds:uri="http://purl.org/dc/terms/"/>
    <ds:schemaRef ds:uri="http://schemas.microsoft.com/office/2006/metadata/properties"/>
    <ds:schemaRef ds:uri="2af7db65-e281-4bdf-8fb7-478a6b55ba37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ee03bb0-247a-4365-b70b-84c80d1785b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9FEEF76-FF24-4525-8347-59479D17EF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CF70EF-240E-4494-9E48-B2301D2862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03bb0-247a-4365-b70b-84c80d1785bc"/>
    <ds:schemaRef ds:uri="2af7db65-e281-4bdf-8fb7-478a6b55ba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Words>160</Words>
  <PresentationFormat>ユーザー設定</PresentationFormat>
  <Paragraphs>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Arial</vt:lpstr>
      <vt:lpstr>Calibri</vt:lpstr>
      <vt:lpstr>Helvetica</vt:lpstr>
      <vt:lpstr>Office Theme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0x010100BA0154447E5BB94FA894A4EF9C5CA71A</vt:lpwstr>
  </property>
  <property fmtid="{D5CDD505-2E9C-101B-9397-08002B2CF9AE}" pid="3" name="MediaServiceImageTags">
    <vt:lpwstr/>
  </property>
</Properties>
</file>