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34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755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585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9864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169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85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393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537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309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911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6724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8006770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AF1DB2-DE8C-4C73-9890-815C7E03599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17AFF8-337B-4A1A-BD48-83E27FF0A2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85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media/image1.jp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499D395-F3D8-E8B7-BFB7-166D5C9A4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674"/>
            <a:ext cx="6858000" cy="96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952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0</Words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