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3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510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7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285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28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71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09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75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37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79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4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413022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7EA4D-A6B6-4CEE-AEB7-51285CF35BE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9D7A9-B9CF-445B-9EA0-2FB85F3974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38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ACC44C8-A2EA-BA8F-57A6-24AA4265A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74"/>
            <a:ext cx="6858000" cy="96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47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