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34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slides/slide1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B74C-9419-410D-965D-D68ED183EBD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0AFC0-7457-4ECF-AEA1-2AA61872E5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536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B74C-9419-410D-965D-D68ED183EBD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0AFC0-7457-4ECF-AEA1-2AA61872E5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8189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B74C-9419-410D-965D-D68ED183EBD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0AFC0-7457-4ECF-AEA1-2AA61872E5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9607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B74C-9419-410D-965D-D68ED183EBD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0AFC0-7457-4ECF-AEA1-2AA61872E5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7599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B74C-9419-410D-965D-D68ED183EBD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0AFC0-7457-4ECF-AEA1-2AA61872E5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8613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B74C-9419-410D-965D-D68ED183EBD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0AFC0-7457-4ECF-AEA1-2AA61872E5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1822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B74C-9419-410D-965D-D68ED183EBD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0AFC0-7457-4ECF-AEA1-2AA61872E5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1629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B74C-9419-410D-965D-D68ED183EBD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0AFC0-7457-4ECF-AEA1-2AA61872E5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8046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B74C-9419-410D-965D-D68ED183EBD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0AFC0-7457-4ECF-AEA1-2AA61872E5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7572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B74C-9419-410D-965D-D68ED183EBD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0AFC0-7457-4ECF-AEA1-2AA61872E5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7130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8B74C-9419-410D-965D-D68ED183EBD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0AFC0-7457-4ECF-AEA1-2AA61872E5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861750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08B74C-9419-410D-965D-D68ED183EBD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20AFC0-7457-4ECF-AEA1-2AA61872E5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686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media/image1.jp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C633DCE-5F40-604B-2F35-4183B134E1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674"/>
            <a:ext cx="7040880" cy="994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42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Words>0</Words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