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34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007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22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79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47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91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72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49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65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98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84110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30EC6-9BB0-4370-9615-2B05C330499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58CAE0-8897-4756-9A15-E83352DE4B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01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A675D3F-74C8-2E5E-8B9A-A52C3C88B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0880" cy="99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33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