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ms-powerpoint.changesinfo+xml" PartName="/ppt/changesInfos/changesInfo1.xml"/>
  <Override ContentType="application/vnd.openxmlformats-officedocument.presentationml.commentAuthors+xml" PartName="/ppt/commentAuthors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ms-powerpoint.revisioninfo+xml" PartName="/ppt/revisionInfo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7" r:id="rId6"/>
  </p:sldIdLst>
  <p:sldSz cx="6858000" cy="9906000" type="A4"/>
  <p:notesSz cx="9939338" cy="143684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後直美" initials="後直美" lastIdx="2" clrIdx="0">
    <p:extLst>
      <p:ext uri="{19B8F6BF-5375-455C-9EA6-DF929625EA0E}">
        <p15:presenceInfo xmlns:p15="http://schemas.microsoft.com/office/powerpoint/2012/main" userId="後直美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EEEE"/>
    <a:srgbClr val="FF0066"/>
    <a:srgbClr val="FFFF99"/>
    <a:srgbClr val="FFFF00"/>
    <a:srgbClr val="FDF1E9"/>
    <a:srgbClr val="5B9BD5"/>
    <a:srgbClr val="F0F0F0"/>
    <a:srgbClr val="E7E6E6"/>
    <a:srgbClr val="FF000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8364747-B900-484A-9C5C-562BB834999E}" v="1" dt="2026-08-13T01:36:05.97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1692" y="78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../customXml/item1.xml" Type="http://schemas.openxmlformats.org/officeDocument/2006/relationships/customXml"/><Relationship Id="rId10" Target="theme/theme1.xml" Type="http://schemas.openxmlformats.org/officeDocument/2006/relationships/theme"/><Relationship Id="rId11" Target="tableStyles.xml" Type="http://schemas.openxmlformats.org/officeDocument/2006/relationships/tableStyles"/><Relationship Id="rId12" Target="changesInfos/changesInfo1.xml" Type="http://schemas.microsoft.com/office/2016/11/relationships/changesInfo"/><Relationship Id="rId13" Target="revisionInfo.xml" Type="http://schemas.microsoft.com/office/2015/10/relationships/revisionInfo"/><Relationship Id="rId2" Target="../customXml/item2.xml" Type="http://schemas.openxmlformats.org/officeDocument/2006/relationships/customXml"/><Relationship Id="rId3" Target="../customXml/item3.xml" Type="http://schemas.openxmlformats.org/officeDocument/2006/relationships/customXml"/><Relationship Id="rId4" Target="slideMasters/slideMaster1.xml" Type="http://schemas.openxmlformats.org/officeDocument/2006/relationships/slideMaster"/><Relationship Id="rId5" Target="slides/slide1.xml" Type="http://schemas.openxmlformats.org/officeDocument/2006/relationships/slide"/><Relationship Id="rId6" Target="slides/slide2.xml" Type="http://schemas.openxmlformats.org/officeDocument/2006/relationships/slide"/><Relationship Id="rId7" Target="commentAuthors.xml" Type="http://schemas.openxmlformats.org/officeDocument/2006/relationships/commentAuthors"/><Relationship Id="rId8" Target="presProps.xml" Type="http://schemas.openxmlformats.org/officeDocument/2006/relationships/presProps"/><Relationship Id="rId9" Target="viewProps.xml" Type="http://schemas.openxmlformats.org/officeDocument/2006/relationships/viewProps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谷田川まゆみ" userId="65752033-f0e2-42f5-adcd-ad558c780f96" providerId="ADAL" clId="{1A312DAD-7A11-406B-BF26-548C81B92D74}"/>
    <pc:docChg chg="modSld">
      <pc:chgData name="谷田川まゆみ" userId="65752033-f0e2-42f5-adcd-ad558c780f96" providerId="ADAL" clId="{1A312DAD-7A11-406B-BF26-548C81B92D74}" dt="2026-08-10T03:44:02.303" v="4" actId="1036"/>
      <pc:docMkLst>
        <pc:docMk/>
      </pc:docMkLst>
      <pc:sldChg chg="modSp mod">
        <pc:chgData name="谷田川まゆみ" userId="65752033-f0e2-42f5-adcd-ad558c780f96" providerId="ADAL" clId="{1A312DAD-7A11-406B-BF26-548C81B92D74}" dt="2026-08-10T03:42:18.535" v="1" actId="1036"/>
        <pc:sldMkLst>
          <pc:docMk/>
          <pc:sldMk cId="2167521883" sldId="256"/>
        </pc:sldMkLst>
        <pc:spChg chg="mod">
          <ac:chgData name="谷田川まゆみ" userId="65752033-f0e2-42f5-adcd-ad558c780f96" providerId="ADAL" clId="{1A312DAD-7A11-406B-BF26-548C81B92D74}" dt="2026-08-10T03:42:18.535" v="1" actId="1036"/>
          <ac:spMkLst>
            <pc:docMk/>
            <pc:sldMk cId="2167521883" sldId="256"/>
            <ac:spMk id="46" creationId="{0D0381B8-3C14-3D4E-4C00-6B8091F61317}"/>
          </ac:spMkLst>
        </pc:spChg>
      </pc:sldChg>
      <pc:sldChg chg="modSp mod">
        <pc:chgData name="谷田川まゆみ" userId="65752033-f0e2-42f5-adcd-ad558c780f96" providerId="ADAL" clId="{1A312DAD-7A11-406B-BF26-548C81B92D74}" dt="2026-08-10T03:44:02.303" v="4" actId="1036"/>
        <pc:sldMkLst>
          <pc:docMk/>
          <pc:sldMk cId="2609421112" sldId="257"/>
        </pc:sldMkLst>
        <pc:spChg chg="mod">
          <ac:chgData name="谷田川まゆみ" userId="65752033-f0e2-42f5-adcd-ad558c780f96" providerId="ADAL" clId="{1A312DAD-7A11-406B-BF26-548C81B92D74}" dt="2026-08-10T03:44:02.303" v="4" actId="1036"/>
          <ac:spMkLst>
            <pc:docMk/>
            <pc:sldMk cId="2609421112" sldId="257"/>
            <ac:spMk id="30" creationId="{DFB8CBFB-F78E-5A4E-BA38-67CE6D82EB34}"/>
          </ac:spMkLst>
        </pc:spChg>
      </pc:sldChg>
    </pc:docChg>
  </pc:docChgLst>
  <pc:docChgLst>
    <pc:chgData name="谷田川まゆみ" userId="65752033-f0e2-42f5-adcd-ad558c780f96" providerId="ADAL" clId="{078838E2-2E98-4C8E-B4F5-996E72F70217}"/>
    <pc:docChg chg="modSld">
      <pc:chgData name="谷田川まゆみ" userId="65752033-f0e2-42f5-adcd-ad558c780f96" providerId="ADAL" clId="{078838E2-2E98-4C8E-B4F5-996E72F70217}" dt="2026-08-13T05:32:49.879" v="11" actId="1038"/>
      <pc:docMkLst>
        <pc:docMk/>
      </pc:docMkLst>
      <pc:sldChg chg="modSp mod">
        <pc:chgData name="谷田川まゆみ" userId="65752033-f0e2-42f5-adcd-ad558c780f96" providerId="ADAL" clId="{078838E2-2E98-4C8E-B4F5-996E72F70217}" dt="2026-08-13T05:32:49.879" v="11" actId="1038"/>
        <pc:sldMkLst>
          <pc:docMk/>
          <pc:sldMk cId="2167521883" sldId="256"/>
        </pc:sldMkLst>
        <pc:spChg chg="mod">
          <ac:chgData name="谷田川まゆみ" userId="65752033-f0e2-42f5-adcd-ad558c780f96" providerId="ADAL" clId="{078838E2-2E98-4C8E-B4F5-996E72F70217}" dt="2026-08-13T05:32:49.879" v="11" actId="1038"/>
          <ac:spMkLst>
            <pc:docMk/>
            <pc:sldMk cId="2167521883" sldId="256"/>
            <ac:spMk id="46" creationId="{0D0381B8-3C14-3D4E-4C00-6B8091F61317}"/>
          </ac:spMkLst>
        </pc:spChg>
      </pc:sldChg>
    </pc:docChg>
  </pc:docChgLst>
  <pc:docChgLst>
    <pc:chgData name="谷田川まゆみ" userId="65752033-f0e2-42f5-adcd-ad558c780f96" providerId="ADAL" clId="{2CAED80C-620A-49A1-8045-6880597D7A5A}"/>
    <pc:docChg chg="modSld">
      <pc:chgData name="谷田川まゆみ" userId="65752033-f0e2-42f5-adcd-ad558c780f96" providerId="ADAL" clId="{2CAED80C-620A-49A1-8045-6880597D7A5A}" dt="2026-08-07T01:05:40.417" v="89"/>
      <pc:docMkLst>
        <pc:docMk/>
      </pc:docMkLst>
      <pc:sldChg chg="modSp mod">
        <pc:chgData name="谷田川まゆみ" userId="65752033-f0e2-42f5-adcd-ad558c780f96" providerId="ADAL" clId="{2CAED80C-620A-49A1-8045-6880597D7A5A}" dt="2026-08-07T01:05:40.417" v="89"/>
        <pc:sldMkLst>
          <pc:docMk/>
          <pc:sldMk cId="2167521883" sldId="256"/>
        </pc:sldMkLst>
        <pc:spChg chg="mod">
          <ac:chgData name="谷田川まゆみ" userId="65752033-f0e2-42f5-adcd-ad558c780f96" providerId="ADAL" clId="{2CAED80C-620A-49A1-8045-6880597D7A5A}" dt="2026-08-07T01:04:40.584" v="8" actId="14100"/>
          <ac:spMkLst>
            <pc:docMk/>
            <pc:sldMk cId="2167521883" sldId="256"/>
            <ac:spMk id="17" creationId="{00000000-0000-0000-0000-000000000000}"/>
          </ac:spMkLst>
        </pc:spChg>
        <pc:spChg chg="mod">
          <ac:chgData name="谷田川まゆみ" userId="65752033-f0e2-42f5-adcd-ad558c780f96" providerId="ADAL" clId="{2CAED80C-620A-49A1-8045-6880597D7A5A}" dt="2026-08-07T01:04:27.495" v="4" actId="1035"/>
          <ac:spMkLst>
            <pc:docMk/>
            <pc:sldMk cId="2167521883" sldId="256"/>
            <ac:spMk id="29" creationId="{9922652C-132A-7C57-5C82-FE6A3170ED32}"/>
          </ac:spMkLst>
        </pc:spChg>
        <pc:spChg chg="mod">
          <ac:chgData name="谷田川まゆみ" userId="65752033-f0e2-42f5-adcd-ad558c780f96" providerId="ADAL" clId="{2CAED80C-620A-49A1-8045-6880597D7A5A}" dt="2026-08-07T01:04:56.298" v="27" actId="1035"/>
          <ac:spMkLst>
            <pc:docMk/>
            <pc:sldMk cId="2167521883" sldId="256"/>
            <ac:spMk id="32" creationId="{4A611A29-F528-7C3B-F6FC-C1D5E87AD959}"/>
          </ac:spMkLst>
        </pc:spChg>
        <pc:spChg chg="mod">
          <ac:chgData name="谷田川まゆみ" userId="65752033-f0e2-42f5-adcd-ad558c780f96" providerId="ADAL" clId="{2CAED80C-620A-49A1-8045-6880597D7A5A}" dt="2026-08-07T01:05:40.417" v="89"/>
          <ac:spMkLst>
            <pc:docMk/>
            <pc:sldMk cId="2167521883" sldId="256"/>
            <ac:spMk id="1029" creationId="{64B4F79A-59CC-B510-CB7F-4F663D7618B7}"/>
          </ac:spMkLst>
        </pc:spChg>
      </pc:sldChg>
    </pc:docChg>
  </pc:docChgLst>
</pc:chgInfo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6E129-7681-4AA8-A170-36A126764418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E859F-2643-426B-B756-46EA40D303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7042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6E129-7681-4AA8-A170-36A126764418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E859F-2643-426B-B756-46EA40D303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88696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6E129-7681-4AA8-A170-36A126764418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E859F-2643-426B-B756-46EA40D303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4078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6E129-7681-4AA8-A170-36A126764418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E859F-2643-426B-B756-46EA40D303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2191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6E129-7681-4AA8-A170-36A126764418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E859F-2643-426B-B756-46EA40D303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8632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6E129-7681-4AA8-A170-36A126764418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E859F-2643-426B-B756-46EA40D303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362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6E129-7681-4AA8-A170-36A126764418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E859F-2643-426B-B756-46EA40D303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3128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6E129-7681-4AA8-A170-36A126764418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E859F-2643-426B-B756-46EA40D303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3896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6E129-7681-4AA8-A170-36A126764418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E859F-2643-426B-B756-46EA40D303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9161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6E129-7681-4AA8-A170-36A126764418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E859F-2643-426B-B756-46EA40D303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968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6E129-7681-4AA8-A170-36A126764418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E859F-2643-426B-B756-46EA40D303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184178"/>
      </p:ext>
    </p:extLst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76E129-7681-4AA8-A170-36A126764418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BE859F-2643-426B-B756-46EA40D303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9081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2" Target="../media/image1.jpeg" Type="http://schemas.openxmlformats.org/officeDocument/2006/relationships/image"/><Relationship Id="rId3" Target="../media/image2.jpeg" Type="http://schemas.openxmlformats.org/officeDocument/2006/relationships/image"/><Relationship Id="rId4" Target="../media/image3.jpe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6.xml" Type="http://schemas.openxmlformats.org/officeDocument/2006/relationships/slideLayout"/><Relationship Id="rId2" Target="../media/image7.jpeg" Type="http://schemas.openxmlformats.org/officeDocument/2006/relationships/image"/><Relationship Id="rId3" Target="../media/image8.jpeg" Type="http://schemas.openxmlformats.org/officeDocument/2006/relationships/image"/><Relationship Id="rId4" Target="../media/image9.png" Type="http://schemas.openxmlformats.org/officeDocument/2006/relationships/image"/><Relationship Id="rId5" Target="../media/image10.png" Type="http://schemas.openxmlformats.org/officeDocument/2006/relationships/image"/><Relationship Id="rId6" Target="../media/image11.png" Type="http://schemas.openxmlformats.org/officeDocument/2006/relationships/image"/><Relationship Id="rId7" Target="../media/image12.png" Type="http://schemas.openxmlformats.org/officeDocument/2006/relationships/image"/><Relationship Id="rId8" Target="../media/image13.png" Type="http://schemas.openxmlformats.org/officeDocument/2006/relationships/image"/><Relationship Id="rId9" Target="../media/image14.png" Type="http://schemas.openxmlformats.org/officeDocument/2006/relationships/imag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正方形/長方形 60">
            <a:extLst>
              <a:ext uri="{FF2B5EF4-FFF2-40B4-BE49-F238E27FC236}">
                <a16:creationId xmlns:a16="http://schemas.microsoft.com/office/drawing/2014/main" id="{DACF94EA-993A-ADA5-10CA-73035A1AEDC2}"/>
              </a:ext>
            </a:extLst>
          </p:cNvPr>
          <p:cNvSpPr/>
          <p:nvPr/>
        </p:nvSpPr>
        <p:spPr>
          <a:xfrm>
            <a:off x="106652" y="3131673"/>
            <a:ext cx="6943605" cy="194893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112645" y="4596632"/>
            <a:ext cx="7026990" cy="572559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ja-JP" altLang="en-US"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</a:p>
        </p:txBody>
      </p:sp>
      <p:sp>
        <p:nvSpPr>
          <p:cNvPr id="4" name="正方形/長方形 3"/>
          <p:cNvSpPr/>
          <p:nvPr/>
        </p:nvSpPr>
        <p:spPr>
          <a:xfrm>
            <a:off x="-18255" y="-85009"/>
            <a:ext cx="6848976" cy="20780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80682" y="8656325"/>
            <a:ext cx="6907007" cy="125019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50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kumimoji="1" lang="ja-JP" altLang="en-US" sz="1500" b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申込み・お問い合わせ先</a:t>
            </a:r>
            <a:r>
              <a:rPr kumimoji="1" lang="en-US" altLang="ja-JP" sz="150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</a:p>
          <a:p>
            <a:pPr algn="ctr"/>
            <a:r>
              <a:rPr kumimoji="1" lang="ja-JP" altLang="en-US" sz="1500" b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  ハローワーク川崎北　</a:t>
            </a:r>
            <a:endParaRPr kumimoji="1" lang="en-US" altLang="ja-JP" sz="1500" b="1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1500" b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溝ノ口庁舎　人材確保対策コーナー　</a:t>
            </a:r>
            <a:endParaRPr kumimoji="1" lang="en-US" altLang="ja-JP" sz="1500" b="1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1500" b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      電話：</a:t>
            </a:r>
            <a:r>
              <a:rPr kumimoji="1" lang="en-US" altLang="ja-JP" sz="1500" b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044-777-8609</a:t>
            </a:r>
            <a:r>
              <a:rPr kumimoji="1" lang="ja-JP" altLang="en-US" sz="1500" b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（部門コード </a:t>
            </a:r>
            <a:r>
              <a:rPr kumimoji="1" lang="en-US" altLang="ja-JP" sz="1500" b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47</a:t>
            </a:r>
            <a:r>
              <a:rPr kumimoji="1" lang="ja-JP" altLang="en-US" sz="1500" b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＃）</a:t>
            </a: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20784" y="287019"/>
            <a:ext cx="6858000" cy="28663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kumimoji="1" lang="en-US" altLang="ja-JP"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800">
                <a:solidFill>
                  <a:schemeClr val="bg1">
                    <a:lumMod val="9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</a:t>
            </a:r>
            <a:r>
              <a:rPr kumimoji="1" lang="ja-JP" altLang="en-US" sz="480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endParaRPr kumimoji="1" lang="en-US" altLang="ja-JP" sz="480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endParaRPr kumimoji="1" lang="en-US" altLang="ja-JP" sz="360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endParaRPr kumimoji="1" lang="en-US" altLang="ja-JP" sz="360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360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endParaRPr kumimoji="1" lang="ja-JP" altLang="en-US" sz="4800">
              <a:solidFill>
                <a:schemeClr val="bg1">
                  <a:lumMod val="9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0" name="図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0922" y="6053913"/>
            <a:ext cx="2496003" cy="1728565"/>
          </a:xfrm>
          <a:prstGeom prst="rect">
            <a:avLst/>
          </a:prstGeom>
        </p:spPr>
      </p:pic>
      <p:sp>
        <p:nvSpPr>
          <p:cNvPr id="14" name="テキスト ボックス 13"/>
          <p:cNvSpPr txBox="1"/>
          <p:nvPr/>
        </p:nvSpPr>
        <p:spPr>
          <a:xfrm>
            <a:off x="213768" y="2255599"/>
            <a:ext cx="19993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>
                <a:solidFill>
                  <a:srgbClr val="FF0066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13</a:t>
            </a:r>
            <a:r>
              <a:rPr kumimoji="1" lang="ja-JP" altLang="en-US" sz="1600">
                <a:solidFill>
                  <a:srgbClr val="FF0066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</a:t>
            </a:r>
            <a:r>
              <a:rPr kumimoji="1" lang="en-US" altLang="ja-JP" sz="1600">
                <a:solidFill>
                  <a:srgbClr val="FF0066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30</a:t>
            </a:r>
            <a:r>
              <a:rPr kumimoji="1" lang="ja-JP" altLang="en-US" sz="1600">
                <a:solidFill>
                  <a:srgbClr val="FF0066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</a:t>
            </a:r>
            <a:r>
              <a:rPr kumimoji="1" lang="en-US" altLang="ja-JP" sz="1600">
                <a:solidFill>
                  <a:srgbClr val="FF0066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15</a:t>
            </a:r>
            <a:r>
              <a:rPr kumimoji="1" lang="ja-JP" altLang="en-US" sz="1600">
                <a:solidFill>
                  <a:srgbClr val="FF0066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</a:t>
            </a:r>
            <a:r>
              <a:rPr kumimoji="1" lang="en-US" altLang="ja-JP" sz="1600">
                <a:solidFill>
                  <a:srgbClr val="FF0066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00</a:t>
            </a:r>
            <a:endParaRPr kumimoji="1" lang="ja-JP" altLang="en-US" sz="1600">
              <a:solidFill>
                <a:srgbClr val="FF0066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1492243" y="4682335"/>
            <a:ext cx="2633708" cy="549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50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ハローワーク川崎北　</a:t>
            </a:r>
            <a:endParaRPr kumimoji="1" lang="en-US" altLang="ja-JP" sz="150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50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溝ノ口庁舎４階会議室</a:t>
            </a: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7" r="865"/>
          <a:stretch>
            <a:fillRect/>
          </a:stretch>
        </p:blipFill>
        <p:spPr>
          <a:xfrm rot="5400000">
            <a:off x="4608231" y="6314298"/>
            <a:ext cx="2531269" cy="2006116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66754" y="6328000"/>
            <a:ext cx="2531270" cy="1978709"/>
          </a:xfrm>
          <a:prstGeom prst="rect">
            <a:avLst/>
          </a:prstGeom>
        </p:spPr>
      </p:pic>
      <p:sp>
        <p:nvSpPr>
          <p:cNvPr id="18" name="正方形/長方形 17"/>
          <p:cNvSpPr/>
          <p:nvPr/>
        </p:nvSpPr>
        <p:spPr>
          <a:xfrm>
            <a:off x="106652" y="8216726"/>
            <a:ext cx="728716" cy="369332"/>
          </a:xfrm>
          <a:prstGeom prst="rect">
            <a:avLst/>
          </a:prstGeom>
          <a:solidFill>
            <a:srgbClr val="5B9BD5">
              <a:alpha val="74902"/>
            </a:srgbClr>
          </a:solidFill>
        </p:spPr>
        <p:txBody>
          <a:bodyPr wrap="square">
            <a:spAutoFit/>
          </a:bodyPr>
          <a:lstStyle/>
          <a:p>
            <a:r>
              <a:rPr kumimoji="1" lang="en-US" altLang="ja-JP" b="1">
                <a:solidFill>
                  <a:schemeClr val="bg1">
                    <a:lumMod val="9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EV</a:t>
            </a:r>
            <a:r>
              <a:rPr kumimoji="1" lang="ja-JP" altLang="en-US" b="1">
                <a:solidFill>
                  <a:schemeClr val="bg1">
                    <a:lumMod val="9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車</a:t>
            </a:r>
            <a:endParaRPr lang="ja-JP" altLang="en-US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1" name="テキスト ボックス 40"/>
          <p:cNvSpPr txBox="1"/>
          <p:nvPr/>
        </p:nvSpPr>
        <p:spPr>
          <a:xfrm>
            <a:off x="2297961" y="7937137"/>
            <a:ext cx="2380476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kumimoji="1" lang="en-US" altLang="ja-JP" sz="900" b="1" spc="10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900" b="1" spc="10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環境に配慮した企業活動の一環として</a:t>
            </a:r>
            <a:endParaRPr kumimoji="1" lang="en-US" altLang="ja-JP" sz="900" b="1" spc="10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900" b="1" spc="10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持続可能な郵便事業を推進しています。</a:t>
            </a:r>
          </a:p>
          <a:p>
            <a:endParaRPr kumimoji="1" lang="ja-JP" altLang="en-US" sz="900" b="1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026" name="Picture 2" descr="01_ハイルーフからゆうパックを出す男性社員（助手席後ろのスライドドアから）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318" y="3559614"/>
            <a:ext cx="1799069" cy="1102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11_集配用自動二輪車に乗る女性集配社員（左向き）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1330" y="3457986"/>
            <a:ext cx="1125966" cy="1163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" name="テキスト ボックス 53"/>
          <p:cNvSpPr txBox="1"/>
          <p:nvPr/>
        </p:nvSpPr>
        <p:spPr>
          <a:xfrm>
            <a:off x="4378468" y="4749498"/>
            <a:ext cx="2144575" cy="761747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kumimoji="1" lang="ja-JP" altLang="en-US" sz="900" b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＊応募を希望される方は当日配布する</a:t>
            </a:r>
            <a:endParaRPr kumimoji="1" lang="en-US" altLang="ja-JP" sz="900" b="1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ts val="1800"/>
              </a:lnSpc>
            </a:pPr>
            <a:r>
              <a:rPr kumimoji="1" lang="ja-JP" altLang="en-US" sz="900" b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  エントリーシートをお渡しします</a:t>
            </a:r>
            <a:r>
              <a:rPr kumimoji="1" lang="en-US" altLang="ja-JP" sz="900" b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</a:t>
            </a:r>
          </a:p>
          <a:p>
            <a:pPr>
              <a:lnSpc>
                <a:spcPts val="1800"/>
              </a:lnSpc>
            </a:pPr>
            <a:r>
              <a:rPr kumimoji="1" lang="ja-JP" altLang="en-US" sz="900" b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  後日、面接させていただきます。</a:t>
            </a:r>
            <a:endParaRPr kumimoji="1" lang="en-US" altLang="ja-JP" sz="900" b="1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0D0381B8-3C14-3D4E-4C00-6B8091F61317}"/>
              </a:ext>
            </a:extLst>
          </p:cNvPr>
          <p:cNvSpPr/>
          <p:nvPr/>
        </p:nvSpPr>
        <p:spPr>
          <a:xfrm>
            <a:off x="136103" y="123908"/>
            <a:ext cx="6865072" cy="17629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25" name="正方形/長方形 1024">
            <a:extLst>
              <a:ext uri="{FF2B5EF4-FFF2-40B4-BE49-F238E27FC236}">
                <a16:creationId xmlns:a16="http://schemas.microsoft.com/office/drawing/2014/main" id="{800922BC-C5F5-D029-8F0E-FA9D7AA1A0EA}"/>
              </a:ext>
            </a:extLst>
          </p:cNvPr>
          <p:cNvSpPr/>
          <p:nvPr/>
        </p:nvSpPr>
        <p:spPr>
          <a:xfrm>
            <a:off x="627345" y="2493207"/>
            <a:ext cx="6049777" cy="6644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900" b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ゆうパック・郵便物等の</a:t>
            </a:r>
            <a:r>
              <a:rPr kumimoji="1" lang="ja-JP" altLang="en-US" sz="2500" b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配達</a:t>
            </a:r>
            <a:r>
              <a:rPr kumimoji="1" lang="ja-JP" altLang="en-US" sz="1900" b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及び</a:t>
            </a:r>
            <a:r>
              <a:rPr kumimoji="1" lang="ja-JP" altLang="en-US" sz="2500" b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集荷</a:t>
            </a:r>
            <a:r>
              <a:rPr kumimoji="1" lang="ja-JP" altLang="en-US" sz="2200" b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2200" b="1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en-US" altLang="ja-JP" sz="1900" b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kumimoji="1" lang="ja-JP" altLang="en-US" sz="1900" b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軽四輪</a:t>
            </a:r>
            <a:r>
              <a:rPr kumimoji="1" lang="en-US" altLang="ja-JP" sz="1900" b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】【</a:t>
            </a:r>
            <a:r>
              <a:rPr kumimoji="1" lang="ja-JP" altLang="en-US" sz="1900" b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バイク</a:t>
            </a:r>
            <a:r>
              <a:rPr kumimoji="1" lang="en-US" altLang="ja-JP" sz="1900" b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  <a:endParaRPr kumimoji="1" lang="ja-JP" altLang="en-US" sz="1900" b="1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28" name="正方形/長方形 1027">
            <a:extLst>
              <a:ext uri="{FF2B5EF4-FFF2-40B4-BE49-F238E27FC236}">
                <a16:creationId xmlns:a16="http://schemas.microsoft.com/office/drawing/2014/main" id="{C848A86C-1DAC-F138-28C9-5EB22D0293D0}"/>
              </a:ext>
            </a:extLst>
          </p:cNvPr>
          <p:cNvSpPr/>
          <p:nvPr/>
        </p:nvSpPr>
        <p:spPr>
          <a:xfrm>
            <a:off x="2145746" y="475255"/>
            <a:ext cx="3554921" cy="95226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6500" b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日本郵便</a:t>
            </a:r>
          </a:p>
        </p:txBody>
      </p:sp>
      <p:sp>
        <p:nvSpPr>
          <p:cNvPr id="1030" name="正方形/長方形 1029">
            <a:extLst>
              <a:ext uri="{FF2B5EF4-FFF2-40B4-BE49-F238E27FC236}">
                <a16:creationId xmlns:a16="http://schemas.microsoft.com/office/drawing/2014/main" id="{E41986DE-CCEB-F6F1-6799-7013F8F988C9}"/>
              </a:ext>
            </a:extLst>
          </p:cNvPr>
          <p:cNvSpPr/>
          <p:nvPr/>
        </p:nvSpPr>
        <p:spPr>
          <a:xfrm>
            <a:off x="5607122" y="442345"/>
            <a:ext cx="902725" cy="91175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700" b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株式</a:t>
            </a:r>
            <a:endParaRPr kumimoji="1" lang="en-US" altLang="ja-JP" sz="2700" b="1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2700" b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会社</a:t>
            </a:r>
          </a:p>
        </p:txBody>
      </p:sp>
      <p:sp>
        <p:nvSpPr>
          <p:cNvPr id="1031" name="正方形/長方形 1030">
            <a:extLst>
              <a:ext uri="{FF2B5EF4-FFF2-40B4-BE49-F238E27FC236}">
                <a16:creationId xmlns:a16="http://schemas.microsoft.com/office/drawing/2014/main" id="{03D73DF1-C0AE-2780-1A96-28449ACF0F75}"/>
              </a:ext>
            </a:extLst>
          </p:cNvPr>
          <p:cNvSpPr/>
          <p:nvPr/>
        </p:nvSpPr>
        <p:spPr>
          <a:xfrm>
            <a:off x="2303797" y="1542196"/>
            <a:ext cx="3238817" cy="5595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000" b="1">
                <a:solidFill>
                  <a:srgbClr val="FF0066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合同説明会</a:t>
            </a:r>
          </a:p>
        </p:txBody>
      </p:sp>
      <p:sp>
        <p:nvSpPr>
          <p:cNvPr id="7" name="楕円 6">
            <a:extLst>
              <a:ext uri="{FF2B5EF4-FFF2-40B4-BE49-F238E27FC236}">
                <a16:creationId xmlns:a16="http://schemas.microsoft.com/office/drawing/2014/main" id="{31042E96-525F-86CD-CD90-3ED70FD566EC}"/>
              </a:ext>
            </a:extLst>
          </p:cNvPr>
          <p:cNvSpPr/>
          <p:nvPr/>
        </p:nvSpPr>
        <p:spPr>
          <a:xfrm>
            <a:off x="213768" y="404139"/>
            <a:ext cx="1873553" cy="1806434"/>
          </a:xfrm>
          <a:prstGeom prst="ellipse">
            <a:avLst/>
          </a:prstGeom>
          <a:solidFill>
            <a:schemeClr val="bg1"/>
          </a:solidFill>
          <a:ln w="5715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C7AF3A3C-48C8-CDF8-BEB6-FD3086527258}"/>
              </a:ext>
            </a:extLst>
          </p:cNvPr>
          <p:cNvSpPr/>
          <p:nvPr/>
        </p:nvSpPr>
        <p:spPr>
          <a:xfrm>
            <a:off x="466321" y="735138"/>
            <a:ext cx="635122" cy="7149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6000" b="1">
                <a:solidFill>
                  <a:srgbClr val="FF0066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9</a:t>
            </a: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6F45AF97-AD91-DFAF-58A4-689DE6204C0E}"/>
              </a:ext>
            </a:extLst>
          </p:cNvPr>
          <p:cNvSpPr/>
          <p:nvPr/>
        </p:nvSpPr>
        <p:spPr>
          <a:xfrm>
            <a:off x="655452" y="1066668"/>
            <a:ext cx="635122" cy="7149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6000" b="1">
                <a:solidFill>
                  <a:srgbClr val="FF0066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／</a:t>
            </a:r>
          </a:p>
        </p:txBody>
      </p:sp>
      <p:sp>
        <p:nvSpPr>
          <p:cNvPr id="55" name="楕円 54">
            <a:extLst>
              <a:ext uri="{FF2B5EF4-FFF2-40B4-BE49-F238E27FC236}">
                <a16:creationId xmlns:a16="http://schemas.microsoft.com/office/drawing/2014/main" id="{7DA5B88C-F569-618E-625A-5736CD0E831C}"/>
              </a:ext>
            </a:extLst>
          </p:cNvPr>
          <p:cNvSpPr/>
          <p:nvPr/>
        </p:nvSpPr>
        <p:spPr>
          <a:xfrm>
            <a:off x="5601989" y="8854416"/>
            <a:ext cx="912992" cy="878973"/>
          </a:xfrm>
          <a:prstGeom prst="ellipse">
            <a:avLst/>
          </a:prstGeom>
          <a:solidFill>
            <a:srgbClr val="EEEEE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b="1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7" name="正方形/長方形 56">
            <a:extLst>
              <a:ext uri="{FF2B5EF4-FFF2-40B4-BE49-F238E27FC236}">
                <a16:creationId xmlns:a16="http://schemas.microsoft.com/office/drawing/2014/main" id="{11FB1118-3951-BE56-9D87-8AE78A80BBE0}"/>
              </a:ext>
            </a:extLst>
          </p:cNvPr>
          <p:cNvSpPr/>
          <p:nvPr/>
        </p:nvSpPr>
        <p:spPr>
          <a:xfrm>
            <a:off x="5568066" y="9017166"/>
            <a:ext cx="985819" cy="6049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100" b="1">
                <a:solidFill>
                  <a:srgbClr val="FF0066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雇用保険</a:t>
            </a:r>
            <a:endParaRPr kumimoji="1" lang="en-US" altLang="ja-JP" sz="1100" b="1">
              <a:solidFill>
                <a:srgbClr val="FF0066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1100" b="1">
                <a:solidFill>
                  <a:srgbClr val="FF0066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活動実績</a:t>
            </a:r>
            <a:endParaRPr kumimoji="1" lang="en-US" altLang="ja-JP" sz="1100" b="1">
              <a:solidFill>
                <a:srgbClr val="FF0066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1100" b="1">
                <a:solidFill>
                  <a:srgbClr val="FF0066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対象</a:t>
            </a:r>
          </a:p>
        </p:txBody>
      </p:sp>
      <p:sp>
        <p:nvSpPr>
          <p:cNvPr id="58" name="楕円 57">
            <a:extLst>
              <a:ext uri="{FF2B5EF4-FFF2-40B4-BE49-F238E27FC236}">
                <a16:creationId xmlns:a16="http://schemas.microsoft.com/office/drawing/2014/main" id="{F9BBC2F0-3948-BC16-2613-9F032D9753FE}"/>
              </a:ext>
            </a:extLst>
          </p:cNvPr>
          <p:cNvSpPr/>
          <p:nvPr/>
        </p:nvSpPr>
        <p:spPr>
          <a:xfrm>
            <a:off x="438872" y="8854416"/>
            <a:ext cx="912992" cy="878973"/>
          </a:xfrm>
          <a:prstGeom prst="ellipse">
            <a:avLst/>
          </a:prstGeom>
          <a:solidFill>
            <a:srgbClr val="EEEEE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b="1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0" name="正方形/長方形 59">
            <a:extLst>
              <a:ext uri="{FF2B5EF4-FFF2-40B4-BE49-F238E27FC236}">
                <a16:creationId xmlns:a16="http://schemas.microsoft.com/office/drawing/2014/main" id="{B5B77366-A389-BAF2-64D3-FE7EB83D6EC9}"/>
              </a:ext>
            </a:extLst>
          </p:cNvPr>
          <p:cNvSpPr/>
          <p:nvPr/>
        </p:nvSpPr>
        <p:spPr>
          <a:xfrm>
            <a:off x="402458" y="9003951"/>
            <a:ext cx="985819" cy="6049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>
                <a:solidFill>
                  <a:srgbClr val="FF0066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予約制</a:t>
            </a:r>
          </a:p>
        </p:txBody>
      </p:sp>
      <p:sp>
        <p:nvSpPr>
          <p:cNvPr id="1029" name="テキスト ボックス 1028">
            <a:extLst>
              <a:ext uri="{FF2B5EF4-FFF2-40B4-BE49-F238E27FC236}">
                <a16:creationId xmlns:a16="http://schemas.microsoft.com/office/drawing/2014/main" id="{64B4F79A-59CC-B510-CB7F-4F663D7618B7}"/>
              </a:ext>
            </a:extLst>
          </p:cNvPr>
          <p:cNvSpPr txBox="1"/>
          <p:nvPr/>
        </p:nvSpPr>
        <p:spPr>
          <a:xfrm>
            <a:off x="1479666" y="5203109"/>
            <a:ext cx="28146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0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＊未経験歓迎</a:t>
            </a:r>
            <a:br>
              <a:rPr kumimoji="1" lang="en-US" altLang="ja-JP" sz="100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kumimoji="1" lang="ja-JP" altLang="en-US" sz="100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＊正社員登用あり</a:t>
            </a:r>
            <a:endParaRPr kumimoji="1" lang="en-US" altLang="ja-JP" sz="100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00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（要件あり／勤続年数や習熟度等による）</a:t>
            </a:r>
            <a:endParaRPr kumimoji="1" lang="en-US" altLang="ja-JP" sz="100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00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＊定年制あり（６５歳まで）</a:t>
            </a:r>
            <a:endParaRPr kumimoji="1" lang="en-US" altLang="ja-JP" sz="100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00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＊ユニフォーム貸与、ロッカー貸与</a:t>
            </a:r>
            <a:endParaRPr kumimoji="1" lang="en-US" altLang="ja-JP" sz="100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32" name="正方形/長方形 1031">
            <a:extLst>
              <a:ext uri="{FF2B5EF4-FFF2-40B4-BE49-F238E27FC236}">
                <a16:creationId xmlns:a16="http://schemas.microsoft.com/office/drawing/2014/main" id="{AEBE34F1-A9BD-E0B0-5C1A-AAAC18466447}"/>
              </a:ext>
            </a:extLst>
          </p:cNvPr>
          <p:cNvSpPr/>
          <p:nvPr/>
        </p:nvSpPr>
        <p:spPr>
          <a:xfrm>
            <a:off x="779220" y="1263348"/>
            <a:ext cx="1273095" cy="8565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6000" b="1">
                <a:solidFill>
                  <a:srgbClr val="FF0066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17</a:t>
            </a:r>
          </a:p>
        </p:txBody>
      </p:sp>
      <p:sp>
        <p:nvSpPr>
          <p:cNvPr id="1033" name="テキスト ボックス 1032">
            <a:extLst>
              <a:ext uri="{FF2B5EF4-FFF2-40B4-BE49-F238E27FC236}">
                <a16:creationId xmlns:a16="http://schemas.microsoft.com/office/drawing/2014/main" id="{3385AD72-4BAF-E440-8DA2-9CF541190713}"/>
              </a:ext>
            </a:extLst>
          </p:cNvPr>
          <p:cNvSpPr txBox="1"/>
          <p:nvPr/>
        </p:nvSpPr>
        <p:spPr>
          <a:xfrm>
            <a:off x="4378468" y="5602486"/>
            <a:ext cx="2144575" cy="300082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kumimoji="1" lang="ja-JP" altLang="en-US" sz="900" b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＊求人の詳細は、裏面をご覧ください。</a:t>
            </a:r>
            <a:endParaRPr kumimoji="1" lang="en-US" altLang="ja-JP" sz="900" b="1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938B808F-81D1-820C-0FEF-E6BAA7B89443}"/>
              </a:ext>
            </a:extLst>
          </p:cNvPr>
          <p:cNvGrpSpPr/>
          <p:nvPr/>
        </p:nvGrpSpPr>
        <p:grpSpPr>
          <a:xfrm>
            <a:off x="5444650" y="1444370"/>
            <a:ext cx="1450611" cy="790395"/>
            <a:chOff x="5549154" y="1507868"/>
            <a:chExt cx="1450611" cy="790395"/>
          </a:xfrm>
        </p:grpSpPr>
        <p:sp>
          <p:nvSpPr>
            <p:cNvPr id="62" name="楕円 61">
              <a:extLst>
                <a:ext uri="{FF2B5EF4-FFF2-40B4-BE49-F238E27FC236}">
                  <a16:creationId xmlns:a16="http://schemas.microsoft.com/office/drawing/2014/main" id="{13DBB1C6-6882-61B6-768B-9B4B92E7DA65}"/>
                </a:ext>
              </a:extLst>
            </p:cNvPr>
            <p:cNvSpPr/>
            <p:nvPr/>
          </p:nvSpPr>
          <p:spPr>
            <a:xfrm rot="20843960">
              <a:off x="5549154" y="1507868"/>
              <a:ext cx="1346997" cy="790395"/>
            </a:xfrm>
            <a:prstGeom prst="ellipse">
              <a:avLst/>
            </a:prstGeom>
            <a:solidFill>
              <a:srgbClr val="EEEEEE"/>
            </a:solidFill>
            <a:ln w="38100">
              <a:solidFill>
                <a:srgbClr val="FF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3" name="テキスト ボックス 62">
              <a:extLst>
                <a:ext uri="{FF2B5EF4-FFF2-40B4-BE49-F238E27FC236}">
                  <a16:creationId xmlns:a16="http://schemas.microsoft.com/office/drawing/2014/main" id="{4C8D9FC9-A376-1A97-1507-64F3BB8E9410}"/>
                </a:ext>
              </a:extLst>
            </p:cNvPr>
            <p:cNvSpPr txBox="1"/>
            <p:nvPr/>
          </p:nvSpPr>
          <p:spPr>
            <a:xfrm rot="20843960">
              <a:off x="5617136" y="1565289"/>
              <a:ext cx="1382629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0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 ５拠点 </a:t>
              </a:r>
              <a:endParaRPr kumimoji="1" lang="en-US" altLang="ja-JP" sz="2000" b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kumimoji="1" lang="ja-JP" altLang="en-US" sz="1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郵便局</a:t>
              </a:r>
              <a:r>
                <a:rPr kumimoji="1" lang="en-US" altLang="ja-JP" sz="1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 </a:t>
              </a:r>
              <a:r>
                <a:rPr kumimoji="1" lang="ja-JP" altLang="en-US" sz="1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参加！</a:t>
              </a:r>
              <a:endParaRPr kumimoji="1" lang="en-US" altLang="ja-JP" sz="1400" b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AD78D5B9-5757-137F-E3F9-FD57B5A6DDA4}"/>
              </a:ext>
            </a:extLst>
          </p:cNvPr>
          <p:cNvSpPr/>
          <p:nvPr/>
        </p:nvSpPr>
        <p:spPr>
          <a:xfrm>
            <a:off x="1426064" y="2802907"/>
            <a:ext cx="4484848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9922652C-132A-7C57-5C82-FE6A3170ED32}"/>
              </a:ext>
            </a:extLst>
          </p:cNvPr>
          <p:cNvSpPr/>
          <p:nvPr/>
        </p:nvSpPr>
        <p:spPr>
          <a:xfrm>
            <a:off x="518581" y="4723576"/>
            <a:ext cx="821716" cy="390061"/>
          </a:xfrm>
          <a:prstGeom prst="rec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500" b="1">
                <a:latin typeface="メイリオ" panose="020B0604030504040204" pitchFamily="50" charset="-128"/>
                <a:ea typeface="メイリオ" panose="020B0604030504040204" pitchFamily="50" charset="-128"/>
              </a:rPr>
              <a:t>場 所</a:t>
            </a: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4A611A29-F528-7C3B-F6FC-C1D5E87AD959}"/>
              </a:ext>
            </a:extLst>
          </p:cNvPr>
          <p:cNvSpPr/>
          <p:nvPr/>
        </p:nvSpPr>
        <p:spPr>
          <a:xfrm>
            <a:off x="492091" y="5274415"/>
            <a:ext cx="848205" cy="372579"/>
          </a:xfrm>
          <a:prstGeom prst="rec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500" b="1">
                <a:latin typeface="メイリオ" panose="020B0604030504040204" pitchFamily="50" charset="-128"/>
                <a:ea typeface="メイリオ" panose="020B0604030504040204" pitchFamily="50" charset="-128"/>
              </a:rPr>
              <a:t>その他</a:t>
            </a:r>
          </a:p>
        </p:txBody>
      </p:sp>
      <p:pic>
        <p:nvPicPr>
          <p:cNvPr id="34" name="図 33">
            <a:extLst>
              <a:ext uri="{FF2B5EF4-FFF2-40B4-BE49-F238E27FC236}">
                <a16:creationId xmlns:a16="http://schemas.microsoft.com/office/drawing/2014/main" id="{DEBDD5AC-5C1E-23FB-55AF-BE0982C1714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40682" y="3154008"/>
            <a:ext cx="4107340" cy="1442623"/>
          </a:xfrm>
          <a:prstGeom prst="rect">
            <a:avLst/>
          </a:prstGeom>
        </p:spPr>
      </p:pic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06B95CFE-F57B-0BC4-8BC0-E55FD620BB3F}"/>
              </a:ext>
            </a:extLst>
          </p:cNvPr>
          <p:cNvSpPr/>
          <p:nvPr/>
        </p:nvSpPr>
        <p:spPr>
          <a:xfrm>
            <a:off x="2234418" y="7409554"/>
            <a:ext cx="1185058" cy="369332"/>
          </a:xfrm>
          <a:prstGeom prst="rect">
            <a:avLst/>
          </a:prstGeom>
          <a:solidFill>
            <a:srgbClr val="5B9BD5">
              <a:alpha val="74902"/>
            </a:srgbClr>
          </a:solidFill>
        </p:spPr>
        <p:txBody>
          <a:bodyPr wrap="square">
            <a:spAutoFit/>
          </a:bodyPr>
          <a:lstStyle/>
          <a:p>
            <a:r>
              <a:rPr kumimoji="1" lang="en-US" altLang="ja-JP" b="1">
                <a:solidFill>
                  <a:schemeClr val="bg1">
                    <a:lumMod val="9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EV</a:t>
            </a:r>
            <a:r>
              <a:rPr kumimoji="1" lang="ja-JP" altLang="en-US" b="1">
                <a:solidFill>
                  <a:schemeClr val="bg1">
                    <a:lumMod val="9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バイク</a:t>
            </a:r>
            <a:endParaRPr lang="ja-JP" altLang="en-US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80E53CE2-C3F4-C35B-1575-761B8CA10832}"/>
              </a:ext>
            </a:extLst>
          </p:cNvPr>
          <p:cNvGrpSpPr/>
          <p:nvPr/>
        </p:nvGrpSpPr>
        <p:grpSpPr>
          <a:xfrm>
            <a:off x="1780814" y="1819215"/>
            <a:ext cx="519855" cy="584775"/>
            <a:chOff x="1835290" y="1529130"/>
            <a:chExt cx="519855" cy="584775"/>
          </a:xfrm>
        </p:grpSpPr>
        <p:sp>
          <p:nvSpPr>
            <p:cNvPr id="15" name="楕円 14"/>
            <p:cNvSpPr/>
            <p:nvPr/>
          </p:nvSpPr>
          <p:spPr>
            <a:xfrm>
              <a:off x="1890836" y="1530096"/>
              <a:ext cx="464309" cy="46284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3200" b="1">
                <a:solidFill>
                  <a:srgbClr val="FF0066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500F02B6-C9DE-AC6A-685B-450ED2932702}"/>
                </a:ext>
              </a:extLst>
            </p:cNvPr>
            <p:cNvSpPr txBox="1"/>
            <p:nvPr/>
          </p:nvSpPr>
          <p:spPr>
            <a:xfrm>
              <a:off x="1835290" y="1529130"/>
              <a:ext cx="36542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b="1">
                  <a:solidFill>
                    <a:srgbClr val="FF0066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木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675218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/>
        </p:nvSpPr>
        <p:spPr>
          <a:xfrm>
            <a:off x="-1" y="6430722"/>
            <a:ext cx="6858000" cy="32453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ja-JP" altLang="en-US"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-199310" y="287100"/>
            <a:ext cx="5915025" cy="729895"/>
          </a:xfrm>
        </p:spPr>
        <p:txBody>
          <a:bodyPr>
            <a:normAutofit/>
          </a:bodyPr>
          <a:lstStyle/>
          <a:p>
            <a:pPr algn="ctr"/>
            <a:r>
              <a:rPr kumimoji="1" lang="ja-JP" altLang="en-US" sz="320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９</a:t>
            </a:r>
            <a:r>
              <a:rPr kumimoji="1" lang="en-US" altLang="ja-JP" sz="320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/17</a:t>
            </a:r>
            <a:r>
              <a:rPr kumimoji="1" lang="ja-JP" altLang="en-US" sz="320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説明会 </a:t>
            </a:r>
            <a:r>
              <a:rPr lang="ja-JP" altLang="en-US" sz="320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求人</a:t>
            </a:r>
            <a:endParaRPr kumimoji="1" lang="ja-JP" altLang="en-US" sz="180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0"/>
          <a:stretch/>
        </p:blipFill>
        <p:spPr>
          <a:xfrm>
            <a:off x="3613437" y="7547436"/>
            <a:ext cx="2628942" cy="2003776"/>
          </a:xfrm>
          <a:prstGeom prst="rect">
            <a:avLst/>
          </a:prstGeom>
        </p:spPr>
      </p:pic>
      <p:sp>
        <p:nvSpPr>
          <p:cNvPr id="11" name="正方形/長方形 10"/>
          <p:cNvSpPr/>
          <p:nvPr/>
        </p:nvSpPr>
        <p:spPr>
          <a:xfrm>
            <a:off x="-1" y="9728161"/>
            <a:ext cx="6858000" cy="17703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0" y="6430722"/>
            <a:ext cx="6858000" cy="15438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4" name="図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6668" y="6959275"/>
            <a:ext cx="2845331" cy="2338543"/>
          </a:xfrm>
          <a:prstGeom prst="rect">
            <a:avLst/>
          </a:prstGeom>
        </p:spPr>
      </p:pic>
      <p:sp>
        <p:nvSpPr>
          <p:cNvPr id="9" name="テキスト ボックス 8"/>
          <p:cNvSpPr txBox="1"/>
          <p:nvPr/>
        </p:nvSpPr>
        <p:spPr>
          <a:xfrm>
            <a:off x="3677671" y="6718199"/>
            <a:ext cx="35433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未経験の方</a:t>
            </a:r>
            <a:r>
              <a:rPr kumimoji="1" lang="ja-JP" altLang="en-US" sz="200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、歓迎！！</a:t>
            </a:r>
            <a:endParaRPr kumimoji="1" lang="en-US" altLang="ja-JP" sz="200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00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お気軽にご参加ください。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5D60FAD-BD1D-5046-A302-64AEB1046393}"/>
              </a:ext>
            </a:extLst>
          </p:cNvPr>
          <p:cNvSpPr/>
          <p:nvPr/>
        </p:nvSpPr>
        <p:spPr>
          <a:xfrm>
            <a:off x="967166" y="987509"/>
            <a:ext cx="5222814" cy="934378"/>
          </a:xfrm>
          <a:prstGeom prst="rect">
            <a:avLst/>
          </a:prstGeom>
          <a:solidFill>
            <a:srgbClr val="FFFF99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 中原郵便局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BDB623A-A1E3-8F22-363A-598C58AAB580}"/>
              </a:ext>
            </a:extLst>
          </p:cNvPr>
          <p:cNvSpPr/>
          <p:nvPr/>
        </p:nvSpPr>
        <p:spPr>
          <a:xfrm>
            <a:off x="967166" y="2071706"/>
            <a:ext cx="5222814" cy="934378"/>
          </a:xfrm>
          <a:prstGeom prst="rect">
            <a:avLst/>
          </a:prstGeom>
          <a:solidFill>
            <a:srgbClr val="FFFF99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 高津郵便局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593F6F4C-D46D-6A4B-AC0D-B7E48381FEF5}"/>
              </a:ext>
            </a:extLst>
          </p:cNvPr>
          <p:cNvSpPr/>
          <p:nvPr/>
        </p:nvSpPr>
        <p:spPr>
          <a:xfrm>
            <a:off x="981680" y="3143971"/>
            <a:ext cx="5208300" cy="946428"/>
          </a:xfrm>
          <a:prstGeom prst="rect">
            <a:avLst/>
          </a:prstGeom>
          <a:solidFill>
            <a:srgbClr val="FFFF99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 宮前郵便局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B3EDD4CA-37C9-3AC9-70DD-DD558BEB0F7C}"/>
              </a:ext>
            </a:extLst>
          </p:cNvPr>
          <p:cNvSpPr/>
          <p:nvPr/>
        </p:nvSpPr>
        <p:spPr>
          <a:xfrm>
            <a:off x="981679" y="4250024"/>
            <a:ext cx="5208299" cy="949512"/>
          </a:xfrm>
          <a:prstGeom prst="rect">
            <a:avLst/>
          </a:prstGeom>
          <a:solidFill>
            <a:srgbClr val="FFFF99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 登戸郵便局</a:t>
            </a: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4CFF5586-CF7F-5090-069D-E302B79E3FE3}"/>
              </a:ext>
            </a:extLst>
          </p:cNvPr>
          <p:cNvSpPr/>
          <p:nvPr/>
        </p:nvSpPr>
        <p:spPr>
          <a:xfrm>
            <a:off x="981680" y="5362080"/>
            <a:ext cx="5208298" cy="949512"/>
          </a:xfrm>
          <a:prstGeom prst="rect">
            <a:avLst/>
          </a:prstGeom>
          <a:solidFill>
            <a:srgbClr val="FFFF99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 麻生郵便局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C1ABB39D-9CC3-F2EE-4880-EE4DC25220F1}"/>
              </a:ext>
            </a:extLst>
          </p:cNvPr>
          <p:cNvSpPr/>
          <p:nvPr/>
        </p:nvSpPr>
        <p:spPr>
          <a:xfrm>
            <a:off x="2785759" y="987509"/>
            <a:ext cx="1783824" cy="4680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配達</a:t>
            </a:r>
            <a:r>
              <a:rPr kumimoji="1" lang="en-US" altLang="ja-JP" b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kumimoji="1" lang="ja-JP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軽四輪</a:t>
            </a:r>
            <a:r>
              <a:rPr kumimoji="1" lang="en-US" altLang="ja-JP" b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  <a:endParaRPr kumimoji="1" lang="ja-JP" altLang="en-US" b="1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B421A9DF-23E1-5755-AB35-7AB22487D4F1}"/>
              </a:ext>
            </a:extLst>
          </p:cNvPr>
          <p:cNvSpPr/>
          <p:nvPr/>
        </p:nvSpPr>
        <p:spPr>
          <a:xfrm>
            <a:off x="2785759" y="1453887"/>
            <a:ext cx="1783824" cy="4680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配達</a:t>
            </a:r>
            <a:r>
              <a:rPr kumimoji="1" lang="en-US" altLang="ja-JP" b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kumimoji="1" lang="ja-JP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バイク</a:t>
            </a:r>
            <a:r>
              <a:rPr kumimoji="1" lang="en-US" altLang="ja-JP" b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  <a:endParaRPr kumimoji="1" lang="ja-JP" altLang="en-US" b="1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F907905F-6241-8C5F-25FD-F4A322AF1A90}"/>
              </a:ext>
            </a:extLst>
          </p:cNvPr>
          <p:cNvSpPr/>
          <p:nvPr/>
        </p:nvSpPr>
        <p:spPr>
          <a:xfrm>
            <a:off x="2785759" y="2071706"/>
            <a:ext cx="1783824" cy="4680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配達</a:t>
            </a:r>
            <a:r>
              <a:rPr kumimoji="1" lang="en-US" altLang="ja-JP" b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kumimoji="1" lang="ja-JP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軽四輪</a:t>
            </a:r>
            <a:r>
              <a:rPr kumimoji="1" lang="en-US" altLang="ja-JP" b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  <a:endParaRPr kumimoji="1" lang="ja-JP" altLang="en-US" b="1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E85D39C9-5B27-5E1E-815E-579CD32DF1C9}"/>
              </a:ext>
            </a:extLst>
          </p:cNvPr>
          <p:cNvSpPr/>
          <p:nvPr/>
        </p:nvSpPr>
        <p:spPr>
          <a:xfrm>
            <a:off x="2785759" y="2538825"/>
            <a:ext cx="1783824" cy="4680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配達</a:t>
            </a:r>
            <a:r>
              <a:rPr kumimoji="1" lang="en-US" altLang="ja-JP" b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kumimoji="1" lang="ja-JP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バイク</a:t>
            </a:r>
            <a:r>
              <a:rPr kumimoji="1" lang="en-US" altLang="ja-JP" b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  <a:endParaRPr kumimoji="1" lang="ja-JP" altLang="en-US" b="1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B994893E-91EE-6416-3A2C-FBCA7EF2811F}"/>
              </a:ext>
            </a:extLst>
          </p:cNvPr>
          <p:cNvSpPr/>
          <p:nvPr/>
        </p:nvSpPr>
        <p:spPr>
          <a:xfrm>
            <a:off x="2785759" y="3143971"/>
            <a:ext cx="1783824" cy="4680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配達</a:t>
            </a:r>
            <a:r>
              <a:rPr kumimoji="1" lang="en-US" altLang="ja-JP" b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kumimoji="1" lang="ja-JP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軽四輪</a:t>
            </a:r>
            <a:r>
              <a:rPr kumimoji="1" lang="en-US" altLang="ja-JP" b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  <a:endParaRPr kumimoji="1" lang="ja-JP" altLang="en-US" b="1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DFB28CD1-D99C-2B88-0360-C50DC0080D2A}"/>
              </a:ext>
            </a:extLst>
          </p:cNvPr>
          <p:cNvSpPr/>
          <p:nvPr/>
        </p:nvSpPr>
        <p:spPr>
          <a:xfrm>
            <a:off x="2785759" y="3623489"/>
            <a:ext cx="1783824" cy="4680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配達</a:t>
            </a:r>
            <a:r>
              <a:rPr kumimoji="1" lang="en-US" altLang="ja-JP" b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kumimoji="1" lang="ja-JP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バイク</a:t>
            </a:r>
            <a:r>
              <a:rPr kumimoji="1" lang="en-US" altLang="ja-JP" b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  <a:endParaRPr kumimoji="1" lang="ja-JP" altLang="en-US" b="1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F98D35D5-5525-5C72-1837-086E6856CA2A}"/>
              </a:ext>
            </a:extLst>
          </p:cNvPr>
          <p:cNvSpPr/>
          <p:nvPr/>
        </p:nvSpPr>
        <p:spPr>
          <a:xfrm>
            <a:off x="2785759" y="4266691"/>
            <a:ext cx="1783824" cy="4680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配達</a:t>
            </a:r>
            <a:r>
              <a:rPr kumimoji="1" lang="en-US" altLang="ja-JP" b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kumimoji="1" lang="ja-JP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軽四輪</a:t>
            </a:r>
            <a:r>
              <a:rPr kumimoji="1" lang="en-US" altLang="ja-JP" b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  <a:endParaRPr kumimoji="1" lang="ja-JP" altLang="en-US" b="1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7FDA2584-7398-2F85-E969-D63D4B0DBCF3}"/>
              </a:ext>
            </a:extLst>
          </p:cNvPr>
          <p:cNvSpPr/>
          <p:nvPr/>
        </p:nvSpPr>
        <p:spPr>
          <a:xfrm>
            <a:off x="2785759" y="4744259"/>
            <a:ext cx="1783824" cy="4680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配達</a:t>
            </a:r>
            <a:r>
              <a:rPr kumimoji="1" lang="en-US" altLang="ja-JP" b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kumimoji="1" lang="ja-JP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バイク</a:t>
            </a:r>
            <a:r>
              <a:rPr kumimoji="1" lang="en-US" altLang="ja-JP" b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  <a:endParaRPr kumimoji="1" lang="ja-JP" altLang="en-US" b="1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0FEDED89-CCB2-6425-C438-EF0A9DFE7463}"/>
              </a:ext>
            </a:extLst>
          </p:cNvPr>
          <p:cNvSpPr/>
          <p:nvPr/>
        </p:nvSpPr>
        <p:spPr>
          <a:xfrm>
            <a:off x="2785759" y="5362080"/>
            <a:ext cx="1783824" cy="4680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配達</a:t>
            </a:r>
            <a:r>
              <a:rPr kumimoji="1" lang="en-US" altLang="ja-JP" b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kumimoji="1" lang="ja-JP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軽四輪</a:t>
            </a:r>
            <a:r>
              <a:rPr kumimoji="1" lang="en-US" altLang="ja-JP" b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  <a:endParaRPr kumimoji="1" lang="ja-JP" altLang="en-US" b="1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E8537AE8-CA89-269B-C2DE-6F4F11E5B475}"/>
              </a:ext>
            </a:extLst>
          </p:cNvPr>
          <p:cNvSpPr/>
          <p:nvPr/>
        </p:nvSpPr>
        <p:spPr>
          <a:xfrm>
            <a:off x="2785759" y="5843495"/>
            <a:ext cx="1783824" cy="4680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配達</a:t>
            </a:r>
            <a:r>
              <a:rPr kumimoji="1" lang="en-US" altLang="ja-JP" b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kumimoji="1" lang="ja-JP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バイク</a:t>
            </a:r>
            <a:r>
              <a:rPr kumimoji="1" lang="en-US" altLang="ja-JP" b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  <a:endParaRPr kumimoji="1" lang="ja-JP" altLang="en-US" b="1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5" name="図 24">
            <a:extLst>
              <a:ext uri="{FF2B5EF4-FFF2-40B4-BE49-F238E27FC236}">
                <a16:creationId xmlns:a16="http://schemas.microsoft.com/office/drawing/2014/main" id="{493B97A9-47E4-F848-E053-721E72191D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4670" y="1069370"/>
            <a:ext cx="743298" cy="7623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3997939A-9D6B-50F8-1C3C-D495B6DEBE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810" y="2140855"/>
            <a:ext cx="787673" cy="77608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CDFC6A2D-ADCE-AB34-252A-6BB7CC2B3E4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810" y="3206136"/>
            <a:ext cx="787673" cy="79975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8C8989E0-96BA-24D6-814E-EC65DF7E44C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9286" y="4349435"/>
            <a:ext cx="773691" cy="7817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2A61D3CD-DB5E-9D55-A03B-65EA2BAD929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9286" y="5477982"/>
            <a:ext cx="773691" cy="75011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3611321-EF75-B13A-367D-1B66A1B742D0}"/>
              </a:ext>
            </a:extLst>
          </p:cNvPr>
          <p:cNvSpPr/>
          <p:nvPr/>
        </p:nvSpPr>
        <p:spPr>
          <a:xfrm>
            <a:off x="-1" y="-73539"/>
            <a:ext cx="6858000" cy="2525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DFB8CBFB-F78E-5A4E-BA38-67CE6D82EB34}"/>
              </a:ext>
            </a:extLst>
          </p:cNvPr>
          <p:cNvSpPr/>
          <p:nvPr/>
        </p:nvSpPr>
        <p:spPr>
          <a:xfrm rot="5400000">
            <a:off x="-4864671" y="4787102"/>
            <a:ext cx="9931817" cy="3043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タイトル 1">
            <a:extLst>
              <a:ext uri="{FF2B5EF4-FFF2-40B4-BE49-F238E27FC236}">
                <a16:creationId xmlns:a16="http://schemas.microsoft.com/office/drawing/2014/main" id="{134A983E-2E8A-6845-927D-0FA0A7942754}"/>
              </a:ext>
            </a:extLst>
          </p:cNvPr>
          <p:cNvSpPr txBox="1">
            <a:spLocks/>
          </p:cNvSpPr>
          <p:nvPr/>
        </p:nvSpPr>
        <p:spPr>
          <a:xfrm>
            <a:off x="4989831" y="300286"/>
            <a:ext cx="859528" cy="7298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170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詳細は </a:t>
            </a:r>
            <a:endParaRPr lang="en-US" altLang="ja-JP" sz="170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700" b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こちら</a:t>
            </a:r>
            <a:endParaRPr lang="ja-JP" altLang="en-US" sz="170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2" name="二等辺三角形 31">
            <a:extLst>
              <a:ext uri="{FF2B5EF4-FFF2-40B4-BE49-F238E27FC236}">
                <a16:creationId xmlns:a16="http://schemas.microsoft.com/office/drawing/2014/main" id="{BB8B0598-3F43-87B5-0040-F8A7EC23820F}"/>
              </a:ext>
            </a:extLst>
          </p:cNvPr>
          <p:cNvSpPr/>
          <p:nvPr/>
        </p:nvSpPr>
        <p:spPr>
          <a:xfrm rot="10800000">
            <a:off x="5789398" y="637877"/>
            <a:ext cx="298648" cy="226004"/>
          </a:xfrm>
          <a:prstGeom prst="triangle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二等辺三角形 32">
            <a:extLst>
              <a:ext uri="{FF2B5EF4-FFF2-40B4-BE49-F238E27FC236}">
                <a16:creationId xmlns:a16="http://schemas.microsoft.com/office/drawing/2014/main" id="{C7F555EE-F159-52CF-534C-11C2AB33064F}"/>
              </a:ext>
            </a:extLst>
          </p:cNvPr>
          <p:cNvSpPr/>
          <p:nvPr/>
        </p:nvSpPr>
        <p:spPr>
          <a:xfrm rot="10800000">
            <a:off x="4740846" y="634157"/>
            <a:ext cx="298648" cy="226004"/>
          </a:xfrm>
          <a:prstGeom prst="triangle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01D55D71-11BE-E96D-D3A1-D821F304BFE1}"/>
              </a:ext>
            </a:extLst>
          </p:cNvPr>
          <p:cNvSpPr txBox="1"/>
          <p:nvPr/>
        </p:nvSpPr>
        <p:spPr>
          <a:xfrm>
            <a:off x="979669" y="1239094"/>
            <a:ext cx="4924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b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〒　</a:t>
            </a:r>
          </a:p>
        </p:txBody>
      </p:sp>
      <p:pic>
        <p:nvPicPr>
          <p:cNvPr id="35" name="Picture 2" descr="03_ガッツポーズ_男性">
            <a:extLst>
              <a:ext uri="{FF2B5EF4-FFF2-40B4-BE49-F238E27FC236}">
                <a16:creationId xmlns:a16="http://schemas.microsoft.com/office/drawing/2014/main" id="{CBE001A5-D8F7-EE78-E928-F31AFA081F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4644" y="6644125"/>
            <a:ext cx="703027" cy="800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81584E28-D202-2D56-6F17-5542EFF9A7D0}"/>
              </a:ext>
            </a:extLst>
          </p:cNvPr>
          <p:cNvSpPr txBox="1"/>
          <p:nvPr/>
        </p:nvSpPr>
        <p:spPr>
          <a:xfrm>
            <a:off x="979669" y="2324514"/>
            <a:ext cx="4924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b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〒　</a:t>
            </a: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10748AE0-3D60-6C3E-57E5-3B53882FAB2B}"/>
              </a:ext>
            </a:extLst>
          </p:cNvPr>
          <p:cNvSpPr txBox="1"/>
          <p:nvPr/>
        </p:nvSpPr>
        <p:spPr>
          <a:xfrm>
            <a:off x="979669" y="3399610"/>
            <a:ext cx="4924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b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〒　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B84D7D9-4215-EE89-D876-179E879BA19B}"/>
              </a:ext>
            </a:extLst>
          </p:cNvPr>
          <p:cNvSpPr txBox="1"/>
          <p:nvPr/>
        </p:nvSpPr>
        <p:spPr>
          <a:xfrm>
            <a:off x="979669" y="4510614"/>
            <a:ext cx="4924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b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〒　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D7B6537E-D0F1-0C51-C5BC-F7694F643C7B}"/>
              </a:ext>
            </a:extLst>
          </p:cNvPr>
          <p:cNvSpPr txBox="1"/>
          <p:nvPr/>
        </p:nvSpPr>
        <p:spPr>
          <a:xfrm>
            <a:off x="979669" y="5624361"/>
            <a:ext cx="4924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b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〒　</a:t>
            </a:r>
          </a:p>
        </p:txBody>
      </p:sp>
    </p:spTree>
    <p:extLst>
      <p:ext uri="{BB962C8B-B14F-4D97-AF65-F5344CB8AC3E}">
        <p14:creationId xmlns:p14="http://schemas.microsoft.com/office/powerpoint/2010/main" val="26094211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<Relationships xmlns="http://schemas.openxmlformats.org/package/2006/relationships"><Relationship Id="rId1" Target="itemProps1.xml" Type="http://schemas.openxmlformats.org/officeDocument/2006/relationships/customXmlProps"/></Relationships>
</file>

<file path=customXml/_rels/item2.xml.rels><?xml version="1.0" encoding="UTF-8" standalone="yes"?><Relationships xmlns="http://schemas.openxmlformats.org/package/2006/relationships"><Relationship Id="rId1" Target="itemProps2.xml" Type="http://schemas.openxmlformats.org/officeDocument/2006/relationships/customXmlProps"/></Relationships>
</file>

<file path=customXml/_rels/item3.xml.rels><?xml version="1.0" encoding="UTF-8" standalone="yes"?><Relationships xmlns="http://schemas.openxmlformats.org/package/2006/relationships"><Relationship Id="rId1" Target="itemProps3.xml" Type="http://schemas.openxmlformats.org/officeDocument/2006/relationships/customXmlProps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DC339C6C7683944CA13EDD7B9ED91A85" ma:contentTypeVersion="15" ma:contentTypeDescription="新しいドキュメントを作成します。" ma:contentTypeScope="" ma:versionID="708f36aa6107a4e3f34e7798ab350e60">
  <xsd:schema xmlns:xsd="http://www.w3.org/2001/XMLSchema" xmlns:xs="http://www.w3.org/2001/XMLSchema" xmlns:p="http://schemas.microsoft.com/office/2006/metadata/properties" xmlns:ns2="d581b0cd-fbd8-45c5-9820-f3390eaf69f0" xmlns:ns3="2af7db65-e281-4bdf-8fb7-478a6b55ba37" targetNamespace="http://schemas.microsoft.com/office/2006/metadata/properties" ma:root="true" ma:fieldsID="e5196b107eb30a95c00b41b51d180cab" ns2:_="" ns3:_="">
    <xsd:import namespace="d581b0cd-fbd8-45c5-9820-f3390eaf69f0"/>
    <xsd:import namespace="2af7db65-e281-4bdf-8fb7-478a6b55ba37"/>
    <xsd:element name="properties">
      <xsd:complexType>
        <xsd:sequence>
          <xsd:element name="documentManagement">
            <xsd:complexType>
              <xsd:all>
                <xsd:element ref="ns2:Owner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81b0cd-fbd8-45c5-9820-f3390eaf69f0" elementFormDefault="qualified">
    <xsd:import namespace="http://schemas.microsoft.com/office/2006/documentManagement/types"/>
    <xsd:import namespace="http://schemas.microsoft.com/office/infopath/2007/PartnerControls"/>
    <xsd:element name="Owner" ma:index="8" nillable="true" ma:displayName="所有者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画像タグ" ma:readOnly="false" ma:fieldId="{5cf76f15-5ced-4ddc-b409-7134ff3c332f}" ma:taxonomyMulti="true" ma:sspId="0347f584-7be2-4218-8e94-402d99aedf0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f7db65-e281-4bdf-8fb7-478a6b55ba37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61988d15-34dd-4b8e-8686-ad001c818802}" ma:internalName="TaxCatchAll" ma:showField="CatchAllData" ma:web="2af7db65-e281-4bdf-8fb7-478a6b55ba3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wner xmlns="d581b0cd-fbd8-45c5-9820-f3390eaf69f0">
      <UserInfo>
        <DisplayName/>
        <AccountId xsi:nil="true"/>
        <AccountType/>
      </UserInfo>
    </Owner>
    <lcf76f155ced4ddcb4097134ff3c332f xmlns="d581b0cd-fbd8-45c5-9820-f3390eaf69f0">
      <Terms xmlns="http://schemas.microsoft.com/office/infopath/2007/PartnerControls"/>
    </lcf76f155ced4ddcb4097134ff3c332f>
    <TaxCatchAll xmlns="2af7db65-e281-4bdf-8fb7-478a6b55ba37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FD4C40C-870F-40EC-A7E1-CC5B7CDD6106}">
  <ds:schemaRefs>
    <ds:schemaRef ds:uri="2af7db65-e281-4bdf-8fb7-478a6b55ba37"/>
    <ds:schemaRef ds:uri="d581b0cd-fbd8-45c5-9820-f3390eaf69f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9A00B999-3B4D-460A-9EB2-2C5BFA1EB2DC}">
  <ds:schemaRefs>
    <ds:schemaRef ds:uri="http://schemas.openxmlformats.org/package/2006/metadata/core-properties"/>
    <ds:schemaRef ds:uri="http://www.w3.org/XML/1998/namespace"/>
    <ds:schemaRef ds:uri="d581b0cd-fbd8-45c5-9820-f3390eaf69f0"/>
    <ds:schemaRef ds:uri="http://schemas.microsoft.com/office/2006/documentManagement/types"/>
    <ds:schemaRef ds:uri="http://purl.org/dc/elements/1.1/"/>
    <ds:schemaRef ds:uri="http://purl.org/dc/dcmitype/"/>
    <ds:schemaRef ds:uri="http://schemas.microsoft.com/office/2006/metadata/properties"/>
    <ds:schemaRef ds:uri="http://schemas.microsoft.com/office/infopath/2007/PartnerControls"/>
    <ds:schemaRef ds:uri="2af7db65-e281-4bdf-8fb7-478a6b55ba37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C3BB53F2-54DE-425C-B502-9D27C5132EB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Words>262</Words>
  <PresentationFormat>A4 210 x 297 mm</PresentationFormat>
  <Paragraphs>70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メイリオ</vt:lpstr>
      <vt:lpstr>Arial</vt:lpstr>
      <vt:lpstr>Calibri</vt:lpstr>
      <vt:lpstr>Calibri Light</vt:lpstr>
      <vt:lpstr>Office テーマ</vt:lpstr>
      <vt:lpstr>PowerPoint プレゼンテーション</vt:lpstr>
      <vt:lpstr>９/17　説明会 求人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0x010100DC339C6C7683944CA13EDD7B9ED91A85</vt:lpwstr>
  </property>
  <property fmtid="{D5CDD505-2E9C-101B-9397-08002B2CF9AE}" pid="3" name="MediaServiceImageTags">
    <vt:lpwstr/>
  </property>
</Properties>
</file>