
<file path=[Content_Types].xml><?xml version="1.0" encoding="utf-8"?>
<Types xmlns="http://schemas.openxmlformats.org/package/2006/content-types">
  <Default ContentType="image/jpeg" Extension="jpeg"/>
  <Default ContentType="image/png" Extension="png"/>
  <Default ContentType="application/vnd.openxmlformats-package.relationships+xml" Extension="rels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6858000" cy="9906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3" autoAdjust="0"/>
    <p:restoredTop sz="94660"/>
  </p:normalViewPr>
  <p:slideViewPr>
    <p:cSldViewPr snapToGrid="0">
      <p:cViewPr varScale="1">
        <p:scale>
          <a:sx n="46" d="100"/>
          <a:sy n="46" d="100"/>
        </p:scale>
        <p:origin x="2412" y="4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2" Target="slides/slide1.xml" Type="http://schemas.openxmlformats.org/officeDocument/2006/relationships/slide"/><Relationship Id="rId3" Target="presProps.xml" Type="http://schemas.openxmlformats.org/officeDocument/2006/relationships/presProps"/><Relationship Id="rId4" Target="viewProps.xml" Type="http://schemas.openxmlformats.org/officeDocument/2006/relationships/viewProps"/><Relationship Id="rId5" Target="theme/theme1.xml" Type="http://schemas.openxmlformats.org/officeDocument/2006/relationships/theme"/><Relationship Id="rId6" Target="tableStyles.xml" Type="http://schemas.openxmlformats.org/officeDocument/2006/relationships/tableStyles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0A5FCF-FB27-484F-9244-16A48A50AA9C}" type="datetimeFigureOut">
              <a:rPr kumimoji="1" lang="ja-JP" altLang="en-US" smtClean="0"/>
              <a:t>2026/8/21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81B77A-9F8D-4D95-94B7-5E3FF916605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987612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0A5FCF-FB27-484F-9244-16A48A50AA9C}" type="datetimeFigureOut">
              <a:rPr kumimoji="1" lang="ja-JP" altLang="en-US" smtClean="0"/>
              <a:t>2026/8/21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81B77A-9F8D-4D95-94B7-5E3FF916605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458382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0A5FCF-FB27-484F-9244-16A48A50AA9C}" type="datetimeFigureOut">
              <a:rPr kumimoji="1" lang="ja-JP" altLang="en-US" smtClean="0"/>
              <a:t>2026/8/21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81B77A-9F8D-4D95-94B7-5E3FF916605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687334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0A5FCF-FB27-484F-9244-16A48A50AA9C}" type="datetimeFigureOut">
              <a:rPr kumimoji="1" lang="ja-JP" altLang="en-US" smtClean="0"/>
              <a:t>2026/8/21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81B77A-9F8D-4D95-94B7-5E3FF916605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577885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82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82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0A5FCF-FB27-484F-9244-16A48A50AA9C}" type="datetimeFigureOut">
              <a:rPr kumimoji="1" lang="ja-JP" altLang="en-US" smtClean="0"/>
              <a:t>2026/8/21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81B77A-9F8D-4D95-94B7-5E3FF916605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276469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0A5FCF-FB27-484F-9244-16A48A50AA9C}" type="datetimeFigureOut">
              <a:rPr kumimoji="1" lang="ja-JP" altLang="en-US" smtClean="0"/>
              <a:t>2026/8/21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81B77A-9F8D-4D95-94B7-5E3FF916605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819361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0A5FCF-FB27-484F-9244-16A48A50AA9C}" type="datetimeFigureOut">
              <a:rPr kumimoji="1" lang="ja-JP" altLang="en-US" smtClean="0"/>
              <a:t>2026/8/21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81B77A-9F8D-4D95-94B7-5E3FF916605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653979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0A5FCF-FB27-484F-9244-16A48A50AA9C}" type="datetimeFigureOut">
              <a:rPr kumimoji="1" lang="ja-JP" altLang="en-US" smtClean="0"/>
              <a:t>2026/8/21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81B77A-9F8D-4D95-94B7-5E3FF916605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608118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0A5FCF-FB27-484F-9244-16A48A50AA9C}" type="datetimeFigureOut">
              <a:rPr kumimoji="1" lang="ja-JP" altLang="en-US" smtClean="0"/>
              <a:t>2026/8/21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81B77A-9F8D-4D95-94B7-5E3FF916605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333875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0A5FCF-FB27-484F-9244-16A48A50AA9C}" type="datetimeFigureOut">
              <a:rPr kumimoji="1" lang="ja-JP" altLang="en-US" smtClean="0"/>
              <a:t>2026/8/21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81B77A-9F8D-4D95-94B7-5E3FF916605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517086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0A5FCF-FB27-484F-9244-16A48A50AA9C}" type="datetimeFigureOut">
              <a:rPr kumimoji="1" lang="ja-JP" altLang="en-US" smtClean="0"/>
              <a:t>2026/8/21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81B77A-9F8D-4D95-94B7-5E3FF916605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33509986"/>
      </p:ext>
    </p:extLst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A0A5FCF-FB27-484F-9244-16A48A50AA9C}" type="datetimeFigureOut">
              <a:rPr kumimoji="1" lang="ja-JP" altLang="en-US" smtClean="0"/>
              <a:t>2026/8/21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381B77A-9F8D-4D95-94B7-5E3FF916605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760641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kumimoji="1"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2" Target="../media/image1.png" Type="http://schemas.openxmlformats.org/officeDocument/2006/relationships/image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>
            <a:extLst>
              <a:ext uri="{FF2B5EF4-FFF2-40B4-BE49-F238E27FC236}">
                <a16:creationId xmlns:a16="http://schemas.microsoft.com/office/drawing/2014/main" id="{7270D63F-AEBE-1BDC-BD4E-0864B22C52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8674"/>
            <a:ext cx="6858000" cy="96886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136921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テーマ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Words>0</Words>
  <PresentationFormat>A4 210 x 297 mm</PresentationFormat>
  <Paragraphs>0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Aptos</vt:lpstr>
      <vt:lpstr>Aptos Display</vt:lpstr>
      <vt:lpstr>Arial</vt:lpstr>
      <vt:lpstr>Office テーマ</vt:lpstr>
      <vt:lpstr>PowerPoint プレゼンテーション</vt:lpstr>
    </vt:vector>
  </TitlesOfParts>
  <LinksUpToDate>false</LinksUpToDate>
  <SharedDoc>false</SharedDoc>
  <HyperlinksChanged>false</HyperlinksChanged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