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4"/>
  </p:sldMasterIdLst>
  <p:notesMasterIdLst>
    <p:notesMasterId r:id="rId7"/>
  </p:notesMasterIdLst>
  <p:handoutMasterIdLst>
    <p:handoutMasterId r:id="rId8"/>
  </p:handoutMasterIdLst>
  <p:sldIdLst>
    <p:sldId id="258" r:id="rId5"/>
    <p:sldId id="260" r:id="rId6"/>
  </p:sldIdLst>
  <p:sldSz cx="6858000" cy="9906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ACE1"/>
    <a:srgbClr val="82DDEA"/>
    <a:srgbClr val="FF33CC"/>
    <a:srgbClr val="00FF99"/>
    <a:srgbClr val="FF0066"/>
    <a:srgbClr val="FF6600"/>
    <a:srgbClr val="9900FF"/>
    <a:srgbClr val="A8E8F1"/>
    <a:srgbClr val="CC00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11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viewProps.xml" Type="http://schemas.openxmlformats.org/officeDocument/2006/relationships/viewProps"/><Relationship Id="rId11" Target="theme/theme1.xml" Type="http://schemas.openxmlformats.org/officeDocument/2006/relationships/theme"/><Relationship Id="rId12" Target="tableStyles.xml" Type="http://schemas.openxmlformats.org/officeDocument/2006/relationships/tableStyle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notesMasters/notesMaster1.xml" Type="http://schemas.openxmlformats.org/officeDocument/2006/relationships/notesMaster"/><Relationship Id="rId8" Target="handoutMasters/handoutMaster1.xml" Type="http://schemas.openxmlformats.org/officeDocument/2006/relationships/handoutMaster"/><Relationship Id="rId9" Target="presProps.xml" Type="http://schemas.openxmlformats.org/officeDocument/2006/relationships/presProp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B4F34-C4C7-492F-AB9E-19DDC7CCB2C1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FE18F-0D51-4D88-B29F-A881BEB3A1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4381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55875-5F47-4294-9E79-AD906A994B2C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BC617-4B2E-465C-9DEF-FF5406928D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548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BC617-4B2E-465C-9DEF-FF5406928DFB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2859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675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0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184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322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318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0594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501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24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574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279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4782902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0103-E86C-477B-B6E0-99D68F75735D}" type="datetimeFigureOut">
              <a:rPr kumimoji="1" lang="ja-JP" altLang="en-US" smtClean="0"/>
              <a:t>2026/8/17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0612D-C10F-426F-A7DE-ECCF486C9D3C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4935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10" Target="../media/image8.png" Type="http://schemas.openxmlformats.org/officeDocument/2006/relationships/image"/><Relationship Id="rId11" Target="https://www.hellowork.mhlw.go.jp/kensaku/GECA110010.do?screenId=GECA110010&amp;action=kyujinhyoBtn&amp;kJNo=1410007216461&amp;kJKbn=1&amp;iNFTeikyoRiyoDtiID=&amp;kSNo=" TargetMode="External" Type="http://schemas.openxmlformats.org/officeDocument/2006/relationships/hyperlink"/><Relationship Id="rId12" Target="../media/image9.png" Type="http://schemas.openxmlformats.org/officeDocument/2006/relationships/image"/><Relationship Id="rId13" Target="https://www.hellowork.mhlw.go.jp/kensaku/GECA110010.do?screenId=GECA110010&amp;action=kyujinhyoBtn&amp;kJNo=1410007217761&amp;kJKbn=1&amp;iNFTeikyoRiyoDtiID=&amp;kSNo=" TargetMode="External" Type="http://schemas.openxmlformats.org/officeDocument/2006/relationships/hyperlink"/><Relationship Id="rId14" Target="../media/image10.png" Type="http://schemas.openxmlformats.org/officeDocument/2006/relationships/image"/><Relationship Id="rId15" Target="https://www.hellowork.mhlw.go.jp/kensaku/GECA110010.do?screenId=GECA110010&amp;action=kyujinhyoBtn&amp;kJNo=1410007218861&amp;kJKbn=1&amp;iNFTeikyoRiyoDtiID=&amp;kSNo=" TargetMode="External" Type="http://schemas.openxmlformats.org/officeDocument/2006/relationships/hyperlink"/><Relationship Id="rId16" Target="../media/image11.png" Type="http://schemas.openxmlformats.org/officeDocument/2006/relationships/image"/><Relationship Id="rId17" Target="https://www.hellowork.mhlw.go.jp/kensaku/GECA110010.do?screenId=GECA110010&amp;action=kyujinhyoBtn&amp;kJNo=1410007215561&amp;kJKbn=1&amp;iNFTeikyoRiyoDtiID=&amp;kSNo=" TargetMode="External" Type="http://schemas.openxmlformats.org/officeDocument/2006/relationships/hyperlink"/><Relationship Id="rId18" Target="../media/image12.png" Type="http://schemas.openxmlformats.org/officeDocument/2006/relationships/image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https://www.hellowork.mhlw.go.jp/kensaku/GECA110010.do?screenId=GECA110010&amp;action=kyujinhyoBtn&amp;kJNo=1410007212361&amp;kJKbn=1&amp;iNFTeikyoRiyoDtiID=&amp;kSNo=" TargetMode="External" Type="http://schemas.openxmlformats.org/officeDocument/2006/relationships/hyperlink"/><Relationship Id="rId6" Target="../media/image6.png" Type="http://schemas.openxmlformats.org/officeDocument/2006/relationships/image"/><Relationship Id="rId7" Target="https://www.hellowork.mhlw.go.jp/kensaku/GECA110010.do?screenId=GECA110010&amp;action=kyujinhyoBtn&amp;kJNo=1410007213661&amp;kJKbn=1&amp;iNFTeikyoRiyoDtiID=&amp;kSNo=" TargetMode="External" Type="http://schemas.openxmlformats.org/officeDocument/2006/relationships/hyperlink"/><Relationship Id="rId8" Target="../media/image7.png" Type="http://schemas.openxmlformats.org/officeDocument/2006/relationships/image"/><Relationship Id="rId9" Target="https://www.hellowork.mhlw.go.jp/kensaku/GECA110010.do?screenId=GECA110010&amp;action=kyujinhyoBtn&amp;kJNo=1410007214261&amp;kJKbn=1&amp;iNFTeikyoRiyoDtiID=&amp;kSNo=" TargetMode="External" Type="http://schemas.openxmlformats.org/officeDocument/2006/relationships/hyperlink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正方形/長方形 1034">
            <a:extLst>
              <a:ext uri="{FF2B5EF4-FFF2-40B4-BE49-F238E27FC236}">
                <a16:creationId xmlns:a16="http://schemas.microsoft.com/office/drawing/2014/main" id="{52F337C1-AB8A-8DB6-C04F-A234B8353054}"/>
              </a:ext>
            </a:extLst>
          </p:cNvPr>
          <p:cNvSpPr/>
          <p:nvPr/>
        </p:nvSpPr>
        <p:spPr>
          <a:xfrm>
            <a:off x="-393940" y="4472335"/>
            <a:ext cx="7878194" cy="571594"/>
          </a:xfrm>
          <a:prstGeom prst="rect">
            <a:avLst/>
          </a:prstGeom>
          <a:solidFill>
            <a:srgbClr val="54AC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C27A97-C883-B188-E6A7-8B609820B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96" y="1657405"/>
            <a:ext cx="3817828" cy="246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/>
        </p:nvSpPr>
        <p:spPr>
          <a:xfrm>
            <a:off x="68120" y="99374"/>
            <a:ext cx="2970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主催：ハローワーク厚木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FE0EFD5-AB42-3D0F-7C47-A5797C44464B}"/>
              </a:ext>
            </a:extLst>
          </p:cNvPr>
          <p:cNvGrpSpPr/>
          <p:nvPr/>
        </p:nvGrpSpPr>
        <p:grpSpPr>
          <a:xfrm>
            <a:off x="190731" y="4254093"/>
            <a:ext cx="7320211" cy="652432"/>
            <a:chOff x="37405" y="2727905"/>
            <a:chExt cx="6861150" cy="1337279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4E610A0-DA57-8085-FDAE-A20BECDA75E0}"/>
                </a:ext>
              </a:extLst>
            </p:cNvPr>
            <p:cNvSpPr txBox="1"/>
            <p:nvPr/>
          </p:nvSpPr>
          <p:spPr>
            <a:xfrm>
              <a:off x="37405" y="2740410"/>
              <a:ext cx="6860734" cy="132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6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日本アメニティライフ協会</a:t>
              </a:r>
              <a:endParaRPr kumimoji="1" lang="en-US" altLang="ja-JP" sz="36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37821" y="2727905"/>
              <a:ext cx="6860734" cy="132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日本アメニティライフ協会</a:t>
              </a:r>
              <a:endParaRPr kumimoji="1" lang="en-US" altLang="ja-JP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DC9E648F-A42C-7A7F-60DA-06536F30B669}"/>
              </a:ext>
            </a:extLst>
          </p:cNvPr>
          <p:cNvGrpSpPr/>
          <p:nvPr/>
        </p:nvGrpSpPr>
        <p:grpSpPr>
          <a:xfrm>
            <a:off x="183855" y="541684"/>
            <a:ext cx="6423470" cy="648605"/>
            <a:chOff x="1788744" y="1283299"/>
            <a:chExt cx="6857642" cy="1729613"/>
          </a:xfrm>
        </p:grpSpPr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8E6F457C-D27D-752C-65E0-F41BA335F60A}"/>
                </a:ext>
              </a:extLst>
            </p:cNvPr>
            <p:cNvSpPr/>
            <p:nvPr/>
          </p:nvSpPr>
          <p:spPr>
            <a:xfrm>
              <a:off x="1809192" y="1361179"/>
              <a:ext cx="6837194" cy="1651733"/>
            </a:xfrm>
            <a:prstGeom prst="rect">
              <a:avLst/>
            </a:prstGeom>
            <a:noFill/>
          </p:spPr>
          <p:txBody>
            <a:bodyPr wrap="none" lIns="34290" tIns="17145" rIns="34290" bIns="17145">
              <a:spAutoFit/>
            </a:bodyPr>
            <a:lstStyle/>
            <a:p>
              <a:pPr defTabSz="342900"/>
              <a:r>
                <a:rPr kumimoji="1" lang="ja-JP" altLang="en-US" sz="3800" b="1" i="1" dirty="0">
                  <a:ln w="184150">
                    <a:solidFill>
                      <a:srgbClr val="FF33CC"/>
                    </a:solidFill>
                  </a:ln>
                  <a:solidFill>
                    <a:srgbClr val="FF33C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オンライン施設見学＆面接会</a:t>
              </a:r>
              <a:endParaRPr kumimoji="1" lang="en-US" altLang="ja-JP" sz="3800" b="1" i="1" dirty="0">
                <a:ln w="184150">
                  <a:solidFill>
                    <a:srgbClr val="FF33CC"/>
                  </a:solidFill>
                </a:ln>
                <a:solidFill>
                  <a:srgbClr val="FF33CC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CD34B6E6-8157-01FB-C192-E4E41DADC6D7}"/>
                </a:ext>
              </a:extLst>
            </p:cNvPr>
            <p:cNvSpPr/>
            <p:nvPr/>
          </p:nvSpPr>
          <p:spPr>
            <a:xfrm>
              <a:off x="1788744" y="1283299"/>
              <a:ext cx="6837194" cy="1651733"/>
            </a:xfrm>
            <a:prstGeom prst="rect">
              <a:avLst/>
            </a:prstGeom>
            <a:noFill/>
          </p:spPr>
          <p:txBody>
            <a:bodyPr wrap="none" lIns="34290" tIns="17145" rIns="34290" bIns="17145">
              <a:spAutoFit/>
            </a:bodyPr>
            <a:lstStyle/>
            <a:p>
              <a:pPr defTabSz="342900"/>
              <a:r>
                <a:rPr kumimoji="1" lang="ja-JP" altLang="en-US" sz="3800" b="1" i="1" dirty="0">
                  <a:ln w="34925">
                    <a:noFill/>
                  </a:ln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オンライン施設見学＆面接会</a:t>
              </a:r>
              <a:endParaRPr kumimoji="1" lang="en-US" altLang="ja-JP" sz="3800" b="1" i="1" dirty="0">
                <a:ln w="34925">
                  <a:noFill/>
                </a:ln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3" name="テキスト ボックス 12"/>
          <p:cNvSpPr txBox="1"/>
          <p:nvPr/>
        </p:nvSpPr>
        <p:spPr>
          <a:xfrm>
            <a:off x="4239460" y="7640051"/>
            <a:ext cx="2431372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54ACE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求職活動の実績になります</a:t>
            </a:r>
            <a:endParaRPr kumimoji="1"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C32C536-3CE5-6B47-7F52-58353DF5E822}"/>
              </a:ext>
            </a:extLst>
          </p:cNvPr>
          <p:cNvSpPr/>
          <p:nvPr/>
        </p:nvSpPr>
        <p:spPr>
          <a:xfrm>
            <a:off x="139657" y="8579103"/>
            <a:ext cx="6730686" cy="423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先着予約制</a:t>
            </a:r>
            <a:r>
              <a:rPr lang="ja-JP" altLang="en-US" sz="25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職業相談窓口</a:t>
            </a:r>
            <a:r>
              <a:rPr lang="ja-JP" altLang="en-US" sz="16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お電話で予約可能</a:t>
            </a:r>
            <a:endParaRPr lang="en-US" altLang="ja-JP" sz="14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031" name="グループ化 1030">
            <a:extLst>
              <a:ext uri="{FF2B5EF4-FFF2-40B4-BE49-F238E27FC236}">
                <a16:creationId xmlns:a16="http://schemas.microsoft.com/office/drawing/2014/main" id="{A65D8F0D-2C59-80AE-D7C7-84EB7BA70CB2}"/>
              </a:ext>
            </a:extLst>
          </p:cNvPr>
          <p:cNvGrpSpPr/>
          <p:nvPr/>
        </p:nvGrpSpPr>
        <p:grpSpPr>
          <a:xfrm>
            <a:off x="200939" y="5424407"/>
            <a:ext cx="3839585" cy="2999160"/>
            <a:chOff x="223942" y="4575311"/>
            <a:chExt cx="3839585" cy="2962383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99D9745D-041E-B262-430D-FD9BFDD97268}"/>
                </a:ext>
              </a:extLst>
            </p:cNvPr>
            <p:cNvGrpSpPr/>
            <p:nvPr/>
          </p:nvGrpSpPr>
          <p:grpSpPr>
            <a:xfrm>
              <a:off x="258141" y="4575311"/>
              <a:ext cx="3805386" cy="2962383"/>
              <a:chOff x="3598645" y="4316502"/>
              <a:chExt cx="3193139" cy="2124711"/>
            </a:xfrm>
          </p:grpSpPr>
          <p:sp>
            <p:nvSpPr>
              <p:cNvPr id="6" name="吹き出し: 角を丸めた四角形 5">
                <a:extLst>
                  <a:ext uri="{FF2B5EF4-FFF2-40B4-BE49-F238E27FC236}">
                    <a16:creationId xmlns:a16="http://schemas.microsoft.com/office/drawing/2014/main" id="{3117603C-DA59-F307-AD6E-1E5EF203B3E1}"/>
                  </a:ext>
                </a:extLst>
              </p:cNvPr>
              <p:cNvSpPr/>
              <p:nvPr/>
            </p:nvSpPr>
            <p:spPr>
              <a:xfrm>
                <a:off x="3598645" y="4316502"/>
                <a:ext cx="3193139" cy="2124711"/>
              </a:xfrm>
              <a:custGeom>
                <a:avLst/>
                <a:gdLst>
                  <a:gd name="connsiteX0" fmla="*/ 0 w 3193139"/>
                  <a:gd name="connsiteY0" fmla="*/ 354126 h 2124711"/>
                  <a:gd name="connsiteX1" fmla="*/ 354126 w 3193139"/>
                  <a:gd name="connsiteY1" fmla="*/ 0 h 2124711"/>
                  <a:gd name="connsiteX2" fmla="*/ 811716 w 3193139"/>
                  <a:gd name="connsiteY2" fmla="*/ 0 h 2124711"/>
                  <a:gd name="connsiteX3" fmla="*/ 1284391 w 3193139"/>
                  <a:gd name="connsiteY3" fmla="*/ 0 h 2124711"/>
                  <a:gd name="connsiteX4" fmla="*/ 1862664 w 3193139"/>
                  <a:gd name="connsiteY4" fmla="*/ 0 h 2124711"/>
                  <a:gd name="connsiteX5" fmla="*/ 2286600 w 3193139"/>
                  <a:gd name="connsiteY5" fmla="*/ -101215 h 2124711"/>
                  <a:gd name="connsiteX6" fmla="*/ 2677926 w 3193139"/>
                  <a:gd name="connsiteY6" fmla="*/ -194645 h 2124711"/>
                  <a:gd name="connsiteX7" fmla="*/ 2660949 w 3193139"/>
                  <a:gd name="connsiteY7" fmla="*/ 0 h 2124711"/>
                  <a:gd name="connsiteX8" fmla="*/ 2839013 w 3193139"/>
                  <a:gd name="connsiteY8" fmla="*/ 0 h 2124711"/>
                  <a:gd name="connsiteX9" fmla="*/ 3193139 w 3193139"/>
                  <a:gd name="connsiteY9" fmla="*/ 354126 h 2124711"/>
                  <a:gd name="connsiteX10" fmla="*/ 3193139 w 3193139"/>
                  <a:gd name="connsiteY10" fmla="*/ 354119 h 2124711"/>
                  <a:gd name="connsiteX11" fmla="*/ 3193139 w 3193139"/>
                  <a:gd name="connsiteY11" fmla="*/ 354119 h 2124711"/>
                  <a:gd name="connsiteX12" fmla="*/ 3193139 w 3193139"/>
                  <a:gd name="connsiteY12" fmla="*/ 885296 h 2124711"/>
                  <a:gd name="connsiteX13" fmla="*/ 3193139 w 3193139"/>
                  <a:gd name="connsiteY13" fmla="*/ 1310235 h 2124711"/>
                  <a:gd name="connsiteX14" fmla="*/ 3193139 w 3193139"/>
                  <a:gd name="connsiteY14" fmla="*/ 1770585 h 2124711"/>
                  <a:gd name="connsiteX15" fmla="*/ 2839013 w 3193139"/>
                  <a:gd name="connsiteY15" fmla="*/ 2124711 h 2124711"/>
                  <a:gd name="connsiteX16" fmla="*/ 2660949 w 3193139"/>
                  <a:gd name="connsiteY16" fmla="*/ 2124711 h 2124711"/>
                  <a:gd name="connsiteX17" fmla="*/ 2269789 w 3193139"/>
                  <a:gd name="connsiteY17" fmla="*/ 2124711 h 2124711"/>
                  <a:gd name="connsiteX18" fmla="*/ 1862664 w 3193139"/>
                  <a:gd name="connsiteY18" fmla="*/ 2124711 h 2124711"/>
                  <a:gd name="connsiteX19" fmla="*/ 1862664 w 3193139"/>
                  <a:gd name="connsiteY19" fmla="*/ 2124711 h 2124711"/>
                  <a:gd name="connsiteX20" fmla="*/ 1329647 w 3193139"/>
                  <a:gd name="connsiteY20" fmla="*/ 2124711 h 2124711"/>
                  <a:gd name="connsiteX21" fmla="*/ 811716 w 3193139"/>
                  <a:gd name="connsiteY21" fmla="*/ 2124711 h 2124711"/>
                  <a:gd name="connsiteX22" fmla="*/ 354126 w 3193139"/>
                  <a:gd name="connsiteY22" fmla="*/ 2124711 h 2124711"/>
                  <a:gd name="connsiteX23" fmla="*/ 0 w 3193139"/>
                  <a:gd name="connsiteY23" fmla="*/ 1770585 h 2124711"/>
                  <a:gd name="connsiteX24" fmla="*/ 0 w 3193139"/>
                  <a:gd name="connsiteY24" fmla="*/ 1327941 h 2124711"/>
                  <a:gd name="connsiteX25" fmla="*/ 0 w 3193139"/>
                  <a:gd name="connsiteY25" fmla="*/ 885296 h 2124711"/>
                  <a:gd name="connsiteX26" fmla="*/ 0 w 3193139"/>
                  <a:gd name="connsiteY26" fmla="*/ 354119 h 2124711"/>
                  <a:gd name="connsiteX27" fmla="*/ 0 w 3193139"/>
                  <a:gd name="connsiteY27" fmla="*/ 354119 h 2124711"/>
                  <a:gd name="connsiteX28" fmla="*/ 0 w 3193139"/>
                  <a:gd name="connsiteY28" fmla="*/ 354126 h 212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193139" h="2124711" fill="none" extrusionOk="0">
                    <a:moveTo>
                      <a:pt x="0" y="354126"/>
                    </a:moveTo>
                    <a:cubicBezTo>
                      <a:pt x="33559" y="186195"/>
                      <a:pt x="127319" y="-10696"/>
                      <a:pt x="354126" y="0"/>
                    </a:cubicBezTo>
                    <a:cubicBezTo>
                      <a:pt x="560159" y="-48609"/>
                      <a:pt x="627793" y="23622"/>
                      <a:pt x="811716" y="0"/>
                    </a:cubicBezTo>
                    <a:cubicBezTo>
                      <a:pt x="995639" y="-23622"/>
                      <a:pt x="1073835" y="50672"/>
                      <a:pt x="1284391" y="0"/>
                    </a:cubicBezTo>
                    <a:cubicBezTo>
                      <a:pt x="1494948" y="-50672"/>
                      <a:pt x="1656404" y="69165"/>
                      <a:pt x="1862664" y="0"/>
                    </a:cubicBezTo>
                    <a:cubicBezTo>
                      <a:pt x="2022309" y="-70997"/>
                      <a:pt x="2132960" y="-31583"/>
                      <a:pt x="2286600" y="-101215"/>
                    </a:cubicBezTo>
                    <a:cubicBezTo>
                      <a:pt x="2440240" y="-170848"/>
                      <a:pt x="2584606" y="-165056"/>
                      <a:pt x="2677926" y="-194645"/>
                    </a:cubicBezTo>
                    <a:cubicBezTo>
                      <a:pt x="2690352" y="-107555"/>
                      <a:pt x="2650984" y="-75795"/>
                      <a:pt x="2660949" y="0"/>
                    </a:cubicBezTo>
                    <a:cubicBezTo>
                      <a:pt x="2730894" y="-9046"/>
                      <a:pt x="2802583" y="8139"/>
                      <a:pt x="2839013" y="0"/>
                    </a:cubicBezTo>
                    <a:cubicBezTo>
                      <a:pt x="3057504" y="22667"/>
                      <a:pt x="3165934" y="122167"/>
                      <a:pt x="3193139" y="354126"/>
                    </a:cubicBezTo>
                    <a:lnTo>
                      <a:pt x="3193139" y="354119"/>
                    </a:lnTo>
                    <a:lnTo>
                      <a:pt x="3193139" y="354119"/>
                    </a:lnTo>
                    <a:cubicBezTo>
                      <a:pt x="3193320" y="586020"/>
                      <a:pt x="3178745" y="738023"/>
                      <a:pt x="3193139" y="885296"/>
                    </a:cubicBezTo>
                    <a:cubicBezTo>
                      <a:pt x="3205689" y="1029833"/>
                      <a:pt x="3166207" y="1124341"/>
                      <a:pt x="3193139" y="1310235"/>
                    </a:cubicBezTo>
                    <a:cubicBezTo>
                      <a:pt x="3220071" y="1496129"/>
                      <a:pt x="3175387" y="1644687"/>
                      <a:pt x="3193139" y="1770585"/>
                    </a:cubicBezTo>
                    <a:cubicBezTo>
                      <a:pt x="3174760" y="1969557"/>
                      <a:pt x="3019887" y="2178568"/>
                      <a:pt x="2839013" y="2124711"/>
                    </a:cubicBezTo>
                    <a:cubicBezTo>
                      <a:pt x="2781688" y="2138437"/>
                      <a:pt x="2706891" y="2107669"/>
                      <a:pt x="2660949" y="2124711"/>
                    </a:cubicBezTo>
                    <a:cubicBezTo>
                      <a:pt x="2488791" y="2135273"/>
                      <a:pt x="2392460" y="2105779"/>
                      <a:pt x="2269789" y="2124711"/>
                    </a:cubicBezTo>
                    <a:cubicBezTo>
                      <a:pt x="2147118" y="2143643"/>
                      <a:pt x="2030676" y="2081095"/>
                      <a:pt x="1862664" y="2124711"/>
                    </a:cubicBezTo>
                    <a:lnTo>
                      <a:pt x="1862664" y="2124711"/>
                    </a:lnTo>
                    <a:cubicBezTo>
                      <a:pt x="1749630" y="2154781"/>
                      <a:pt x="1543465" y="2119720"/>
                      <a:pt x="1329647" y="2124711"/>
                    </a:cubicBezTo>
                    <a:cubicBezTo>
                      <a:pt x="1115829" y="2129702"/>
                      <a:pt x="962645" y="2115908"/>
                      <a:pt x="811716" y="2124711"/>
                    </a:cubicBezTo>
                    <a:cubicBezTo>
                      <a:pt x="660787" y="2133514"/>
                      <a:pt x="475837" y="2097412"/>
                      <a:pt x="354126" y="2124711"/>
                    </a:cubicBezTo>
                    <a:cubicBezTo>
                      <a:pt x="149598" y="2161315"/>
                      <a:pt x="-45585" y="1978153"/>
                      <a:pt x="0" y="1770585"/>
                    </a:cubicBezTo>
                    <a:cubicBezTo>
                      <a:pt x="-24924" y="1659335"/>
                      <a:pt x="7919" y="1416924"/>
                      <a:pt x="0" y="1327941"/>
                    </a:cubicBezTo>
                    <a:cubicBezTo>
                      <a:pt x="-7919" y="1238958"/>
                      <a:pt x="20533" y="978036"/>
                      <a:pt x="0" y="885296"/>
                    </a:cubicBezTo>
                    <a:cubicBezTo>
                      <a:pt x="-37704" y="676722"/>
                      <a:pt x="51109" y="497088"/>
                      <a:pt x="0" y="354119"/>
                    </a:cubicBezTo>
                    <a:lnTo>
                      <a:pt x="0" y="354119"/>
                    </a:lnTo>
                    <a:lnTo>
                      <a:pt x="0" y="354126"/>
                    </a:lnTo>
                    <a:close/>
                  </a:path>
                  <a:path w="3193139" h="2124711" stroke="0" extrusionOk="0">
                    <a:moveTo>
                      <a:pt x="0" y="354126"/>
                    </a:moveTo>
                    <a:cubicBezTo>
                      <a:pt x="-48996" y="128326"/>
                      <a:pt x="113774" y="16804"/>
                      <a:pt x="354126" y="0"/>
                    </a:cubicBezTo>
                    <a:cubicBezTo>
                      <a:pt x="559909" y="-52787"/>
                      <a:pt x="712128" y="921"/>
                      <a:pt x="887143" y="0"/>
                    </a:cubicBezTo>
                    <a:cubicBezTo>
                      <a:pt x="1062158" y="-921"/>
                      <a:pt x="1258644" y="36918"/>
                      <a:pt x="1374903" y="0"/>
                    </a:cubicBezTo>
                    <a:cubicBezTo>
                      <a:pt x="1491162" y="-36918"/>
                      <a:pt x="1626558" y="49289"/>
                      <a:pt x="1862664" y="0"/>
                    </a:cubicBezTo>
                    <a:cubicBezTo>
                      <a:pt x="2028217" y="-86277"/>
                      <a:pt x="2090016" y="-35979"/>
                      <a:pt x="2278448" y="-99269"/>
                    </a:cubicBezTo>
                    <a:cubicBezTo>
                      <a:pt x="2466880" y="-162559"/>
                      <a:pt x="2529934" y="-121590"/>
                      <a:pt x="2677926" y="-194645"/>
                    </a:cubicBezTo>
                    <a:cubicBezTo>
                      <a:pt x="2671359" y="-107496"/>
                      <a:pt x="2659016" y="-89062"/>
                      <a:pt x="2660949" y="0"/>
                    </a:cubicBezTo>
                    <a:cubicBezTo>
                      <a:pt x="2739024" y="-16976"/>
                      <a:pt x="2801469" y="6282"/>
                      <a:pt x="2839013" y="0"/>
                    </a:cubicBezTo>
                    <a:cubicBezTo>
                      <a:pt x="2976801" y="-3305"/>
                      <a:pt x="3211042" y="109453"/>
                      <a:pt x="3193139" y="354126"/>
                    </a:cubicBezTo>
                    <a:lnTo>
                      <a:pt x="3193139" y="354119"/>
                    </a:lnTo>
                    <a:lnTo>
                      <a:pt x="3193139" y="354119"/>
                    </a:lnTo>
                    <a:cubicBezTo>
                      <a:pt x="3217781" y="515873"/>
                      <a:pt x="3133074" y="672569"/>
                      <a:pt x="3193139" y="885296"/>
                    </a:cubicBezTo>
                    <a:cubicBezTo>
                      <a:pt x="3218169" y="1026485"/>
                      <a:pt x="3183938" y="1182454"/>
                      <a:pt x="3193139" y="1345646"/>
                    </a:cubicBezTo>
                    <a:cubicBezTo>
                      <a:pt x="3202340" y="1508838"/>
                      <a:pt x="3187831" y="1627169"/>
                      <a:pt x="3193139" y="1770585"/>
                    </a:cubicBezTo>
                    <a:cubicBezTo>
                      <a:pt x="3181729" y="1958290"/>
                      <a:pt x="2979099" y="2120772"/>
                      <a:pt x="2839013" y="2124711"/>
                    </a:cubicBezTo>
                    <a:cubicBezTo>
                      <a:pt x="2791570" y="2135805"/>
                      <a:pt x="2716011" y="2108758"/>
                      <a:pt x="2660949" y="2124711"/>
                    </a:cubicBezTo>
                    <a:cubicBezTo>
                      <a:pt x="2577832" y="2156064"/>
                      <a:pt x="2378963" y="2105395"/>
                      <a:pt x="2285755" y="2124711"/>
                    </a:cubicBezTo>
                    <a:cubicBezTo>
                      <a:pt x="2192547" y="2144027"/>
                      <a:pt x="2043190" y="2098409"/>
                      <a:pt x="1862664" y="2124711"/>
                    </a:cubicBezTo>
                    <a:lnTo>
                      <a:pt x="1862664" y="2124711"/>
                    </a:lnTo>
                    <a:cubicBezTo>
                      <a:pt x="1613070" y="2152167"/>
                      <a:pt x="1581361" y="2098416"/>
                      <a:pt x="1344733" y="2124711"/>
                    </a:cubicBezTo>
                    <a:cubicBezTo>
                      <a:pt x="1108105" y="2151006"/>
                      <a:pt x="1042956" y="2108511"/>
                      <a:pt x="872057" y="2124711"/>
                    </a:cubicBezTo>
                    <a:cubicBezTo>
                      <a:pt x="701158" y="2140911"/>
                      <a:pt x="502638" y="2115802"/>
                      <a:pt x="354126" y="2124711"/>
                    </a:cubicBezTo>
                    <a:cubicBezTo>
                      <a:pt x="139604" y="2123639"/>
                      <a:pt x="4037" y="1969639"/>
                      <a:pt x="0" y="1770585"/>
                    </a:cubicBezTo>
                    <a:cubicBezTo>
                      <a:pt x="-42024" y="1656886"/>
                      <a:pt x="8496" y="1523791"/>
                      <a:pt x="0" y="1327941"/>
                    </a:cubicBezTo>
                    <a:cubicBezTo>
                      <a:pt x="-8496" y="1132091"/>
                      <a:pt x="34828" y="1001890"/>
                      <a:pt x="0" y="885296"/>
                    </a:cubicBezTo>
                    <a:cubicBezTo>
                      <a:pt x="-61521" y="745746"/>
                      <a:pt x="17099" y="572889"/>
                      <a:pt x="0" y="354119"/>
                    </a:cubicBezTo>
                    <a:lnTo>
                      <a:pt x="0" y="354119"/>
                    </a:lnTo>
                    <a:lnTo>
                      <a:pt x="0" y="3541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extLst>
                  <a:ext uri="{C807C97D-BFC1-408E-A445-0C87EB9F89A2}">
                    <ask:lineSketchStyleProps xmlns:ask="http://schemas.microsoft.com/office/drawing/2018/sketchyshapes" sd="1219033472">
                      <a:prstGeom prst="wedgeRoundRectCallout">
                        <a:avLst>
                          <a:gd name="adj1" fmla="val 33865"/>
                          <a:gd name="adj2" fmla="val -59161"/>
                          <a:gd name="adj3" fmla="val 16667"/>
                        </a:avLst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2" name="正方形/長方形 61">
                <a:extLst>
                  <a:ext uri="{FF2B5EF4-FFF2-40B4-BE49-F238E27FC236}">
                    <a16:creationId xmlns:a16="http://schemas.microsoft.com/office/drawing/2014/main" id="{DE5C4602-DB22-4777-F8A4-312F96574DB6}"/>
                  </a:ext>
                </a:extLst>
              </p:cNvPr>
              <p:cNvSpPr/>
              <p:nvPr/>
            </p:nvSpPr>
            <p:spPr>
              <a:xfrm>
                <a:off x="3896610" y="4881630"/>
                <a:ext cx="2670861" cy="1460867"/>
              </a:xfrm>
              <a:prstGeom prst="rect">
                <a:avLst/>
              </a:prstGeom>
            </p:spPr>
            <p:txBody>
              <a:bodyPr wrap="square" lIns="91440" tIns="45720" rIns="91440" bIns="45720" anchor="t">
                <a:spAutoFit/>
              </a:bodyPr>
              <a:lstStyle/>
              <a:p>
                <a:r>
                  <a:rPr lang="ja-JP" altLang="en-US" sz="1600" kern="1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Times New Roman" panose="02020603050405020304" pitchFamily="18" charset="0"/>
                  </a:rPr>
                  <a:t>事業所とハローワークをオンラインで繋いで、２つの施設を見学するイベントです。一般的な施設見学とは異なり、</a:t>
                </a:r>
                <a:r>
                  <a:rPr lang="ja-JP" altLang="en-US" sz="1600" b="1" kern="1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Times New Roman" panose="02020603050405020304" pitchFamily="18" charset="0"/>
                  </a:rPr>
                  <a:t>飾らない日常風景を覗ける</a:t>
                </a:r>
                <a:r>
                  <a:rPr lang="ja-JP" altLang="en-US" sz="1600" kern="1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Times New Roman" panose="02020603050405020304" pitchFamily="18" charset="0"/>
                  </a:rPr>
                  <a:t>機会です！</a:t>
                </a:r>
                <a:endParaRPr lang="en-US" altLang="ja-JP" sz="1600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endParaRPr>
              </a:p>
              <a:p>
                <a:r>
                  <a:rPr lang="ja-JP" altLang="en-US" sz="1600" kern="1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Times New Roman" panose="02020603050405020304" pitchFamily="18" charset="0"/>
                  </a:rPr>
                  <a:t>ハローワーク会場には採用担当者が来場し、オンライン見学後には希望により面接も可能です</a:t>
                </a:r>
                <a:endParaRPr lang="en-US" altLang="ja-JP" sz="1600" kern="100" dirty="0"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DD5CDB53-E5A7-96BA-D370-CCF46727687D}"/>
                </a:ext>
              </a:extLst>
            </p:cNvPr>
            <p:cNvSpPr/>
            <p:nvPr/>
          </p:nvSpPr>
          <p:spPr>
            <a:xfrm>
              <a:off x="223942" y="4695354"/>
              <a:ext cx="3805386" cy="653104"/>
            </a:xfrm>
            <a:prstGeom prst="rect">
              <a:avLst/>
            </a:prstGeom>
          </p:spPr>
          <p:txBody>
            <a:bodyPr wrap="square" lIns="37188" tIns="18594" rIns="37188" bIns="18594">
              <a:spAutoFit/>
            </a:bodyPr>
            <a:lstStyle/>
            <a:p>
              <a:pPr algn="ctr"/>
              <a:r>
                <a:rPr lang="ja-JP" altLang="en-US" sz="2000" b="1" kern="100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ハローワーク厚木で</a:t>
              </a:r>
              <a:endParaRPr lang="en-US" altLang="ja-JP" sz="2000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2000" b="1" kern="100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施設見学ができます！</a:t>
              </a:r>
              <a:endParaRPr lang="en-US" altLang="ja-JP" sz="2000" b="1" kern="1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4FE8BB1F-6D75-9777-7087-1190CF33EF6D}"/>
              </a:ext>
            </a:extLst>
          </p:cNvPr>
          <p:cNvSpPr/>
          <p:nvPr/>
        </p:nvSpPr>
        <p:spPr>
          <a:xfrm>
            <a:off x="571033" y="8931995"/>
            <a:ext cx="5136993" cy="1004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ハローワーク厚木　職業相談第一部門</a:t>
            </a:r>
            <a:endParaRPr lang="en-US" altLang="ja-JP" sz="20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📞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046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296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－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8609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（部門コード</a:t>
            </a:r>
            <a:r>
              <a:rPr lang="en-US" altLang="ja-JP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41</a:t>
            </a:r>
            <a:r>
              <a:rPr lang="ja-JP" altLang="en-US" sz="2000" b="1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♯）</a:t>
            </a:r>
            <a:endParaRPr lang="en-US" altLang="ja-JP" sz="20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400" b="1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en-US" altLang="ja-JP" sz="12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200" b="1" dirty="0">
                <a:ln w="0">
                  <a:noFill/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お手元に求職番号（ハローワーク受付票等）をご用意ください。</a:t>
            </a:r>
            <a:endParaRPr lang="en-US" altLang="ja-JP" sz="1400" b="1" dirty="0">
              <a:ln w="0">
                <a:noFill/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思考の吹き出し: 雲形 41">
            <a:extLst>
              <a:ext uri="{FF2B5EF4-FFF2-40B4-BE49-F238E27FC236}">
                <a16:creationId xmlns:a16="http://schemas.microsoft.com/office/drawing/2014/main" id="{CFF1C530-687A-F67E-26A7-F04FA171006F}"/>
              </a:ext>
            </a:extLst>
          </p:cNvPr>
          <p:cNvSpPr/>
          <p:nvPr/>
        </p:nvSpPr>
        <p:spPr>
          <a:xfrm>
            <a:off x="5592901" y="8821059"/>
            <a:ext cx="1158102" cy="938157"/>
          </a:xfrm>
          <a:custGeom>
            <a:avLst/>
            <a:gdLst>
              <a:gd name="connsiteX0" fmla="*/ 104550 w 1158102"/>
              <a:gd name="connsiteY0" fmla="*/ 312067 h 938157"/>
              <a:gd name="connsiteX1" fmla="*/ 150740 w 1158102"/>
              <a:gd name="connsiteY1" fmla="*/ 149996 h 938157"/>
              <a:gd name="connsiteX2" fmla="*/ 375444 w 1158102"/>
              <a:gd name="connsiteY2" fmla="*/ 112969 h 938157"/>
              <a:gd name="connsiteX3" fmla="*/ 601998 w 1158102"/>
              <a:gd name="connsiteY3" fmla="*/ 74531 h 938157"/>
              <a:gd name="connsiteX4" fmla="*/ 690277 w 1158102"/>
              <a:gd name="connsiteY4" fmla="*/ 4343 h 938157"/>
              <a:gd name="connsiteX5" fmla="*/ 799760 w 1158102"/>
              <a:gd name="connsiteY5" fmla="*/ 53878 h 938157"/>
              <a:gd name="connsiteX6" fmla="*/ 950689 w 1158102"/>
              <a:gd name="connsiteY6" fmla="*/ 14984 h 938157"/>
              <a:gd name="connsiteX7" fmla="*/ 1027225 w 1158102"/>
              <a:gd name="connsiteY7" fmla="*/ 121091 h 938157"/>
              <a:gd name="connsiteX8" fmla="*/ 1125449 w 1158102"/>
              <a:gd name="connsiteY8" fmla="*/ 224071 h 938157"/>
              <a:gd name="connsiteX9" fmla="*/ 1121053 w 1158102"/>
              <a:gd name="connsiteY9" fmla="*/ 335738 h 938157"/>
              <a:gd name="connsiteX10" fmla="*/ 1153169 w 1158102"/>
              <a:gd name="connsiteY10" fmla="*/ 506474 h 938157"/>
              <a:gd name="connsiteX11" fmla="*/ 1002723 w 1158102"/>
              <a:gd name="connsiteY11" fmla="*/ 655928 h 938157"/>
              <a:gd name="connsiteX12" fmla="*/ 948866 w 1158102"/>
              <a:gd name="connsiteY12" fmla="*/ 783990 h 938157"/>
              <a:gd name="connsiteX13" fmla="*/ 765500 w 1158102"/>
              <a:gd name="connsiteY13" fmla="*/ 799496 h 938157"/>
              <a:gd name="connsiteX14" fmla="*/ 634462 w 1158102"/>
              <a:gd name="connsiteY14" fmla="*/ 936115 h 938157"/>
              <a:gd name="connsiteX15" fmla="*/ 441794 w 1158102"/>
              <a:gd name="connsiteY15" fmla="*/ 852723 h 938157"/>
              <a:gd name="connsiteX16" fmla="*/ 155593 w 1158102"/>
              <a:gd name="connsiteY16" fmla="*/ 770331 h 938157"/>
              <a:gd name="connsiteX17" fmla="*/ 29756 w 1158102"/>
              <a:gd name="connsiteY17" fmla="*/ 678643 h 938157"/>
              <a:gd name="connsiteX18" fmla="*/ 56645 w 1158102"/>
              <a:gd name="connsiteY18" fmla="*/ 554880 h 938157"/>
              <a:gd name="connsiteX19" fmla="*/ -135 w 1158102"/>
              <a:gd name="connsiteY19" fmla="*/ 427903 h 938157"/>
              <a:gd name="connsiteX20" fmla="*/ 103558 w 1158102"/>
              <a:gd name="connsiteY20" fmla="*/ 315042 h 938157"/>
              <a:gd name="connsiteX21" fmla="*/ 104550 w 1158102"/>
              <a:gd name="connsiteY21" fmla="*/ 312067 h 938157"/>
              <a:gd name="connsiteX0" fmla="*/ 979826 w 1158102"/>
              <a:gd name="connsiteY0" fmla="*/ 782545 h 938157"/>
              <a:gd name="connsiteX1" fmla="*/ 953766 w 1158102"/>
              <a:gd name="connsiteY1" fmla="*/ 808605 h 938157"/>
              <a:gd name="connsiteX2" fmla="*/ 927706 w 1158102"/>
              <a:gd name="connsiteY2" fmla="*/ 782545 h 938157"/>
              <a:gd name="connsiteX3" fmla="*/ 953766 w 1158102"/>
              <a:gd name="connsiteY3" fmla="*/ 756485 h 938157"/>
              <a:gd name="connsiteX4" fmla="*/ 979826 w 1158102"/>
              <a:gd name="connsiteY4" fmla="*/ 782545 h 938157"/>
              <a:gd name="connsiteX0" fmla="*/ 1001929 w 1158102"/>
              <a:gd name="connsiteY0" fmla="*/ 779234 h 938157"/>
              <a:gd name="connsiteX1" fmla="*/ 949809 w 1158102"/>
              <a:gd name="connsiteY1" fmla="*/ 831354 h 938157"/>
              <a:gd name="connsiteX2" fmla="*/ 897689 w 1158102"/>
              <a:gd name="connsiteY2" fmla="*/ 779234 h 938157"/>
              <a:gd name="connsiteX3" fmla="*/ 949809 w 1158102"/>
              <a:gd name="connsiteY3" fmla="*/ 727114 h 938157"/>
              <a:gd name="connsiteX4" fmla="*/ 1001929 w 1158102"/>
              <a:gd name="connsiteY4" fmla="*/ 779234 h 938157"/>
              <a:gd name="connsiteX0" fmla="*/ 1064007 w 1158102"/>
              <a:gd name="connsiteY0" fmla="*/ 809365 h 938157"/>
              <a:gd name="connsiteX1" fmla="*/ 985827 w 1158102"/>
              <a:gd name="connsiteY1" fmla="*/ 887545 h 938157"/>
              <a:gd name="connsiteX2" fmla="*/ 907647 w 1158102"/>
              <a:gd name="connsiteY2" fmla="*/ 809365 h 938157"/>
              <a:gd name="connsiteX3" fmla="*/ 985827 w 1158102"/>
              <a:gd name="connsiteY3" fmla="*/ 731185 h 938157"/>
              <a:gd name="connsiteX4" fmla="*/ 1064007 w 1158102"/>
              <a:gd name="connsiteY4" fmla="*/ 809365 h 938157"/>
              <a:gd name="connsiteX0" fmla="*/ 125809 w 1158102"/>
              <a:gd name="connsiteY0" fmla="*/ 568475 h 938157"/>
              <a:gd name="connsiteX1" fmla="*/ 57905 w 1158102"/>
              <a:gd name="connsiteY1" fmla="*/ 551167 h 938157"/>
              <a:gd name="connsiteX2" fmla="*/ 185725 w 1158102"/>
              <a:gd name="connsiteY2" fmla="*/ 757887 h 938157"/>
              <a:gd name="connsiteX3" fmla="*/ 156022 w 1158102"/>
              <a:gd name="connsiteY3" fmla="*/ 766161 h 938157"/>
              <a:gd name="connsiteX4" fmla="*/ 441740 w 1158102"/>
              <a:gd name="connsiteY4" fmla="*/ 848901 h 938157"/>
              <a:gd name="connsiteX5" fmla="*/ 423833 w 1158102"/>
              <a:gd name="connsiteY5" fmla="*/ 811114 h 938157"/>
              <a:gd name="connsiteX6" fmla="*/ 772791 w 1158102"/>
              <a:gd name="connsiteY6" fmla="*/ 754673 h 938157"/>
              <a:gd name="connsiteX7" fmla="*/ 765634 w 1158102"/>
              <a:gd name="connsiteY7" fmla="*/ 796130 h 938157"/>
              <a:gd name="connsiteX8" fmla="*/ 914927 w 1158102"/>
              <a:gd name="connsiteY8" fmla="*/ 498482 h 938157"/>
              <a:gd name="connsiteX9" fmla="*/ 1002079 w 1158102"/>
              <a:gd name="connsiteY9" fmla="*/ 653452 h 938157"/>
              <a:gd name="connsiteX10" fmla="*/ 1120517 w 1158102"/>
              <a:gd name="connsiteY10" fmla="*/ 333436 h 938157"/>
              <a:gd name="connsiteX11" fmla="*/ 1081699 w 1158102"/>
              <a:gd name="connsiteY11" fmla="*/ 391550 h 938157"/>
              <a:gd name="connsiteX12" fmla="*/ 1027386 w 1158102"/>
              <a:gd name="connsiteY12" fmla="*/ 117834 h 938157"/>
              <a:gd name="connsiteX13" fmla="*/ 1029424 w 1158102"/>
              <a:gd name="connsiteY13" fmla="*/ 145284 h 938157"/>
              <a:gd name="connsiteX14" fmla="*/ 779520 w 1158102"/>
              <a:gd name="connsiteY14" fmla="*/ 85823 h 938157"/>
              <a:gd name="connsiteX15" fmla="*/ 799412 w 1158102"/>
              <a:gd name="connsiteY15" fmla="*/ 50816 h 938157"/>
              <a:gd name="connsiteX16" fmla="*/ 593554 w 1158102"/>
              <a:gd name="connsiteY16" fmla="*/ 102502 h 938157"/>
              <a:gd name="connsiteX17" fmla="*/ 603178 w 1158102"/>
              <a:gd name="connsiteY17" fmla="*/ 72316 h 938157"/>
              <a:gd name="connsiteX18" fmla="*/ 375310 w 1158102"/>
              <a:gd name="connsiteY18" fmla="*/ 112752 h 938157"/>
              <a:gd name="connsiteX19" fmla="*/ 410161 w 1158102"/>
              <a:gd name="connsiteY19" fmla="*/ 142026 h 938157"/>
              <a:gd name="connsiteX20" fmla="*/ 110636 w 1158102"/>
              <a:gd name="connsiteY20" fmla="*/ 342883 h 938157"/>
              <a:gd name="connsiteX21" fmla="*/ 104550 w 1158102"/>
              <a:gd name="connsiteY21" fmla="*/ 312067 h 93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58102" h="938157" fill="none" extrusionOk="0">
                <a:moveTo>
                  <a:pt x="104550" y="312067"/>
                </a:moveTo>
                <a:cubicBezTo>
                  <a:pt x="95321" y="257093"/>
                  <a:pt x="106680" y="183718"/>
                  <a:pt x="150740" y="149996"/>
                </a:cubicBezTo>
                <a:cubicBezTo>
                  <a:pt x="228543" y="87218"/>
                  <a:pt x="301583" y="57607"/>
                  <a:pt x="375444" y="112969"/>
                </a:cubicBezTo>
                <a:cubicBezTo>
                  <a:pt x="440846" y="32688"/>
                  <a:pt x="514818" y="4654"/>
                  <a:pt x="601998" y="74531"/>
                </a:cubicBezTo>
                <a:cubicBezTo>
                  <a:pt x="617042" y="43221"/>
                  <a:pt x="650544" y="5134"/>
                  <a:pt x="690277" y="4343"/>
                </a:cubicBezTo>
                <a:cubicBezTo>
                  <a:pt x="740903" y="-8750"/>
                  <a:pt x="779196" y="7835"/>
                  <a:pt x="799760" y="53878"/>
                </a:cubicBezTo>
                <a:cubicBezTo>
                  <a:pt x="831611" y="3805"/>
                  <a:pt x="900155" y="-12019"/>
                  <a:pt x="950689" y="14984"/>
                </a:cubicBezTo>
                <a:cubicBezTo>
                  <a:pt x="982388" y="38706"/>
                  <a:pt x="1022311" y="81439"/>
                  <a:pt x="1027225" y="121091"/>
                </a:cubicBezTo>
                <a:cubicBezTo>
                  <a:pt x="1075635" y="134619"/>
                  <a:pt x="1108944" y="179278"/>
                  <a:pt x="1125449" y="224071"/>
                </a:cubicBezTo>
                <a:cubicBezTo>
                  <a:pt x="1143143" y="262588"/>
                  <a:pt x="1134395" y="299026"/>
                  <a:pt x="1121053" y="335738"/>
                </a:cubicBezTo>
                <a:cubicBezTo>
                  <a:pt x="1169735" y="384726"/>
                  <a:pt x="1168400" y="448926"/>
                  <a:pt x="1153169" y="506474"/>
                </a:cubicBezTo>
                <a:cubicBezTo>
                  <a:pt x="1148197" y="597787"/>
                  <a:pt x="1078032" y="650000"/>
                  <a:pt x="1002723" y="655928"/>
                </a:cubicBezTo>
                <a:cubicBezTo>
                  <a:pt x="1009540" y="712248"/>
                  <a:pt x="981810" y="750628"/>
                  <a:pt x="948866" y="783990"/>
                </a:cubicBezTo>
                <a:cubicBezTo>
                  <a:pt x="887030" y="843146"/>
                  <a:pt x="830251" y="840710"/>
                  <a:pt x="765500" y="799496"/>
                </a:cubicBezTo>
                <a:cubicBezTo>
                  <a:pt x="757660" y="856009"/>
                  <a:pt x="695667" y="917201"/>
                  <a:pt x="634462" y="936115"/>
                </a:cubicBezTo>
                <a:cubicBezTo>
                  <a:pt x="551111" y="960138"/>
                  <a:pt x="484725" y="934613"/>
                  <a:pt x="441794" y="852723"/>
                </a:cubicBezTo>
                <a:cubicBezTo>
                  <a:pt x="337346" y="913058"/>
                  <a:pt x="221709" y="872555"/>
                  <a:pt x="155593" y="770331"/>
                </a:cubicBezTo>
                <a:cubicBezTo>
                  <a:pt x="108129" y="788970"/>
                  <a:pt x="51080" y="739806"/>
                  <a:pt x="29756" y="678643"/>
                </a:cubicBezTo>
                <a:cubicBezTo>
                  <a:pt x="13923" y="636624"/>
                  <a:pt x="28111" y="577527"/>
                  <a:pt x="56645" y="554880"/>
                </a:cubicBezTo>
                <a:cubicBezTo>
                  <a:pt x="17492" y="519806"/>
                  <a:pt x="-4484" y="475374"/>
                  <a:pt x="-135" y="427903"/>
                </a:cubicBezTo>
                <a:cubicBezTo>
                  <a:pt x="-5865" y="369032"/>
                  <a:pt x="53421" y="315044"/>
                  <a:pt x="103558" y="315042"/>
                </a:cubicBezTo>
                <a:cubicBezTo>
                  <a:pt x="104053" y="313906"/>
                  <a:pt x="104374" y="313055"/>
                  <a:pt x="104550" y="312067"/>
                </a:cubicBezTo>
                <a:close/>
              </a:path>
              <a:path w="1158102" h="938157" fill="none" extrusionOk="0">
                <a:moveTo>
                  <a:pt x="979826" y="782545"/>
                </a:moveTo>
                <a:cubicBezTo>
                  <a:pt x="977847" y="797672"/>
                  <a:pt x="968031" y="810546"/>
                  <a:pt x="953766" y="808605"/>
                </a:cubicBezTo>
                <a:cubicBezTo>
                  <a:pt x="937276" y="806767"/>
                  <a:pt x="929200" y="797074"/>
                  <a:pt x="927706" y="782545"/>
                </a:cubicBezTo>
                <a:cubicBezTo>
                  <a:pt x="927226" y="768106"/>
                  <a:pt x="936656" y="757675"/>
                  <a:pt x="953766" y="756485"/>
                </a:cubicBezTo>
                <a:cubicBezTo>
                  <a:pt x="966921" y="755044"/>
                  <a:pt x="980017" y="765729"/>
                  <a:pt x="979826" y="782545"/>
                </a:cubicBezTo>
                <a:close/>
              </a:path>
              <a:path w="1158102" h="938157" fill="none" extrusionOk="0">
                <a:moveTo>
                  <a:pt x="1001929" y="779234"/>
                </a:moveTo>
                <a:cubicBezTo>
                  <a:pt x="1003381" y="807019"/>
                  <a:pt x="980055" y="830118"/>
                  <a:pt x="949809" y="831354"/>
                </a:cubicBezTo>
                <a:cubicBezTo>
                  <a:pt x="921930" y="836466"/>
                  <a:pt x="898238" y="807505"/>
                  <a:pt x="897689" y="779234"/>
                </a:cubicBezTo>
                <a:cubicBezTo>
                  <a:pt x="899031" y="750532"/>
                  <a:pt x="920845" y="724893"/>
                  <a:pt x="949809" y="727114"/>
                </a:cubicBezTo>
                <a:cubicBezTo>
                  <a:pt x="977318" y="727254"/>
                  <a:pt x="1003296" y="752116"/>
                  <a:pt x="1001929" y="779234"/>
                </a:cubicBezTo>
                <a:close/>
              </a:path>
              <a:path w="1158102" h="938157" fill="none" extrusionOk="0">
                <a:moveTo>
                  <a:pt x="1064007" y="809365"/>
                </a:moveTo>
                <a:cubicBezTo>
                  <a:pt x="1057567" y="850124"/>
                  <a:pt x="1035831" y="887095"/>
                  <a:pt x="985827" y="887545"/>
                </a:cubicBezTo>
                <a:cubicBezTo>
                  <a:pt x="942458" y="879354"/>
                  <a:pt x="911221" y="849950"/>
                  <a:pt x="907647" y="809365"/>
                </a:cubicBezTo>
                <a:cubicBezTo>
                  <a:pt x="909204" y="769315"/>
                  <a:pt x="944075" y="731154"/>
                  <a:pt x="985827" y="731185"/>
                </a:cubicBezTo>
                <a:cubicBezTo>
                  <a:pt x="1031520" y="728606"/>
                  <a:pt x="1068237" y="756285"/>
                  <a:pt x="1064007" y="809365"/>
                </a:cubicBezTo>
                <a:close/>
              </a:path>
              <a:path w="1158102" h="938157" fill="none" extrusionOk="0">
                <a:moveTo>
                  <a:pt x="125809" y="568475"/>
                </a:moveTo>
                <a:cubicBezTo>
                  <a:pt x="103724" y="570887"/>
                  <a:pt x="76309" y="565755"/>
                  <a:pt x="57905" y="551167"/>
                </a:cubicBezTo>
                <a:moveTo>
                  <a:pt x="185725" y="757887"/>
                </a:moveTo>
                <a:cubicBezTo>
                  <a:pt x="175786" y="762826"/>
                  <a:pt x="166511" y="764914"/>
                  <a:pt x="156022" y="766161"/>
                </a:cubicBezTo>
                <a:moveTo>
                  <a:pt x="441740" y="848901"/>
                </a:moveTo>
                <a:cubicBezTo>
                  <a:pt x="434922" y="836881"/>
                  <a:pt x="426749" y="821712"/>
                  <a:pt x="423833" y="811114"/>
                </a:cubicBezTo>
                <a:moveTo>
                  <a:pt x="772791" y="754673"/>
                </a:moveTo>
                <a:cubicBezTo>
                  <a:pt x="771435" y="769484"/>
                  <a:pt x="770307" y="783855"/>
                  <a:pt x="765634" y="796130"/>
                </a:cubicBezTo>
                <a:moveTo>
                  <a:pt x="914927" y="498482"/>
                </a:moveTo>
                <a:cubicBezTo>
                  <a:pt x="965368" y="527753"/>
                  <a:pt x="1003050" y="593480"/>
                  <a:pt x="1002079" y="653452"/>
                </a:cubicBezTo>
                <a:moveTo>
                  <a:pt x="1120517" y="333436"/>
                </a:moveTo>
                <a:cubicBezTo>
                  <a:pt x="1109274" y="356294"/>
                  <a:pt x="1098377" y="376387"/>
                  <a:pt x="1081699" y="391550"/>
                </a:cubicBezTo>
                <a:moveTo>
                  <a:pt x="1027386" y="117834"/>
                </a:moveTo>
                <a:cubicBezTo>
                  <a:pt x="1027419" y="126547"/>
                  <a:pt x="1028582" y="136628"/>
                  <a:pt x="1029424" y="145284"/>
                </a:cubicBezTo>
                <a:moveTo>
                  <a:pt x="779520" y="85823"/>
                </a:moveTo>
                <a:cubicBezTo>
                  <a:pt x="785089" y="71470"/>
                  <a:pt x="788751" y="59893"/>
                  <a:pt x="799412" y="50816"/>
                </a:cubicBezTo>
                <a:moveTo>
                  <a:pt x="593554" y="102502"/>
                </a:moveTo>
                <a:cubicBezTo>
                  <a:pt x="595719" y="92474"/>
                  <a:pt x="599723" y="84262"/>
                  <a:pt x="603178" y="72316"/>
                </a:cubicBezTo>
                <a:moveTo>
                  <a:pt x="375310" y="112752"/>
                </a:moveTo>
                <a:cubicBezTo>
                  <a:pt x="389084" y="120366"/>
                  <a:pt x="399360" y="133983"/>
                  <a:pt x="410161" y="142026"/>
                </a:cubicBezTo>
                <a:moveTo>
                  <a:pt x="110636" y="342883"/>
                </a:moveTo>
                <a:cubicBezTo>
                  <a:pt x="108543" y="333752"/>
                  <a:pt x="107606" y="320775"/>
                  <a:pt x="104550" y="312067"/>
                </a:cubicBezTo>
              </a:path>
              <a:path w="1158102" h="938157" stroke="0" extrusionOk="0">
                <a:moveTo>
                  <a:pt x="104550" y="312067"/>
                </a:moveTo>
                <a:cubicBezTo>
                  <a:pt x="96065" y="252397"/>
                  <a:pt x="112350" y="194438"/>
                  <a:pt x="150740" y="149996"/>
                </a:cubicBezTo>
                <a:cubicBezTo>
                  <a:pt x="216265" y="82565"/>
                  <a:pt x="286370" y="66014"/>
                  <a:pt x="375444" y="112969"/>
                </a:cubicBezTo>
                <a:cubicBezTo>
                  <a:pt x="403627" y="36016"/>
                  <a:pt x="533133" y="4449"/>
                  <a:pt x="601998" y="74531"/>
                </a:cubicBezTo>
                <a:cubicBezTo>
                  <a:pt x="615065" y="34297"/>
                  <a:pt x="655907" y="12073"/>
                  <a:pt x="690277" y="4343"/>
                </a:cubicBezTo>
                <a:cubicBezTo>
                  <a:pt x="743288" y="-901"/>
                  <a:pt x="774835" y="15162"/>
                  <a:pt x="799760" y="53878"/>
                </a:cubicBezTo>
                <a:cubicBezTo>
                  <a:pt x="828384" y="4508"/>
                  <a:pt x="896644" y="-8627"/>
                  <a:pt x="950689" y="14984"/>
                </a:cubicBezTo>
                <a:cubicBezTo>
                  <a:pt x="990541" y="31862"/>
                  <a:pt x="1015723" y="79092"/>
                  <a:pt x="1027225" y="121091"/>
                </a:cubicBezTo>
                <a:cubicBezTo>
                  <a:pt x="1081769" y="139635"/>
                  <a:pt x="1118144" y="175542"/>
                  <a:pt x="1125449" y="224071"/>
                </a:cubicBezTo>
                <a:cubicBezTo>
                  <a:pt x="1132477" y="260014"/>
                  <a:pt x="1139983" y="304597"/>
                  <a:pt x="1121053" y="335738"/>
                </a:cubicBezTo>
                <a:cubicBezTo>
                  <a:pt x="1159869" y="391712"/>
                  <a:pt x="1167055" y="451027"/>
                  <a:pt x="1153169" y="506474"/>
                </a:cubicBezTo>
                <a:cubicBezTo>
                  <a:pt x="1138455" y="590350"/>
                  <a:pt x="1087336" y="658612"/>
                  <a:pt x="1002723" y="655928"/>
                </a:cubicBezTo>
                <a:cubicBezTo>
                  <a:pt x="1006201" y="701808"/>
                  <a:pt x="983760" y="746975"/>
                  <a:pt x="948866" y="783990"/>
                </a:cubicBezTo>
                <a:cubicBezTo>
                  <a:pt x="881179" y="835498"/>
                  <a:pt x="819623" y="836701"/>
                  <a:pt x="765500" y="799496"/>
                </a:cubicBezTo>
                <a:cubicBezTo>
                  <a:pt x="739750" y="867029"/>
                  <a:pt x="690763" y="906874"/>
                  <a:pt x="634462" y="936115"/>
                </a:cubicBezTo>
                <a:cubicBezTo>
                  <a:pt x="562254" y="935888"/>
                  <a:pt x="468736" y="931229"/>
                  <a:pt x="441794" y="852723"/>
                </a:cubicBezTo>
                <a:cubicBezTo>
                  <a:pt x="334372" y="933165"/>
                  <a:pt x="229697" y="893868"/>
                  <a:pt x="155593" y="770331"/>
                </a:cubicBezTo>
                <a:cubicBezTo>
                  <a:pt x="98681" y="783358"/>
                  <a:pt x="50245" y="736193"/>
                  <a:pt x="29756" y="678643"/>
                </a:cubicBezTo>
                <a:cubicBezTo>
                  <a:pt x="17635" y="635959"/>
                  <a:pt x="22052" y="588359"/>
                  <a:pt x="56645" y="554880"/>
                </a:cubicBezTo>
                <a:cubicBezTo>
                  <a:pt x="22218" y="540022"/>
                  <a:pt x="-7553" y="479974"/>
                  <a:pt x="-135" y="427903"/>
                </a:cubicBezTo>
                <a:cubicBezTo>
                  <a:pt x="8134" y="358200"/>
                  <a:pt x="38107" y="320567"/>
                  <a:pt x="103558" y="315042"/>
                </a:cubicBezTo>
                <a:cubicBezTo>
                  <a:pt x="103991" y="314139"/>
                  <a:pt x="104157" y="313282"/>
                  <a:pt x="104550" y="312067"/>
                </a:cubicBezTo>
                <a:close/>
              </a:path>
              <a:path w="1158102" h="938157" stroke="0" extrusionOk="0">
                <a:moveTo>
                  <a:pt x="979826" y="782545"/>
                </a:moveTo>
                <a:cubicBezTo>
                  <a:pt x="980235" y="795356"/>
                  <a:pt x="968648" y="806770"/>
                  <a:pt x="953766" y="808605"/>
                </a:cubicBezTo>
                <a:cubicBezTo>
                  <a:pt x="939075" y="810085"/>
                  <a:pt x="926324" y="795457"/>
                  <a:pt x="927706" y="782545"/>
                </a:cubicBezTo>
                <a:cubicBezTo>
                  <a:pt x="930007" y="770005"/>
                  <a:pt x="938990" y="756592"/>
                  <a:pt x="953766" y="756485"/>
                </a:cubicBezTo>
                <a:cubicBezTo>
                  <a:pt x="965069" y="757569"/>
                  <a:pt x="979794" y="766577"/>
                  <a:pt x="979826" y="782545"/>
                </a:cubicBezTo>
                <a:close/>
              </a:path>
              <a:path w="1158102" h="938157" stroke="0" extrusionOk="0">
                <a:moveTo>
                  <a:pt x="1001929" y="779234"/>
                </a:moveTo>
                <a:cubicBezTo>
                  <a:pt x="1001472" y="808683"/>
                  <a:pt x="978124" y="832527"/>
                  <a:pt x="949809" y="831354"/>
                </a:cubicBezTo>
                <a:cubicBezTo>
                  <a:pt x="916654" y="832404"/>
                  <a:pt x="898597" y="810509"/>
                  <a:pt x="897689" y="779234"/>
                </a:cubicBezTo>
                <a:cubicBezTo>
                  <a:pt x="894317" y="749864"/>
                  <a:pt x="920827" y="722015"/>
                  <a:pt x="949809" y="727114"/>
                </a:cubicBezTo>
                <a:cubicBezTo>
                  <a:pt x="981112" y="722293"/>
                  <a:pt x="1006051" y="746161"/>
                  <a:pt x="1001929" y="779234"/>
                </a:cubicBezTo>
                <a:close/>
              </a:path>
              <a:path w="1158102" h="938157" stroke="0" extrusionOk="0">
                <a:moveTo>
                  <a:pt x="1064007" y="809365"/>
                </a:moveTo>
                <a:cubicBezTo>
                  <a:pt x="1061202" y="859377"/>
                  <a:pt x="1032598" y="886283"/>
                  <a:pt x="985827" y="887545"/>
                </a:cubicBezTo>
                <a:cubicBezTo>
                  <a:pt x="943704" y="885014"/>
                  <a:pt x="915160" y="855859"/>
                  <a:pt x="907647" y="809365"/>
                </a:cubicBezTo>
                <a:cubicBezTo>
                  <a:pt x="910852" y="761155"/>
                  <a:pt x="952665" y="727844"/>
                  <a:pt x="985827" y="731185"/>
                </a:cubicBezTo>
                <a:cubicBezTo>
                  <a:pt x="1032760" y="731857"/>
                  <a:pt x="1064377" y="770910"/>
                  <a:pt x="1064007" y="809365"/>
                </a:cubicBezTo>
                <a:close/>
              </a:path>
              <a:path w="1158102" h="938157" fill="none" stroke="0" extrusionOk="0">
                <a:moveTo>
                  <a:pt x="125809" y="568475"/>
                </a:moveTo>
                <a:cubicBezTo>
                  <a:pt x="103467" y="571129"/>
                  <a:pt x="79723" y="563344"/>
                  <a:pt x="57905" y="551167"/>
                </a:cubicBezTo>
                <a:moveTo>
                  <a:pt x="185725" y="757887"/>
                </a:moveTo>
                <a:cubicBezTo>
                  <a:pt x="177745" y="762619"/>
                  <a:pt x="166627" y="762374"/>
                  <a:pt x="156022" y="766161"/>
                </a:cubicBezTo>
                <a:moveTo>
                  <a:pt x="441740" y="848901"/>
                </a:moveTo>
                <a:cubicBezTo>
                  <a:pt x="434177" y="836148"/>
                  <a:pt x="428884" y="826677"/>
                  <a:pt x="423833" y="811114"/>
                </a:cubicBezTo>
                <a:moveTo>
                  <a:pt x="772791" y="754673"/>
                </a:moveTo>
                <a:cubicBezTo>
                  <a:pt x="770741" y="768483"/>
                  <a:pt x="769321" y="782285"/>
                  <a:pt x="765634" y="796130"/>
                </a:cubicBezTo>
                <a:moveTo>
                  <a:pt x="914927" y="498482"/>
                </a:moveTo>
                <a:cubicBezTo>
                  <a:pt x="958752" y="518738"/>
                  <a:pt x="992520" y="599430"/>
                  <a:pt x="1002079" y="653452"/>
                </a:cubicBezTo>
                <a:moveTo>
                  <a:pt x="1120517" y="333436"/>
                </a:moveTo>
                <a:cubicBezTo>
                  <a:pt x="1114271" y="357327"/>
                  <a:pt x="1100736" y="375423"/>
                  <a:pt x="1081699" y="391550"/>
                </a:cubicBezTo>
                <a:moveTo>
                  <a:pt x="1027386" y="117834"/>
                </a:moveTo>
                <a:cubicBezTo>
                  <a:pt x="1030418" y="127565"/>
                  <a:pt x="1031066" y="137049"/>
                  <a:pt x="1029424" y="145284"/>
                </a:cubicBezTo>
                <a:moveTo>
                  <a:pt x="779520" y="85823"/>
                </a:moveTo>
                <a:cubicBezTo>
                  <a:pt x="784248" y="74187"/>
                  <a:pt x="792139" y="60870"/>
                  <a:pt x="799412" y="50816"/>
                </a:cubicBezTo>
                <a:moveTo>
                  <a:pt x="593554" y="102502"/>
                </a:moveTo>
                <a:cubicBezTo>
                  <a:pt x="594191" y="91365"/>
                  <a:pt x="598664" y="81579"/>
                  <a:pt x="603178" y="72316"/>
                </a:cubicBezTo>
                <a:moveTo>
                  <a:pt x="375310" y="112752"/>
                </a:moveTo>
                <a:cubicBezTo>
                  <a:pt x="387679" y="123021"/>
                  <a:pt x="402093" y="132785"/>
                  <a:pt x="410161" y="142026"/>
                </a:cubicBezTo>
                <a:moveTo>
                  <a:pt x="110636" y="342883"/>
                </a:moveTo>
                <a:cubicBezTo>
                  <a:pt x="108046" y="332062"/>
                  <a:pt x="106751" y="320866"/>
                  <a:pt x="104550" y="312067"/>
                </a:cubicBezTo>
              </a:path>
            </a:pathLst>
          </a:custGeom>
          <a:solidFill>
            <a:schemeClr val="bg1"/>
          </a:solidFill>
          <a:ln w="9525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cloudCallout">
                    <a:avLst>
                      <a:gd name="adj1" fmla="val 32356"/>
                      <a:gd name="adj2" fmla="val 3341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37C1934-4F71-195F-D84F-F0B124406CFC}"/>
              </a:ext>
            </a:extLst>
          </p:cNvPr>
          <p:cNvSpPr txBox="1"/>
          <p:nvPr/>
        </p:nvSpPr>
        <p:spPr>
          <a:xfrm>
            <a:off x="5847484" y="9002241"/>
            <a:ext cx="780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詳細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裏面</a:t>
            </a:r>
            <a:endParaRPr kumimoji="1" lang="en-US" altLang="ja-JP" b="1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二等辺三角形 3">
            <a:extLst>
              <a:ext uri="{FF2B5EF4-FFF2-40B4-BE49-F238E27FC236}">
                <a16:creationId xmlns:a16="http://schemas.microsoft.com/office/drawing/2014/main" id="{02BEE45C-1EB9-1D9B-B1D0-F4093AFB8996}"/>
              </a:ext>
            </a:extLst>
          </p:cNvPr>
          <p:cNvSpPr/>
          <p:nvPr/>
        </p:nvSpPr>
        <p:spPr>
          <a:xfrm rot="7350031">
            <a:off x="6447953" y="9510128"/>
            <a:ext cx="234282" cy="144203"/>
          </a:xfrm>
          <a:prstGeom prst="triangle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二等辺三角形 8">
            <a:extLst>
              <a:ext uri="{FF2B5EF4-FFF2-40B4-BE49-F238E27FC236}">
                <a16:creationId xmlns:a16="http://schemas.microsoft.com/office/drawing/2014/main" id="{673E1F90-FE7A-3C69-A902-2B093FF9DA67}"/>
              </a:ext>
            </a:extLst>
          </p:cNvPr>
          <p:cNvSpPr/>
          <p:nvPr/>
        </p:nvSpPr>
        <p:spPr>
          <a:xfrm rot="7350031">
            <a:off x="6606317" y="9598973"/>
            <a:ext cx="129031" cy="99197"/>
          </a:xfrm>
          <a:prstGeom prst="triangle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二等辺三角形 10">
            <a:extLst>
              <a:ext uri="{FF2B5EF4-FFF2-40B4-BE49-F238E27FC236}">
                <a16:creationId xmlns:a16="http://schemas.microsoft.com/office/drawing/2014/main" id="{FBEBABB8-F48A-D03D-30F2-7404DC718E63}"/>
              </a:ext>
            </a:extLst>
          </p:cNvPr>
          <p:cNvSpPr/>
          <p:nvPr/>
        </p:nvSpPr>
        <p:spPr>
          <a:xfrm rot="7350031">
            <a:off x="6710902" y="9644739"/>
            <a:ext cx="86928" cy="82697"/>
          </a:xfrm>
          <a:prstGeom prst="triangle">
            <a:avLst/>
          </a:prstGeom>
          <a:solidFill>
            <a:srgbClr val="FF33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0F35BDB-A262-5D19-8338-26B7DAF918C7}"/>
              </a:ext>
            </a:extLst>
          </p:cNvPr>
          <p:cNvGrpSpPr/>
          <p:nvPr/>
        </p:nvGrpSpPr>
        <p:grpSpPr>
          <a:xfrm>
            <a:off x="235138" y="4161328"/>
            <a:ext cx="1023101" cy="709789"/>
            <a:chOff x="37406" y="2738507"/>
            <a:chExt cx="6860734" cy="709789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1031D825-C8E6-3810-B3BD-950C7EAC02E7}"/>
                </a:ext>
              </a:extLst>
            </p:cNvPr>
            <p:cNvSpPr txBox="1"/>
            <p:nvPr/>
          </p:nvSpPr>
          <p:spPr>
            <a:xfrm>
              <a:off x="37406" y="2740410"/>
              <a:ext cx="6860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株式</a:t>
              </a:r>
              <a:endParaRPr kumimoji="1" lang="en-US" altLang="ja-JP" sz="20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会社</a:t>
              </a:r>
              <a:endParaRPr kumimoji="1" lang="en-US" altLang="ja-JP" sz="20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B012D798-B3A4-CAC0-6F23-2C6ADEC67597}"/>
                </a:ext>
              </a:extLst>
            </p:cNvPr>
            <p:cNvSpPr txBox="1"/>
            <p:nvPr/>
          </p:nvSpPr>
          <p:spPr>
            <a:xfrm>
              <a:off x="37406" y="2738507"/>
              <a:ext cx="68607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株式</a:t>
              </a:r>
              <a:endParaRPr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会社</a:t>
              </a: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03FBF80E-794F-4812-AAEE-51896E0DB383}"/>
              </a:ext>
            </a:extLst>
          </p:cNvPr>
          <p:cNvGrpSpPr/>
          <p:nvPr/>
        </p:nvGrpSpPr>
        <p:grpSpPr>
          <a:xfrm>
            <a:off x="1330506" y="1143212"/>
            <a:ext cx="5012417" cy="817738"/>
            <a:chOff x="2088280" y="1867448"/>
            <a:chExt cx="5351210" cy="2180635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737F0698-59B1-0DE4-CF3F-B8DD6D1EF481}"/>
                </a:ext>
              </a:extLst>
            </p:cNvPr>
            <p:cNvSpPr/>
            <p:nvPr/>
          </p:nvSpPr>
          <p:spPr>
            <a:xfrm>
              <a:off x="2108289" y="1985979"/>
              <a:ext cx="5331201" cy="2062104"/>
            </a:xfrm>
            <a:prstGeom prst="rect">
              <a:avLst/>
            </a:prstGeom>
            <a:noFill/>
          </p:spPr>
          <p:txBody>
            <a:bodyPr wrap="none" lIns="34290" tIns="17145" rIns="34290" bIns="17145">
              <a:spAutoFit/>
            </a:bodyPr>
            <a:lstStyle/>
            <a:p>
              <a:pPr defTabSz="342900"/>
              <a:r>
                <a:rPr kumimoji="1" lang="ja-JP" altLang="en-US" sz="4800" b="1" i="1" dirty="0">
                  <a:ln w="184150">
                    <a:solidFill>
                      <a:srgbClr val="FF33CC"/>
                    </a:solidFill>
                  </a:ln>
                  <a:solidFill>
                    <a:srgbClr val="FF33C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ハローワーク厚木</a:t>
              </a:r>
              <a:endParaRPr kumimoji="1" lang="en-US" altLang="ja-JP" sz="4800" b="1" i="1" dirty="0">
                <a:ln w="184150">
                  <a:solidFill>
                    <a:srgbClr val="FF33CC"/>
                  </a:solidFill>
                </a:ln>
                <a:solidFill>
                  <a:srgbClr val="FF33CC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60631CDE-DD4E-AEC8-1C5E-7A3D41655078}"/>
                </a:ext>
              </a:extLst>
            </p:cNvPr>
            <p:cNvSpPr/>
            <p:nvPr/>
          </p:nvSpPr>
          <p:spPr>
            <a:xfrm>
              <a:off x="2088280" y="1867448"/>
              <a:ext cx="5331201" cy="2062104"/>
            </a:xfrm>
            <a:prstGeom prst="rect">
              <a:avLst/>
            </a:prstGeom>
            <a:noFill/>
          </p:spPr>
          <p:txBody>
            <a:bodyPr wrap="none" lIns="34290" tIns="17145" rIns="34290" bIns="17145">
              <a:spAutoFit/>
            </a:bodyPr>
            <a:lstStyle/>
            <a:p>
              <a:pPr defTabSz="342900"/>
              <a:r>
                <a:rPr kumimoji="1" lang="ja-JP" altLang="en-US" sz="4800" b="1" i="1" dirty="0">
                  <a:ln w="34925">
                    <a:noFill/>
                  </a:ln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ハローワーク厚木</a:t>
              </a:r>
              <a:endParaRPr kumimoji="1" lang="en-US" altLang="ja-JP" sz="4800" b="1" i="1" dirty="0">
                <a:ln w="34925">
                  <a:noFill/>
                </a:ln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9184F1AD-4C66-4BC6-67B6-4049831BC818}"/>
              </a:ext>
            </a:extLst>
          </p:cNvPr>
          <p:cNvGrpSpPr/>
          <p:nvPr/>
        </p:nvGrpSpPr>
        <p:grpSpPr>
          <a:xfrm>
            <a:off x="-210944" y="4815639"/>
            <a:ext cx="7321048" cy="463377"/>
            <a:chOff x="5845204" y="4083258"/>
            <a:chExt cx="6861935" cy="949775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85AF5BBA-409E-524F-BB08-698F8CFA73C9}"/>
                </a:ext>
              </a:extLst>
            </p:cNvPr>
            <p:cNvSpPr txBox="1"/>
            <p:nvPr/>
          </p:nvSpPr>
          <p:spPr>
            <a:xfrm>
              <a:off x="5846405" y="4086767"/>
              <a:ext cx="6860734" cy="946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n w="66675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花物語あつぎ中央・福寿あつぎ妻田西</a:t>
              </a:r>
              <a:endParaRPr kumimoji="1" lang="en-US" altLang="ja-JP" sz="2400" b="1" dirty="0">
                <a:ln w="66675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F3D600A-5CCC-3CFA-30A1-117E41D33043}"/>
                </a:ext>
              </a:extLst>
            </p:cNvPr>
            <p:cNvSpPr txBox="1"/>
            <p:nvPr/>
          </p:nvSpPr>
          <p:spPr>
            <a:xfrm>
              <a:off x="5845204" y="4083258"/>
              <a:ext cx="6860734" cy="946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花物語あつぎ中央・福寿あつぎ妻田西</a:t>
              </a:r>
              <a:endPara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29" name="グループ化 1028">
            <a:extLst>
              <a:ext uri="{FF2B5EF4-FFF2-40B4-BE49-F238E27FC236}">
                <a16:creationId xmlns:a16="http://schemas.microsoft.com/office/drawing/2014/main" id="{B6A8C739-7875-538A-0257-F70FD73AE09F}"/>
              </a:ext>
            </a:extLst>
          </p:cNvPr>
          <p:cNvGrpSpPr/>
          <p:nvPr/>
        </p:nvGrpSpPr>
        <p:grpSpPr>
          <a:xfrm rot="290903">
            <a:off x="3790784" y="110528"/>
            <a:ext cx="2122712" cy="496393"/>
            <a:chOff x="-3062012" y="4877655"/>
            <a:chExt cx="2129009" cy="553710"/>
          </a:xfrm>
        </p:grpSpPr>
        <p:sp>
          <p:nvSpPr>
            <p:cNvPr id="63" name="小波 62">
              <a:extLst>
                <a:ext uri="{FF2B5EF4-FFF2-40B4-BE49-F238E27FC236}">
                  <a16:creationId xmlns:a16="http://schemas.microsoft.com/office/drawing/2014/main" id="{3AE1CC43-E61F-6171-1042-3736EE1E00E8}"/>
                </a:ext>
              </a:extLst>
            </p:cNvPr>
            <p:cNvSpPr/>
            <p:nvPr/>
          </p:nvSpPr>
          <p:spPr>
            <a:xfrm rot="21316140">
              <a:off x="-2781484" y="4877655"/>
              <a:ext cx="1623327" cy="553710"/>
            </a:xfrm>
            <a:prstGeom prst="doubleWave">
              <a:avLst>
                <a:gd name="adj1" fmla="val 6250"/>
                <a:gd name="adj2" fmla="val 3550"/>
              </a:avLst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/>
              <a:endParaRPr kumimoji="1" lang="ja-JP" altLang="en-US" sz="20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endParaRPr>
            </a:p>
          </p:txBody>
        </p:sp>
        <p:sp>
          <p:nvSpPr>
            <p:cNvPr id="1024" name="正方形/長方形 1023">
              <a:extLst>
                <a:ext uri="{FF2B5EF4-FFF2-40B4-BE49-F238E27FC236}">
                  <a16:creationId xmlns:a16="http://schemas.microsoft.com/office/drawing/2014/main" id="{5592444D-64EF-3670-F524-44F228809FC9}"/>
                </a:ext>
              </a:extLst>
            </p:cNvPr>
            <p:cNvSpPr/>
            <p:nvPr/>
          </p:nvSpPr>
          <p:spPr>
            <a:xfrm rot="21394442">
              <a:off x="-3062012" y="5024290"/>
              <a:ext cx="2129009" cy="280846"/>
            </a:xfrm>
            <a:prstGeom prst="rect">
              <a:avLst/>
            </a:prstGeom>
            <a:noFill/>
          </p:spPr>
          <p:txBody>
            <a:bodyPr wrap="square" lIns="34290" tIns="17145" rIns="34290" bIns="17145">
              <a:spAutoFit/>
            </a:bodyPr>
            <a:lstStyle/>
            <a:p>
              <a:pPr algn="ctr" defTabSz="342900"/>
              <a:r>
                <a:rPr kumimoji="1" lang="ja-JP" altLang="en-US" sz="1600" b="1" dirty="0">
                  <a:ln w="28575">
                    <a:noFill/>
                    <a:prstDash val="solid"/>
                  </a:ln>
                  <a:solidFill>
                    <a:prstClr val="black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ハロージョブ</a:t>
              </a:r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995D4CEB-7812-7172-AF17-08F382D4DD02}"/>
              </a:ext>
            </a:extLst>
          </p:cNvPr>
          <p:cNvGrpSpPr/>
          <p:nvPr/>
        </p:nvGrpSpPr>
        <p:grpSpPr>
          <a:xfrm>
            <a:off x="3322485" y="1830764"/>
            <a:ext cx="4261553" cy="1455549"/>
            <a:chOff x="2958397" y="586811"/>
            <a:chExt cx="4261553" cy="1455549"/>
          </a:xfrm>
        </p:grpSpPr>
        <p:sp>
          <p:nvSpPr>
            <p:cNvPr id="46" name="タイトル 1">
              <a:extLst>
                <a:ext uri="{FF2B5EF4-FFF2-40B4-BE49-F238E27FC236}">
                  <a16:creationId xmlns:a16="http://schemas.microsoft.com/office/drawing/2014/main" id="{649383EF-0138-1DF9-4820-58BD752E538B}"/>
                </a:ext>
              </a:extLst>
            </p:cNvPr>
            <p:cNvSpPr txBox="1">
              <a:spLocks/>
            </p:cNvSpPr>
            <p:nvPr/>
          </p:nvSpPr>
          <p:spPr>
            <a:xfrm>
              <a:off x="4392399" y="1135059"/>
              <a:ext cx="2827551" cy="718658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4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（水）</a:t>
              </a:r>
            </a:p>
          </p:txBody>
        </p:sp>
        <p:sp>
          <p:nvSpPr>
            <p:cNvPr id="47" name="タイトル 1">
              <a:extLst>
                <a:ext uri="{FF2B5EF4-FFF2-40B4-BE49-F238E27FC236}">
                  <a16:creationId xmlns:a16="http://schemas.microsoft.com/office/drawing/2014/main" id="{6CD1AF29-8E9A-DCD7-DBAB-CCF8AF3BBFC7}"/>
                </a:ext>
              </a:extLst>
            </p:cNvPr>
            <p:cNvSpPr txBox="1">
              <a:spLocks/>
            </p:cNvSpPr>
            <p:nvPr/>
          </p:nvSpPr>
          <p:spPr>
            <a:xfrm>
              <a:off x="2958397" y="697376"/>
              <a:ext cx="2278649" cy="1344984"/>
            </a:xfrm>
            <a:prstGeom prst="rect">
              <a:avLst/>
            </a:prstGeom>
            <a:ln w="44450">
              <a:noFill/>
            </a:ln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8800" b="1" dirty="0">
                  <a:ln w="25400">
                    <a:solidFill>
                      <a:schemeClr val="tx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／</a:t>
              </a:r>
            </a:p>
          </p:txBody>
        </p:sp>
        <p:sp>
          <p:nvSpPr>
            <p:cNvPr id="45" name="タイトル 1">
              <a:extLst>
                <a:ext uri="{FF2B5EF4-FFF2-40B4-BE49-F238E27FC236}">
                  <a16:creationId xmlns:a16="http://schemas.microsoft.com/office/drawing/2014/main" id="{AC3BE3C5-588B-DB84-56ED-8EE7CD2FFC1C}"/>
                </a:ext>
              </a:extLst>
            </p:cNvPr>
            <p:cNvSpPr txBox="1">
              <a:spLocks/>
            </p:cNvSpPr>
            <p:nvPr/>
          </p:nvSpPr>
          <p:spPr>
            <a:xfrm>
              <a:off x="3151905" y="586811"/>
              <a:ext cx="1236555" cy="1117229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7200" b="1" dirty="0">
                  <a:ln w="63500">
                    <a:solidFill>
                      <a:schemeClr val="bg1"/>
                    </a:solidFill>
                  </a:ln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９</a:t>
              </a:r>
            </a:p>
          </p:txBody>
        </p:sp>
      </p:grpSp>
      <p:sp>
        <p:nvSpPr>
          <p:cNvPr id="1025" name="タイトル 1">
            <a:extLst>
              <a:ext uri="{FF2B5EF4-FFF2-40B4-BE49-F238E27FC236}">
                <a16:creationId xmlns:a16="http://schemas.microsoft.com/office/drawing/2014/main" id="{63EAA781-E26B-BFFA-8973-88E1F3F3742C}"/>
              </a:ext>
            </a:extLst>
          </p:cNvPr>
          <p:cNvSpPr txBox="1">
            <a:spLocks/>
          </p:cNvSpPr>
          <p:nvPr/>
        </p:nvSpPr>
        <p:spPr>
          <a:xfrm>
            <a:off x="3515993" y="1830764"/>
            <a:ext cx="1236555" cy="11172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</a:t>
            </a:r>
          </a:p>
        </p:txBody>
      </p:sp>
      <p:grpSp>
        <p:nvGrpSpPr>
          <p:cNvPr id="1033" name="グループ化 1032">
            <a:extLst>
              <a:ext uri="{FF2B5EF4-FFF2-40B4-BE49-F238E27FC236}">
                <a16:creationId xmlns:a16="http://schemas.microsoft.com/office/drawing/2014/main" id="{F95F52D3-1205-A83B-8E63-31A2C22F0FFB}"/>
              </a:ext>
            </a:extLst>
          </p:cNvPr>
          <p:cNvGrpSpPr/>
          <p:nvPr/>
        </p:nvGrpSpPr>
        <p:grpSpPr>
          <a:xfrm>
            <a:off x="3595966" y="2965735"/>
            <a:ext cx="3310610" cy="1215162"/>
            <a:chOff x="3490123" y="2853015"/>
            <a:chExt cx="3310610" cy="1215162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0718BF5D-5F8E-B333-F217-5AF03033DA5A}"/>
                </a:ext>
              </a:extLst>
            </p:cNvPr>
            <p:cNvSpPr/>
            <p:nvPr/>
          </p:nvSpPr>
          <p:spPr>
            <a:xfrm>
              <a:off x="3490123" y="2867848"/>
              <a:ext cx="330872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13</a:t>
              </a:r>
              <a:r>
                <a:rPr kumimoji="1" lang="ja-JP" altLang="en-US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：</a:t>
              </a:r>
              <a:r>
                <a:rPr kumimoji="1" lang="en-US" altLang="ja-JP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開始</a:t>
              </a:r>
              <a:endParaRPr kumimoji="1" lang="en-US" altLang="ja-JP" sz="2400" b="1" dirty="0">
                <a:ln w="63500">
                  <a:solidFill>
                    <a:schemeClr val="bg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ハローワーク厚木</a:t>
              </a:r>
              <a:endParaRPr kumimoji="1" lang="en-US" altLang="ja-JP" sz="2400" b="1" dirty="0">
                <a:ln w="63500">
                  <a:solidFill>
                    <a:schemeClr val="bg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b="1" dirty="0">
                  <a:ln w="63500">
                    <a:solidFill>
                      <a:schemeClr val="bg1"/>
                    </a:solidFill>
                  </a:ln>
                  <a:latin typeface="メイリオ" panose="020B0604030504040204" pitchFamily="50" charset="-128"/>
                  <a:ea typeface="メイリオ" panose="020B0604030504040204" pitchFamily="50" charset="-128"/>
                </a:rPr>
                <a:t>２階会議室</a:t>
              </a:r>
              <a:endParaRPr kumimoji="1" lang="en-US" altLang="ja-JP" sz="2400" b="1" dirty="0">
                <a:ln w="63500">
                  <a:solidFill>
                    <a:schemeClr val="bg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2" name="正方形/長方形 1031">
              <a:extLst>
                <a:ext uri="{FF2B5EF4-FFF2-40B4-BE49-F238E27FC236}">
                  <a16:creationId xmlns:a16="http://schemas.microsoft.com/office/drawing/2014/main" id="{F09FB36A-0648-B825-7CC0-1AF60A6C5814}"/>
                </a:ext>
              </a:extLst>
            </p:cNvPr>
            <p:cNvSpPr/>
            <p:nvPr/>
          </p:nvSpPr>
          <p:spPr>
            <a:xfrm>
              <a:off x="3492012" y="2853015"/>
              <a:ext cx="330872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13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：</a:t>
              </a:r>
              <a:r>
                <a:rPr kumimoji="1" lang="en-US" altLang="ja-JP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開始</a:t>
              </a:r>
              <a:endPara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ハローワーク厚木</a:t>
              </a:r>
              <a:endPara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２階会議室</a:t>
              </a:r>
              <a:endPara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36" name="テキスト ボックス 1035">
            <a:extLst>
              <a:ext uri="{FF2B5EF4-FFF2-40B4-BE49-F238E27FC236}">
                <a16:creationId xmlns:a16="http://schemas.microsoft.com/office/drawing/2014/main" id="{9C60FF95-68DD-869D-5821-5DAF3DB05FA6}"/>
              </a:ext>
            </a:extLst>
          </p:cNvPr>
          <p:cNvSpPr txBox="1"/>
          <p:nvPr/>
        </p:nvSpPr>
        <p:spPr>
          <a:xfrm>
            <a:off x="179945" y="928300"/>
            <a:ext cx="112749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8000" b="1" dirty="0">
                <a:ln>
                  <a:solidFill>
                    <a:schemeClr val="bg1"/>
                  </a:solidFill>
                </a:ln>
                <a:latin typeface="Lucida Handwriting" panose="03010101010101010101" pitchFamily="66" charset="0"/>
                <a:ea typeface="Cambria Math" panose="02040503050406030204" pitchFamily="18" charset="0"/>
                <a:cs typeface="Dreaming Outloud Script Pro" panose="03050502040304050704" pitchFamily="66" charset="0"/>
              </a:rPr>
              <a:t>@</a:t>
            </a:r>
            <a:endParaRPr kumimoji="1" lang="ja-JP" altLang="en-US" sz="8000" b="1" dirty="0">
              <a:ln>
                <a:solidFill>
                  <a:schemeClr val="bg1"/>
                </a:solidFill>
              </a:ln>
              <a:latin typeface="Lucida Handwriting" panose="03010101010101010101" pitchFamily="66" charset="0"/>
              <a:cs typeface="Dreaming Outloud Script Pro" panose="03050502040304050704" pitchFamily="66" charset="0"/>
            </a:endParaRPr>
          </a:p>
        </p:txBody>
      </p:sp>
      <p:sp>
        <p:nvSpPr>
          <p:cNvPr id="1038" name="テキスト ボックス 1037">
            <a:extLst>
              <a:ext uri="{FF2B5EF4-FFF2-40B4-BE49-F238E27FC236}">
                <a16:creationId xmlns:a16="http://schemas.microsoft.com/office/drawing/2014/main" id="{E58452FC-055E-E422-C7AE-53049A024789}"/>
              </a:ext>
            </a:extLst>
          </p:cNvPr>
          <p:cNvSpPr txBox="1"/>
          <p:nvPr/>
        </p:nvSpPr>
        <p:spPr>
          <a:xfrm>
            <a:off x="4239460" y="8056029"/>
            <a:ext cx="2431372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54ACE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定員：先着</a:t>
            </a:r>
            <a:r>
              <a:rPr kumimoji="1"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ABE6CB7-1AD3-984D-E563-D02F6CEA83FE}"/>
              </a:ext>
            </a:extLst>
          </p:cNvPr>
          <p:cNvGrpSpPr/>
          <p:nvPr/>
        </p:nvGrpSpPr>
        <p:grpSpPr>
          <a:xfrm>
            <a:off x="4239460" y="2135441"/>
            <a:ext cx="1210298" cy="1124713"/>
            <a:chOff x="4382624" y="2128642"/>
            <a:chExt cx="1210298" cy="1124713"/>
          </a:xfrm>
        </p:grpSpPr>
        <p:sp>
          <p:nvSpPr>
            <p:cNvPr id="1027" name="タイトル 1">
              <a:extLst>
                <a:ext uri="{FF2B5EF4-FFF2-40B4-BE49-F238E27FC236}">
                  <a16:creationId xmlns:a16="http://schemas.microsoft.com/office/drawing/2014/main" id="{32BF8F5C-A3AC-16BA-006E-958337D56AF0}"/>
                </a:ext>
              </a:extLst>
            </p:cNvPr>
            <p:cNvSpPr txBox="1">
              <a:spLocks/>
            </p:cNvSpPr>
            <p:nvPr/>
          </p:nvSpPr>
          <p:spPr>
            <a:xfrm>
              <a:off x="4382624" y="2128642"/>
              <a:ext cx="1210277" cy="1117229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ja-JP" sz="7200" b="1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lang="ja-JP" altLang="en-US" sz="7200" b="1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" name="タイトル 1">
              <a:extLst>
                <a:ext uri="{FF2B5EF4-FFF2-40B4-BE49-F238E27FC236}">
                  <a16:creationId xmlns:a16="http://schemas.microsoft.com/office/drawing/2014/main" id="{D22934BA-C07A-DA5F-4FA8-514E4C985F73}"/>
                </a:ext>
              </a:extLst>
            </p:cNvPr>
            <p:cNvSpPr txBox="1">
              <a:spLocks/>
            </p:cNvSpPr>
            <p:nvPr/>
          </p:nvSpPr>
          <p:spPr>
            <a:xfrm>
              <a:off x="4382645" y="2136126"/>
              <a:ext cx="1210277" cy="1117229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sp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ja-JP" sz="72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" name="タイトル 1">
            <a:extLst>
              <a:ext uri="{FF2B5EF4-FFF2-40B4-BE49-F238E27FC236}">
                <a16:creationId xmlns:a16="http://schemas.microsoft.com/office/drawing/2014/main" id="{C0711E37-B0F9-D3F5-8C15-655FC48B7D16}"/>
              </a:ext>
            </a:extLst>
          </p:cNvPr>
          <p:cNvSpPr txBox="1">
            <a:spLocks/>
          </p:cNvSpPr>
          <p:nvPr/>
        </p:nvSpPr>
        <p:spPr>
          <a:xfrm>
            <a:off x="4772046" y="2153282"/>
            <a:ext cx="1210277" cy="111722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endParaRPr lang="ja-JP" altLang="en-US" sz="72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44B083F-9C76-7729-E94A-80AF249745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220" r="10241"/>
          <a:stretch>
            <a:fillRect/>
          </a:stretch>
        </p:blipFill>
        <p:spPr>
          <a:xfrm>
            <a:off x="4242691" y="5243728"/>
            <a:ext cx="2398851" cy="228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0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A1E553E-FE77-F00B-569C-E3BCC10E23CA}"/>
              </a:ext>
            </a:extLst>
          </p:cNvPr>
          <p:cNvSpPr/>
          <p:nvPr/>
        </p:nvSpPr>
        <p:spPr>
          <a:xfrm>
            <a:off x="248732" y="237630"/>
            <a:ext cx="6348506" cy="1873181"/>
          </a:xfrm>
          <a:custGeom>
            <a:avLst/>
            <a:gdLst>
              <a:gd name="connsiteX0" fmla="*/ 0 w 6348506"/>
              <a:gd name="connsiteY0" fmla="*/ 208092 h 1873181"/>
              <a:gd name="connsiteX1" fmla="*/ 208092 w 6348506"/>
              <a:gd name="connsiteY1" fmla="*/ 0 h 1873181"/>
              <a:gd name="connsiteX2" fmla="*/ 801324 w 6348506"/>
              <a:gd name="connsiteY2" fmla="*/ 0 h 1873181"/>
              <a:gd name="connsiteX3" fmla="*/ 1453880 w 6348506"/>
              <a:gd name="connsiteY3" fmla="*/ 0 h 1873181"/>
              <a:gd name="connsiteX4" fmla="*/ 1928465 w 6348506"/>
              <a:gd name="connsiteY4" fmla="*/ 0 h 1873181"/>
              <a:gd name="connsiteX5" fmla="*/ 2343728 w 6348506"/>
              <a:gd name="connsiteY5" fmla="*/ 0 h 1873181"/>
              <a:gd name="connsiteX6" fmla="*/ 2818314 w 6348506"/>
              <a:gd name="connsiteY6" fmla="*/ 0 h 1873181"/>
              <a:gd name="connsiteX7" fmla="*/ 3352223 w 6348506"/>
              <a:gd name="connsiteY7" fmla="*/ 0 h 1873181"/>
              <a:gd name="connsiteX8" fmla="*/ 3945455 w 6348506"/>
              <a:gd name="connsiteY8" fmla="*/ 0 h 1873181"/>
              <a:gd name="connsiteX9" fmla="*/ 4420041 w 6348506"/>
              <a:gd name="connsiteY9" fmla="*/ 0 h 1873181"/>
              <a:gd name="connsiteX10" fmla="*/ 5131919 w 6348506"/>
              <a:gd name="connsiteY10" fmla="*/ 0 h 1873181"/>
              <a:gd name="connsiteX11" fmla="*/ 6140414 w 6348506"/>
              <a:gd name="connsiteY11" fmla="*/ 0 h 1873181"/>
              <a:gd name="connsiteX12" fmla="*/ 6348506 w 6348506"/>
              <a:gd name="connsiteY12" fmla="*/ 208092 h 1873181"/>
              <a:gd name="connsiteX13" fmla="*/ 6348506 w 6348506"/>
              <a:gd name="connsiteY13" fmla="*/ 693758 h 1873181"/>
              <a:gd name="connsiteX14" fmla="*/ 6348506 w 6348506"/>
              <a:gd name="connsiteY14" fmla="*/ 1193993 h 1873181"/>
              <a:gd name="connsiteX15" fmla="*/ 6348506 w 6348506"/>
              <a:gd name="connsiteY15" fmla="*/ 1665089 h 1873181"/>
              <a:gd name="connsiteX16" fmla="*/ 6140414 w 6348506"/>
              <a:gd name="connsiteY16" fmla="*/ 1873181 h 1873181"/>
              <a:gd name="connsiteX17" fmla="*/ 5487859 w 6348506"/>
              <a:gd name="connsiteY17" fmla="*/ 1873181 h 1873181"/>
              <a:gd name="connsiteX18" fmla="*/ 4894626 w 6348506"/>
              <a:gd name="connsiteY18" fmla="*/ 1873181 h 1873181"/>
              <a:gd name="connsiteX19" fmla="*/ 4182748 w 6348506"/>
              <a:gd name="connsiteY19" fmla="*/ 1873181 h 1873181"/>
              <a:gd name="connsiteX20" fmla="*/ 3648839 w 6348506"/>
              <a:gd name="connsiteY20" fmla="*/ 1873181 h 1873181"/>
              <a:gd name="connsiteX21" fmla="*/ 3174253 w 6348506"/>
              <a:gd name="connsiteY21" fmla="*/ 1873181 h 1873181"/>
              <a:gd name="connsiteX22" fmla="*/ 2581021 w 6348506"/>
              <a:gd name="connsiteY22" fmla="*/ 1873181 h 1873181"/>
              <a:gd name="connsiteX23" fmla="*/ 1928465 w 6348506"/>
              <a:gd name="connsiteY23" fmla="*/ 1873181 h 1873181"/>
              <a:gd name="connsiteX24" fmla="*/ 1216587 w 6348506"/>
              <a:gd name="connsiteY24" fmla="*/ 1873181 h 1873181"/>
              <a:gd name="connsiteX25" fmla="*/ 208092 w 6348506"/>
              <a:gd name="connsiteY25" fmla="*/ 1873181 h 1873181"/>
              <a:gd name="connsiteX26" fmla="*/ 0 w 6348506"/>
              <a:gd name="connsiteY26" fmla="*/ 1665089 h 1873181"/>
              <a:gd name="connsiteX27" fmla="*/ 0 w 6348506"/>
              <a:gd name="connsiteY27" fmla="*/ 1223133 h 1873181"/>
              <a:gd name="connsiteX28" fmla="*/ 0 w 6348506"/>
              <a:gd name="connsiteY28" fmla="*/ 722898 h 1873181"/>
              <a:gd name="connsiteX29" fmla="*/ 0 w 6348506"/>
              <a:gd name="connsiteY29" fmla="*/ 208092 h 1873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348506" h="1873181" fill="none" extrusionOk="0">
                <a:moveTo>
                  <a:pt x="0" y="208092"/>
                </a:moveTo>
                <a:cubicBezTo>
                  <a:pt x="17944" y="109805"/>
                  <a:pt x="103241" y="-6024"/>
                  <a:pt x="208092" y="0"/>
                </a:cubicBezTo>
                <a:cubicBezTo>
                  <a:pt x="377317" y="-14675"/>
                  <a:pt x="512697" y="58554"/>
                  <a:pt x="801324" y="0"/>
                </a:cubicBezTo>
                <a:cubicBezTo>
                  <a:pt x="1089951" y="-58554"/>
                  <a:pt x="1282137" y="30470"/>
                  <a:pt x="1453880" y="0"/>
                </a:cubicBezTo>
                <a:cubicBezTo>
                  <a:pt x="1625623" y="-30470"/>
                  <a:pt x="1747179" y="24708"/>
                  <a:pt x="1928465" y="0"/>
                </a:cubicBezTo>
                <a:cubicBezTo>
                  <a:pt x="2109751" y="-24708"/>
                  <a:pt x="2227160" y="2304"/>
                  <a:pt x="2343728" y="0"/>
                </a:cubicBezTo>
                <a:cubicBezTo>
                  <a:pt x="2460296" y="-2304"/>
                  <a:pt x="2719606" y="22654"/>
                  <a:pt x="2818314" y="0"/>
                </a:cubicBezTo>
                <a:cubicBezTo>
                  <a:pt x="2917022" y="-22654"/>
                  <a:pt x="3112054" y="30824"/>
                  <a:pt x="3352223" y="0"/>
                </a:cubicBezTo>
                <a:cubicBezTo>
                  <a:pt x="3592392" y="-30824"/>
                  <a:pt x="3698142" y="68217"/>
                  <a:pt x="3945455" y="0"/>
                </a:cubicBezTo>
                <a:cubicBezTo>
                  <a:pt x="4192768" y="-68217"/>
                  <a:pt x="4212696" y="48500"/>
                  <a:pt x="4420041" y="0"/>
                </a:cubicBezTo>
                <a:cubicBezTo>
                  <a:pt x="4627386" y="-48500"/>
                  <a:pt x="4785993" y="84222"/>
                  <a:pt x="5131919" y="0"/>
                </a:cubicBezTo>
                <a:cubicBezTo>
                  <a:pt x="5477845" y="-84222"/>
                  <a:pt x="5785001" y="83610"/>
                  <a:pt x="6140414" y="0"/>
                </a:cubicBezTo>
                <a:cubicBezTo>
                  <a:pt x="6262539" y="25272"/>
                  <a:pt x="6374079" y="103933"/>
                  <a:pt x="6348506" y="208092"/>
                </a:cubicBezTo>
                <a:cubicBezTo>
                  <a:pt x="6390219" y="311379"/>
                  <a:pt x="6345791" y="577331"/>
                  <a:pt x="6348506" y="693758"/>
                </a:cubicBezTo>
                <a:cubicBezTo>
                  <a:pt x="6351221" y="810185"/>
                  <a:pt x="6307100" y="947960"/>
                  <a:pt x="6348506" y="1193993"/>
                </a:cubicBezTo>
                <a:cubicBezTo>
                  <a:pt x="6389912" y="1440027"/>
                  <a:pt x="6292261" y="1501001"/>
                  <a:pt x="6348506" y="1665089"/>
                </a:cubicBezTo>
                <a:cubicBezTo>
                  <a:pt x="6351738" y="1747340"/>
                  <a:pt x="6259607" y="1860568"/>
                  <a:pt x="6140414" y="1873181"/>
                </a:cubicBezTo>
                <a:cubicBezTo>
                  <a:pt x="5836152" y="1875350"/>
                  <a:pt x="5666969" y="1795834"/>
                  <a:pt x="5487859" y="1873181"/>
                </a:cubicBezTo>
                <a:cubicBezTo>
                  <a:pt x="5308750" y="1950528"/>
                  <a:pt x="5043509" y="1851885"/>
                  <a:pt x="4894626" y="1873181"/>
                </a:cubicBezTo>
                <a:cubicBezTo>
                  <a:pt x="4745743" y="1894477"/>
                  <a:pt x="4351262" y="1818882"/>
                  <a:pt x="4182748" y="1873181"/>
                </a:cubicBezTo>
                <a:cubicBezTo>
                  <a:pt x="4014234" y="1927480"/>
                  <a:pt x="3772446" y="1811382"/>
                  <a:pt x="3648839" y="1873181"/>
                </a:cubicBezTo>
                <a:cubicBezTo>
                  <a:pt x="3525232" y="1934980"/>
                  <a:pt x="3275160" y="1825976"/>
                  <a:pt x="3174253" y="1873181"/>
                </a:cubicBezTo>
                <a:cubicBezTo>
                  <a:pt x="3073346" y="1920386"/>
                  <a:pt x="2840148" y="1846288"/>
                  <a:pt x="2581021" y="1873181"/>
                </a:cubicBezTo>
                <a:cubicBezTo>
                  <a:pt x="2321894" y="1900074"/>
                  <a:pt x="2204851" y="1800607"/>
                  <a:pt x="1928465" y="1873181"/>
                </a:cubicBezTo>
                <a:cubicBezTo>
                  <a:pt x="1652079" y="1945755"/>
                  <a:pt x="1405831" y="1846406"/>
                  <a:pt x="1216587" y="1873181"/>
                </a:cubicBezTo>
                <a:cubicBezTo>
                  <a:pt x="1027343" y="1899956"/>
                  <a:pt x="676072" y="1783833"/>
                  <a:pt x="208092" y="1873181"/>
                </a:cubicBezTo>
                <a:cubicBezTo>
                  <a:pt x="101697" y="1889770"/>
                  <a:pt x="18552" y="1774792"/>
                  <a:pt x="0" y="1665089"/>
                </a:cubicBezTo>
                <a:cubicBezTo>
                  <a:pt x="-34636" y="1488787"/>
                  <a:pt x="17120" y="1437859"/>
                  <a:pt x="0" y="1223133"/>
                </a:cubicBezTo>
                <a:cubicBezTo>
                  <a:pt x="-17120" y="1008407"/>
                  <a:pt x="49505" y="966945"/>
                  <a:pt x="0" y="722898"/>
                </a:cubicBezTo>
                <a:cubicBezTo>
                  <a:pt x="-49505" y="478851"/>
                  <a:pt x="51558" y="397530"/>
                  <a:pt x="0" y="208092"/>
                </a:cubicBezTo>
                <a:close/>
              </a:path>
              <a:path w="6348506" h="1873181" stroke="0" extrusionOk="0">
                <a:moveTo>
                  <a:pt x="0" y="208092"/>
                </a:moveTo>
                <a:cubicBezTo>
                  <a:pt x="-24229" y="78221"/>
                  <a:pt x="73784" y="7274"/>
                  <a:pt x="208092" y="0"/>
                </a:cubicBezTo>
                <a:cubicBezTo>
                  <a:pt x="402562" y="-29193"/>
                  <a:pt x="654208" y="45631"/>
                  <a:pt x="919971" y="0"/>
                </a:cubicBezTo>
                <a:cubicBezTo>
                  <a:pt x="1185734" y="-45631"/>
                  <a:pt x="1265775" y="2597"/>
                  <a:pt x="1453880" y="0"/>
                </a:cubicBezTo>
                <a:cubicBezTo>
                  <a:pt x="1641985" y="-2597"/>
                  <a:pt x="1702748" y="38323"/>
                  <a:pt x="1928465" y="0"/>
                </a:cubicBezTo>
                <a:cubicBezTo>
                  <a:pt x="2154182" y="-38323"/>
                  <a:pt x="2363027" y="13160"/>
                  <a:pt x="2581021" y="0"/>
                </a:cubicBezTo>
                <a:cubicBezTo>
                  <a:pt x="2799015" y="-13160"/>
                  <a:pt x="2908452" y="654"/>
                  <a:pt x="3114930" y="0"/>
                </a:cubicBezTo>
                <a:cubicBezTo>
                  <a:pt x="3321408" y="-654"/>
                  <a:pt x="3653552" y="70006"/>
                  <a:pt x="3826808" y="0"/>
                </a:cubicBezTo>
                <a:cubicBezTo>
                  <a:pt x="4000064" y="-70006"/>
                  <a:pt x="4181987" y="50762"/>
                  <a:pt x="4301394" y="0"/>
                </a:cubicBezTo>
                <a:cubicBezTo>
                  <a:pt x="4420801" y="-50762"/>
                  <a:pt x="4683628" y="78280"/>
                  <a:pt x="5013273" y="0"/>
                </a:cubicBezTo>
                <a:cubicBezTo>
                  <a:pt x="5342918" y="-78280"/>
                  <a:pt x="5243508" y="36508"/>
                  <a:pt x="5428535" y="0"/>
                </a:cubicBezTo>
                <a:cubicBezTo>
                  <a:pt x="5613562" y="-36508"/>
                  <a:pt x="5827965" y="64636"/>
                  <a:pt x="6140414" y="0"/>
                </a:cubicBezTo>
                <a:cubicBezTo>
                  <a:pt x="6268724" y="19924"/>
                  <a:pt x="6351670" y="125940"/>
                  <a:pt x="6348506" y="208092"/>
                </a:cubicBezTo>
                <a:cubicBezTo>
                  <a:pt x="6399651" y="327043"/>
                  <a:pt x="6320399" y="522346"/>
                  <a:pt x="6348506" y="650048"/>
                </a:cubicBezTo>
                <a:cubicBezTo>
                  <a:pt x="6376613" y="777750"/>
                  <a:pt x="6337776" y="943945"/>
                  <a:pt x="6348506" y="1164853"/>
                </a:cubicBezTo>
                <a:cubicBezTo>
                  <a:pt x="6359236" y="1385762"/>
                  <a:pt x="6313546" y="1530280"/>
                  <a:pt x="6348506" y="1665089"/>
                </a:cubicBezTo>
                <a:cubicBezTo>
                  <a:pt x="6326540" y="1759319"/>
                  <a:pt x="6242530" y="1854032"/>
                  <a:pt x="6140414" y="1873181"/>
                </a:cubicBezTo>
                <a:cubicBezTo>
                  <a:pt x="5838388" y="1898482"/>
                  <a:pt x="5721477" y="1829922"/>
                  <a:pt x="5487859" y="1873181"/>
                </a:cubicBezTo>
                <a:cubicBezTo>
                  <a:pt x="5254241" y="1916440"/>
                  <a:pt x="5201574" y="1837047"/>
                  <a:pt x="5072596" y="1873181"/>
                </a:cubicBezTo>
                <a:cubicBezTo>
                  <a:pt x="4943618" y="1909315"/>
                  <a:pt x="4817646" y="1823178"/>
                  <a:pt x="4598010" y="1873181"/>
                </a:cubicBezTo>
                <a:cubicBezTo>
                  <a:pt x="4378374" y="1923184"/>
                  <a:pt x="4212103" y="1810371"/>
                  <a:pt x="3886132" y="1873181"/>
                </a:cubicBezTo>
                <a:cubicBezTo>
                  <a:pt x="3560161" y="1935991"/>
                  <a:pt x="3466144" y="1822405"/>
                  <a:pt x="3292899" y="1873181"/>
                </a:cubicBezTo>
                <a:cubicBezTo>
                  <a:pt x="3119654" y="1923957"/>
                  <a:pt x="2998166" y="1853203"/>
                  <a:pt x="2818314" y="1873181"/>
                </a:cubicBezTo>
                <a:cubicBezTo>
                  <a:pt x="2638463" y="1893159"/>
                  <a:pt x="2408919" y="1824556"/>
                  <a:pt x="2225081" y="1873181"/>
                </a:cubicBezTo>
                <a:cubicBezTo>
                  <a:pt x="2041243" y="1921806"/>
                  <a:pt x="1984414" y="1866144"/>
                  <a:pt x="1809819" y="1873181"/>
                </a:cubicBezTo>
                <a:cubicBezTo>
                  <a:pt x="1635224" y="1880218"/>
                  <a:pt x="1560236" y="1836062"/>
                  <a:pt x="1394556" y="1873181"/>
                </a:cubicBezTo>
                <a:cubicBezTo>
                  <a:pt x="1228876" y="1910300"/>
                  <a:pt x="1041887" y="1819574"/>
                  <a:pt x="801324" y="1873181"/>
                </a:cubicBezTo>
                <a:cubicBezTo>
                  <a:pt x="560761" y="1926788"/>
                  <a:pt x="327929" y="1860371"/>
                  <a:pt x="208092" y="1873181"/>
                </a:cubicBezTo>
                <a:cubicBezTo>
                  <a:pt x="92055" y="1850119"/>
                  <a:pt x="26356" y="1796619"/>
                  <a:pt x="0" y="1665089"/>
                </a:cubicBezTo>
                <a:cubicBezTo>
                  <a:pt x="-6610" y="1541606"/>
                  <a:pt x="55704" y="1379546"/>
                  <a:pt x="0" y="1193993"/>
                </a:cubicBezTo>
                <a:cubicBezTo>
                  <a:pt x="-55704" y="1008440"/>
                  <a:pt x="50961" y="963232"/>
                  <a:pt x="0" y="752038"/>
                </a:cubicBezTo>
                <a:cubicBezTo>
                  <a:pt x="-50961" y="540844"/>
                  <a:pt x="45739" y="344515"/>
                  <a:pt x="0" y="208092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54ACE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11109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3151" y="2198348"/>
            <a:ext cx="6192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花物語あつぎ中央　対象求人票一覧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（認知症対応型共同生活介護グループホーム）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168119" y="411319"/>
            <a:ext cx="42605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＊会場：ハローワーク厚木　２階会議室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厚木市寿町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3-7-10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（本厚木駅より徒歩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12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分）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＊説明＆オンライン見学会　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面接会（希望者のみ）　　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14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30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～予定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＊ハローワークの会場には事業所の採用担当者が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来場します。介護の仕事に関しての質問も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872D4D8-F8E1-54F9-336B-97398D183CAC}"/>
              </a:ext>
            </a:extLst>
          </p:cNvPr>
          <p:cNvSpPr txBox="1"/>
          <p:nvPr/>
        </p:nvSpPr>
        <p:spPr>
          <a:xfrm>
            <a:off x="353151" y="5770520"/>
            <a:ext cx="6192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福寿あつぎ妻田西　対象求人票一覧</a:t>
            </a:r>
            <a:endParaRPr kumimoji="1" lang="en-US" altLang="ja-JP" sz="2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（住居型有料老人ホーム）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31E3FB1-A299-EAAC-BD66-ED25086C51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53" b="16925"/>
          <a:stretch>
            <a:fillRect/>
          </a:stretch>
        </p:blipFill>
        <p:spPr>
          <a:xfrm>
            <a:off x="448525" y="418701"/>
            <a:ext cx="1688954" cy="14958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355BE9C-4484-05F7-0D10-21034E945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642" y="2844679"/>
            <a:ext cx="6300000" cy="281387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7CFBE5F-0120-96B2-4D08-FA8DBAA88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642" y="6430164"/>
            <a:ext cx="6300000" cy="3198014"/>
          </a:xfrm>
          <a:prstGeom prst="rect">
            <a:avLst/>
          </a:prstGeom>
        </p:spPr>
      </p:pic>
      <p:sp>
        <p:nvSpPr>
          <p:cNvPr id="12" name="正方形/長方形 11">
            <a:hlinkClick r:id="rId5"/>
            <a:extLst>
              <a:ext uri="{FF2B5EF4-FFF2-40B4-BE49-F238E27FC236}">
                <a16:creationId xmlns:a16="http://schemas.microsoft.com/office/drawing/2014/main" id="{910AA3ED-D3B1-1813-F2A1-3E6C847B3E5A}"/>
              </a:ext>
            </a:extLst>
          </p:cNvPr>
          <p:cNvSpPr>
            <a:spLocks noChangeAspect="1"/>
          </p:cNvSpPr>
          <p:nvPr/>
        </p:nvSpPr>
        <p:spPr>
          <a:xfrm>
            <a:off x="5856082" y="3227706"/>
            <a:ext cx="576000" cy="5760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hlinkClick r:id="rId7"/>
            <a:extLst>
              <a:ext uri="{FF2B5EF4-FFF2-40B4-BE49-F238E27FC236}">
                <a16:creationId xmlns:a16="http://schemas.microsoft.com/office/drawing/2014/main" id="{41E00397-D676-7398-DF89-8F5B06335DE9}"/>
              </a:ext>
            </a:extLst>
          </p:cNvPr>
          <p:cNvSpPr>
            <a:spLocks noChangeAspect="1"/>
          </p:cNvSpPr>
          <p:nvPr/>
        </p:nvSpPr>
        <p:spPr>
          <a:xfrm>
            <a:off x="5856082" y="3962954"/>
            <a:ext cx="576000" cy="576000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hlinkClick r:id="rId9"/>
            <a:extLst>
              <a:ext uri="{FF2B5EF4-FFF2-40B4-BE49-F238E27FC236}">
                <a16:creationId xmlns:a16="http://schemas.microsoft.com/office/drawing/2014/main" id="{CE4628BD-A124-41DF-5C39-8FD2E808E9D4}"/>
              </a:ext>
            </a:extLst>
          </p:cNvPr>
          <p:cNvSpPr>
            <a:spLocks noChangeAspect="1"/>
          </p:cNvSpPr>
          <p:nvPr/>
        </p:nvSpPr>
        <p:spPr>
          <a:xfrm>
            <a:off x="5856082" y="4871318"/>
            <a:ext cx="576000" cy="576000"/>
          </a:xfrm>
          <a:prstGeom prst="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hlinkClick r:id="rId11"/>
            <a:extLst>
              <a:ext uri="{FF2B5EF4-FFF2-40B4-BE49-F238E27FC236}">
                <a16:creationId xmlns:a16="http://schemas.microsoft.com/office/drawing/2014/main" id="{D3A8E143-FDB9-66BB-BBFA-DF609C253EAF}"/>
              </a:ext>
            </a:extLst>
          </p:cNvPr>
          <p:cNvSpPr>
            <a:spLocks noChangeAspect="1"/>
          </p:cNvSpPr>
          <p:nvPr/>
        </p:nvSpPr>
        <p:spPr>
          <a:xfrm>
            <a:off x="5845324" y="7552927"/>
            <a:ext cx="576000" cy="576000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hlinkClick r:id="rId13"/>
            <a:extLst>
              <a:ext uri="{FF2B5EF4-FFF2-40B4-BE49-F238E27FC236}">
                <a16:creationId xmlns:a16="http://schemas.microsoft.com/office/drawing/2014/main" id="{D5F274E1-49F6-00A6-4FCA-2B7DF9CCECA3}"/>
              </a:ext>
            </a:extLst>
          </p:cNvPr>
          <p:cNvSpPr>
            <a:spLocks noChangeAspect="1"/>
          </p:cNvSpPr>
          <p:nvPr/>
        </p:nvSpPr>
        <p:spPr>
          <a:xfrm>
            <a:off x="5845324" y="8258051"/>
            <a:ext cx="576000" cy="576000"/>
          </a:xfrm>
          <a:prstGeom prst="rect">
            <a:avLst/>
          </a:prstGeom>
          <a:blipFill>
            <a:blip r:embed="rId1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hlinkClick r:id="rId15"/>
            <a:extLst>
              <a:ext uri="{FF2B5EF4-FFF2-40B4-BE49-F238E27FC236}">
                <a16:creationId xmlns:a16="http://schemas.microsoft.com/office/drawing/2014/main" id="{697F2B90-9A37-18A6-3E01-14B8B63578B9}"/>
              </a:ext>
            </a:extLst>
          </p:cNvPr>
          <p:cNvSpPr>
            <a:spLocks noChangeAspect="1"/>
          </p:cNvSpPr>
          <p:nvPr/>
        </p:nvSpPr>
        <p:spPr>
          <a:xfrm>
            <a:off x="5845324" y="8974620"/>
            <a:ext cx="576000" cy="576000"/>
          </a:xfrm>
          <a:prstGeom prst="rect">
            <a:avLst/>
          </a:prstGeom>
          <a:blipFill>
            <a:blip r:embed="rId16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hlinkClick r:id="rId17"/>
            <a:extLst>
              <a:ext uri="{FF2B5EF4-FFF2-40B4-BE49-F238E27FC236}">
                <a16:creationId xmlns:a16="http://schemas.microsoft.com/office/drawing/2014/main" id="{CC7EBE1A-4EB8-B1F8-8815-244DA9E0988D}"/>
              </a:ext>
            </a:extLst>
          </p:cNvPr>
          <p:cNvSpPr>
            <a:spLocks noChangeAspect="1"/>
          </p:cNvSpPr>
          <p:nvPr/>
        </p:nvSpPr>
        <p:spPr>
          <a:xfrm>
            <a:off x="5845324" y="6858901"/>
            <a:ext cx="576000" cy="576000"/>
          </a:xfrm>
          <a:prstGeom prst="rect">
            <a:avLst/>
          </a:prstGeom>
          <a:blipFill>
            <a:blip r:embed="rId18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080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FB1DB00B0C4EB4B85D886E7BCA53565" ma:contentTypeVersion="16" ma:contentTypeDescription="新しいドキュメントを作成します。" ma:contentTypeScope="" ma:versionID="66e59b1cc6c34babf166748017a0b8bc">
  <xsd:schema xmlns:xsd="http://www.w3.org/2001/XMLSchema" xmlns:xs="http://www.w3.org/2001/XMLSchema" xmlns:p="http://schemas.microsoft.com/office/2006/metadata/properties" xmlns:ns2="a4df3e26-0304-47b2-8f72-37a6a630d050" xmlns:ns3="44856c1c-163a-4db4-9f2d-e69ab44d016d" targetNamespace="http://schemas.microsoft.com/office/2006/metadata/properties" ma:root="true" ma:fieldsID="12330f3e99a5f9f1baa4846f92685b88" ns2:_="" ns3:_="">
    <xsd:import namespace="a4df3e26-0304-47b2-8f72-37a6a630d050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f3e26-0304-47b2-8f72-37a6a630d05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承認の状態" ma:internalName="_x627f__x8a8d__x306e__x72b6__x614b_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001f99b-f64b-45b5-b267-1f22d565640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df3e26-0304-47b2-8f72-37a6a630d050">
      <Terms xmlns="http://schemas.microsoft.com/office/infopath/2007/PartnerControls"/>
    </lcf76f155ced4ddcb4097134ff3c332f>
    <Owner xmlns="a4df3e26-0304-47b2-8f72-37a6a630d050">
      <UserInfo>
        <DisplayName/>
        <AccountId xsi:nil="true"/>
        <AccountType/>
      </UserInfo>
    </Owner>
    <TaxCatchAll xmlns="44856c1c-163a-4db4-9f2d-e69ab44d016d" xsi:nil="true"/>
    <_Flow_SignoffStatus xmlns="a4df3e26-0304-47b2-8f72-37a6a630d050" xsi:nil="true"/>
  </documentManagement>
</p:properties>
</file>

<file path=customXml/itemProps1.xml><?xml version="1.0" encoding="utf-8"?>
<ds:datastoreItem xmlns:ds="http://schemas.openxmlformats.org/officeDocument/2006/customXml" ds:itemID="{0D5FACDA-84F1-491A-8F23-8B3D3E0AD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df3e26-0304-47b2-8f72-37a6a630d050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257582-96A1-4D3C-95F9-B2ABC8E0CD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1F7F50-E2ED-4752-B0BE-EBBA2C0DA02B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a4df3e26-0304-47b2-8f72-37a6a630d050"/>
    <ds:schemaRef ds:uri="http://schemas.openxmlformats.org/package/2006/metadata/core-properties"/>
    <ds:schemaRef ds:uri="44856c1c-163a-4db4-9f2d-e69ab44d016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Words>280</Words>
  <PresentationFormat>A4 210 x 297 mm</PresentationFormat>
  <Paragraphs>54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Lucida Handwriting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0x0101003FB1DB00B0C4EB4B85D886E7BCA53565</vt:lpwstr>
  </property>
  <property fmtid="{D5CDD505-2E9C-101B-9397-08002B2CF9AE}" pid="3" name="MediaServiceImageTags">
    <vt:lpwstr/>
  </property>
</Properties>
</file>