
<file path=[Content_Types].xml><?xml version="1.0" encoding="utf-8"?>
<Types xmlns="http://schemas.openxmlformats.org/package/2006/content-types"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3" autoAdjust="0"/>
    <p:restoredTop sz="94660"/>
  </p:normalViewPr>
  <p:slideViewPr>
    <p:cSldViewPr snapToGrid="0">
      <p:cViewPr varScale="1">
        <p:scale>
          <a:sx n="46" d="100"/>
          <a:sy n="46" d="100"/>
        </p:scale>
        <p:origin x="2412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2" Target="slides/slide1.xml" Type="http://schemas.openxmlformats.org/officeDocument/2006/relationships/slide"/><Relationship Id="rId3" Target="presProps.xml" Type="http://schemas.openxmlformats.org/officeDocument/2006/relationships/presProps"/><Relationship Id="rId4" Target="viewProps.xml" Type="http://schemas.openxmlformats.org/officeDocument/2006/relationships/viewProps"/><Relationship Id="rId5" Target="theme/theme1.xml" Type="http://schemas.openxmlformats.org/officeDocument/2006/relationships/theme"/><Relationship Id="rId6" Target="tableStyles.xml" Type="http://schemas.openxmlformats.org/officeDocument/2006/relationships/tableStyles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B3A57-E57D-4752-A31D-F260D87C5677}" type="datetimeFigureOut">
              <a:rPr kumimoji="1" lang="ja-JP" altLang="en-US" smtClean="0"/>
              <a:t>2026/8/21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46CA0-EF5E-487B-88EA-C1CC6AA9FE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011227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B3A57-E57D-4752-A31D-F260D87C5677}" type="datetimeFigureOut">
              <a:rPr kumimoji="1" lang="ja-JP" altLang="en-US" smtClean="0"/>
              <a:t>2026/8/21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46CA0-EF5E-487B-88EA-C1CC6AA9FE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865027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B3A57-E57D-4752-A31D-F260D87C5677}" type="datetimeFigureOut">
              <a:rPr kumimoji="1" lang="ja-JP" altLang="en-US" smtClean="0"/>
              <a:t>2026/8/21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46CA0-EF5E-487B-88EA-C1CC6AA9FE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434456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B3A57-E57D-4752-A31D-F260D87C5677}" type="datetimeFigureOut">
              <a:rPr kumimoji="1" lang="ja-JP" altLang="en-US" smtClean="0"/>
              <a:t>2026/8/21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46CA0-EF5E-487B-88EA-C1CC6AA9FE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622703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B3A57-E57D-4752-A31D-F260D87C5677}" type="datetimeFigureOut">
              <a:rPr kumimoji="1" lang="ja-JP" altLang="en-US" smtClean="0"/>
              <a:t>2026/8/21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46CA0-EF5E-487B-88EA-C1CC6AA9FE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1124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B3A57-E57D-4752-A31D-F260D87C5677}" type="datetimeFigureOut">
              <a:rPr kumimoji="1" lang="ja-JP" altLang="en-US" smtClean="0"/>
              <a:t>2026/8/21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46CA0-EF5E-487B-88EA-C1CC6AA9FE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356776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B3A57-E57D-4752-A31D-F260D87C5677}" type="datetimeFigureOut">
              <a:rPr kumimoji="1" lang="ja-JP" altLang="en-US" smtClean="0"/>
              <a:t>2026/8/21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46CA0-EF5E-487B-88EA-C1CC6AA9FE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626085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B3A57-E57D-4752-A31D-F260D87C5677}" type="datetimeFigureOut">
              <a:rPr kumimoji="1" lang="ja-JP" altLang="en-US" smtClean="0"/>
              <a:t>2026/8/21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46CA0-EF5E-487B-88EA-C1CC6AA9FE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197014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B3A57-E57D-4752-A31D-F260D87C5677}" type="datetimeFigureOut">
              <a:rPr kumimoji="1" lang="ja-JP" altLang="en-US" smtClean="0"/>
              <a:t>2026/8/21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46CA0-EF5E-487B-88EA-C1CC6AA9FE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167592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B3A57-E57D-4752-A31D-F260D87C5677}" type="datetimeFigureOut">
              <a:rPr kumimoji="1" lang="ja-JP" altLang="en-US" smtClean="0"/>
              <a:t>2026/8/21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46CA0-EF5E-487B-88EA-C1CC6AA9FE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690175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B3A57-E57D-4752-A31D-F260D87C5677}" type="datetimeFigureOut">
              <a:rPr kumimoji="1" lang="ja-JP" altLang="en-US" smtClean="0"/>
              <a:t>2026/8/21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46CA0-EF5E-487B-88EA-C1CC6AA9FE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72843296"/>
      </p:ext>
    </p:extLst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5AB3A57-E57D-4752-A31D-F260D87C5677}" type="datetimeFigureOut">
              <a:rPr kumimoji="1" lang="ja-JP" altLang="en-US" smtClean="0"/>
              <a:t>2026/8/21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9F46CA0-EF5E-487B-88EA-C1CC6AA9FE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62306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2" Target="../media/image1.png" Type="http://schemas.openxmlformats.org/officeDocument/2006/relationships/image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7C11ACE3-B042-197D-CA35-84E4D11DCE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934924" cy="979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6101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テーマ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Words>0</Words>
  <PresentationFormat>A4 210 x 297 mm</PresentationFormat>
  <Paragraphs>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テーマ</vt:lpstr>
      <vt:lpstr>PowerPoint プレゼンテーション</vt:lpstr>
    </vt:vector>
  </TitlesOfParts>
  <LinksUpToDate>false</LinksUpToDate>
  <SharedDoc>false</SharedDoc>
  <HyperlinksChanged>false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