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image/vnd.ms-photo" Extension="wdp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4"/>
  </p:sldMasterIdLst>
  <p:notesMasterIdLst>
    <p:notesMasterId r:id="rId7"/>
  </p:notesMasterIdLst>
  <p:handoutMasterIdLst>
    <p:handoutMasterId r:id="rId8"/>
  </p:handoutMasterIdLst>
  <p:sldIdLst>
    <p:sldId id="261" r:id="rId5"/>
    <p:sldId id="260" r:id="rId6"/>
  </p:sldIdLst>
  <p:sldSz cx="6858000" cy="9906000" type="A4"/>
  <p:notesSz cx="6805613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E140"/>
    <a:srgbClr val="47E098"/>
    <a:srgbClr val="FF6600"/>
    <a:srgbClr val="00FF99"/>
    <a:srgbClr val="9900FF"/>
    <a:srgbClr val="A8E8F1"/>
    <a:srgbClr val="82DDEA"/>
    <a:srgbClr val="FF33CC"/>
    <a:srgbClr val="CC0066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97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viewProps.xml" Type="http://schemas.openxmlformats.org/officeDocument/2006/relationships/viewProps"/><Relationship Id="rId11" Target="theme/theme1.xml" Type="http://schemas.openxmlformats.org/officeDocument/2006/relationships/theme"/><Relationship Id="rId12" Target="tableStyles.xml" Type="http://schemas.openxmlformats.org/officeDocument/2006/relationships/tableStyles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s/slide1.xml" Type="http://schemas.openxmlformats.org/officeDocument/2006/relationships/slide"/><Relationship Id="rId6" Target="slides/slide2.xml" Type="http://schemas.openxmlformats.org/officeDocument/2006/relationships/slide"/><Relationship Id="rId7" Target="notesMasters/notesMaster1.xml" Type="http://schemas.openxmlformats.org/officeDocument/2006/relationships/notesMaster"/><Relationship Id="rId8" Target="handoutMasters/handoutMaster1.xml" Type="http://schemas.openxmlformats.org/officeDocument/2006/relationships/handoutMaster"/><Relationship Id="rId9" Target="presProps.xml" Type="http://schemas.openxmlformats.org/officeDocument/2006/relationships/presProps"/></Relationships>
</file>

<file path=ppt/handoutMasters/_rels/handoutMaster1.xml.rels><?xml version="1.0" encoding="UTF-8" standalone="yes"?><Relationships xmlns="http://schemas.openxmlformats.org/package/2006/relationships"><Relationship Id="rId1" Target="../theme/theme3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0B4F34-C4C7-492F-AB9E-19DDC7CCB2C1}" type="datetimeFigureOut">
              <a:rPr kumimoji="1" lang="ja-JP" altLang="en-US" smtClean="0"/>
              <a:t>2026/8/10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445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1FE18F-0D51-4D88-B29F-A881BEB3A15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44381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B55875-5F47-4294-9E79-AD906A994B2C}" type="datetimeFigureOut">
              <a:rPr kumimoji="1" lang="ja-JP" altLang="en-US" smtClean="0"/>
              <a:t>2026/8/10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1243013"/>
            <a:ext cx="232251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3537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FBC617-4B2E-465C-9DEF-FF5406928D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5481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2C287D-3899-8B97-DFEC-888DBD967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A8F6DB3-2B7B-6300-B604-D0F92E7DA0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265C7FE-99DF-D0A3-D1A4-DCCC306F7B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0DB5C3C-4B3F-CBA6-590B-0BB1D64E42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FBC617-4B2E-465C-9DEF-FF5406928DFB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93853798"/>
      </p:ext>
    </p:extLst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C0103-E86C-477B-B6E0-99D68F75735D}" type="datetimeFigureOut">
              <a:rPr kumimoji="1" lang="ja-JP" altLang="en-US" smtClean="0"/>
              <a:t>2026/8/10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0612D-C10F-426F-A7DE-ECCF486C9D3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16754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C0103-E86C-477B-B6E0-99D68F75735D}" type="datetimeFigureOut">
              <a:rPr kumimoji="1" lang="ja-JP" altLang="en-US" smtClean="0"/>
              <a:t>2026/8/10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0612D-C10F-426F-A7DE-ECCF486C9D3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56400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C0103-E86C-477B-B6E0-99D68F75735D}" type="datetimeFigureOut">
              <a:rPr kumimoji="1" lang="ja-JP" altLang="en-US" smtClean="0"/>
              <a:t>2026/8/10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0612D-C10F-426F-A7DE-ECCF486C9D3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71844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C0103-E86C-477B-B6E0-99D68F75735D}" type="datetimeFigureOut">
              <a:rPr kumimoji="1" lang="ja-JP" altLang="en-US" smtClean="0"/>
              <a:t>2026/8/10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0612D-C10F-426F-A7DE-ECCF486C9D3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03224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C0103-E86C-477B-B6E0-99D68F75735D}" type="datetimeFigureOut">
              <a:rPr kumimoji="1" lang="ja-JP" altLang="en-US" smtClean="0"/>
              <a:t>2026/8/10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0612D-C10F-426F-A7DE-ECCF486C9D3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93181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C0103-E86C-477B-B6E0-99D68F75735D}" type="datetimeFigureOut">
              <a:rPr kumimoji="1" lang="ja-JP" altLang="en-US" smtClean="0"/>
              <a:t>2026/8/10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0612D-C10F-426F-A7DE-ECCF486C9D3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05943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C0103-E86C-477B-B6E0-99D68F75735D}" type="datetimeFigureOut">
              <a:rPr kumimoji="1" lang="ja-JP" altLang="en-US" smtClean="0"/>
              <a:t>2026/8/10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0612D-C10F-426F-A7DE-ECCF486C9D3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5019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C0103-E86C-477B-B6E0-99D68F75735D}" type="datetimeFigureOut">
              <a:rPr kumimoji="1" lang="ja-JP" altLang="en-US" smtClean="0"/>
              <a:t>2026/8/10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0612D-C10F-426F-A7DE-ECCF486C9D3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05240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C0103-E86C-477B-B6E0-99D68F75735D}" type="datetimeFigureOut">
              <a:rPr kumimoji="1" lang="ja-JP" altLang="en-US" smtClean="0"/>
              <a:t>2026/8/10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0612D-C10F-426F-A7DE-ECCF486C9D3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75743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C0103-E86C-477B-B6E0-99D68F75735D}" type="datetimeFigureOut">
              <a:rPr kumimoji="1" lang="ja-JP" altLang="en-US" smtClean="0"/>
              <a:t>2026/8/10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0612D-C10F-426F-A7DE-ECCF486C9D3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32790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C0103-E86C-477B-B6E0-99D68F75735D}" type="datetimeFigureOut">
              <a:rPr kumimoji="1" lang="ja-JP" altLang="en-US" smtClean="0"/>
              <a:t>2026/8/10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0612D-C10F-426F-A7DE-ECCF486C9D3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54782902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3C0103-E86C-477B-B6E0-99D68F75735D}" type="datetimeFigureOut">
              <a:rPr kumimoji="1" lang="ja-JP" altLang="en-US" smtClean="0"/>
              <a:t>2026/8/10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0612D-C10F-426F-A7DE-ECCF486C9D3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49358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kumimoji="1"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jpeg" Type="http://schemas.openxmlformats.org/officeDocument/2006/relationships/image"/><Relationship Id="rId4" Target="../media/image2.png" Type="http://schemas.openxmlformats.org/officeDocument/2006/relationships/image"/><Relationship Id="rId5" Target="../media/hdphoto1.wdp" Type="http://schemas.microsoft.com/office/2007/relationships/hdphoto"/><Relationship Id="rId6" Target="../media/image3.png" Type="http://schemas.openxmlformats.org/officeDocument/2006/relationships/image"/><Relationship Id="rId7" Target="../media/hdphoto2.wdp" Type="http://schemas.microsoft.com/office/2007/relationships/hdphoto"/><Relationship Id="rId8" Target="../media/image4.png" Type="http://schemas.openxmlformats.org/officeDocument/2006/relationships/image"/><Relationship Id="rId9" Target="../media/hdphoto3.wdp" Type="http://schemas.microsoft.com/office/2007/relationships/hdphoto"/></Relationships>
</file>

<file path=ppt/slides/_rels/slide2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media/image1.jpeg" Type="http://schemas.openxmlformats.org/officeDocument/2006/relationships/image"/><Relationship Id="rId3" Target="../media/image5.pn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55EB2-BE62-8464-D306-55873F1BD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9BDC169-57C5-5991-5CA6-91CB530A743E}"/>
              </a:ext>
            </a:extLst>
          </p:cNvPr>
          <p:cNvSpPr/>
          <p:nvPr/>
        </p:nvSpPr>
        <p:spPr>
          <a:xfrm>
            <a:off x="-79900" y="8537538"/>
            <a:ext cx="7026327" cy="1479298"/>
          </a:xfrm>
          <a:prstGeom prst="rect">
            <a:avLst/>
          </a:prstGeom>
          <a:solidFill>
            <a:srgbClr val="D8E1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1" name="Picture 3">
            <a:extLst>
              <a:ext uri="{FF2B5EF4-FFF2-40B4-BE49-F238E27FC236}">
                <a16:creationId xmlns:a16="http://schemas.microsoft.com/office/drawing/2014/main" id="{CF15CE32-7467-E3F7-8C61-69A7B440BA09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rcRect l="3913" t="52567" r="1679" b="2020"/>
          <a:stretch>
            <a:fillRect/>
          </a:stretch>
        </p:blipFill>
        <p:spPr>
          <a:xfrm>
            <a:off x="0" y="9912"/>
            <a:ext cx="6849441" cy="4379456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E0DD7F03-8F05-C11F-CF95-D8A1E915B3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050" y="4756138"/>
            <a:ext cx="2531087" cy="1898315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08143B19-F4B0-3F98-0558-974D9F54F4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52" y="4008922"/>
            <a:ext cx="3676917" cy="2367749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F7F8523-5BE8-1F82-A995-DC8B9AFF31E7}"/>
              </a:ext>
            </a:extLst>
          </p:cNvPr>
          <p:cNvSpPr txBox="1"/>
          <p:nvPr/>
        </p:nvSpPr>
        <p:spPr>
          <a:xfrm>
            <a:off x="4377612" y="3772307"/>
            <a:ext cx="2250210" cy="369332"/>
          </a:xfrm>
          <a:prstGeom prst="rect">
            <a:avLst/>
          </a:prstGeom>
          <a:solidFill>
            <a:schemeClr val="bg1">
              <a:alpha val="5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zh-TW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愛川町春日台</a:t>
            </a:r>
            <a:r>
              <a:rPr kumimoji="1" lang="en-US" altLang="zh-TW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4-2-6</a:t>
            </a:r>
            <a:endParaRPr kumimoji="1"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DAB70E94-A9C3-07D9-A684-AB857A555FEF}"/>
              </a:ext>
            </a:extLst>
          </p:cNvPr>
          <p:cNvSpPr/>
          <p:nvPr/>
        </p:nvSpPr>
        <p:spPr>
          <a:xfrm>
            <a:off x="26555" y="57809"/>
            <a:ext cx="29703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主催：ハローワーク厚木</a:t>
            </a:r>
            <a:endParaRPr kumimoji="1"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BEB65404-90A0-6937-5D6D-B453DB64067A}"/>
              </a:ext>
            </a:extLst>
          </p:cNvPr>
          <p:cNvSpPr/>
          <p:nvPr/>
        </p:nvSpPr>
        <p:spPr>
          <a:xfrm>
            <a:off x="3416635" y="311658"/>
            <a:ext cx="3317322" cy="2201769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0917DEB-DD78-D0AA-FC44-6083D648E7CB}"/>
              </a:ext>
            </a:extLst>
          </p:cNvPr>
          <p:cNvSpPr/>
          <p:nvPr/>
        </p:nvSpPr>
        <p:spPr>
          <a:xfrm>
            <a:off x="3419475" y="1769448"/>
            <a:ext cx="33697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見学 </a:t>
            </a:r>
            <a:r>
              <a:rPr kumimoji="1"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14</a:t>
            </a:r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0</a:t>
            </a:r>
            <a:r>
              <a:rPr kumimoji="1"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0</a:t>
            </a:r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13</a:t>
            </a:r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kumimoji="1"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0</a:t>
            </a:r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集合</a:t>
            </a:r>
            <a:r>
              <a:rPr kumimoji="1"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</a:p>
          <a:p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面接 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15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00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希望者のみ</a:t>
            </a:r>
            <a:endParaRPr kumimoji="1"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43" name="グループ化 42">
            <a:extLst>
              <a:ext uri="{FF2B5EF4-FFF2-40B4-BE49-F238E27FC236}">
                <a16:creationId xmlns:a16="http://schemas.microsoft.com/office/drawing/2014/main" id="{32AE4128-A7D7-FB51-9675-70F9201D8F5E}"/>
              </a:ext>
            </a:extLst>
          </p:cNvPr>
          <p:cNvGrpSpPr/>
          <p:nvPr/>
        </p:nvGrpSpPr>
        <p:grpSpPr>
          <a:xfrm>
            <a:off x="2914615" y="297370"/>
            <a:ext cx="4346645" cy="1925919"/>
            <a:chOff x="2702151" y="461365"/>
            <a:chExt cx="4346645" cy="1925919"/>
          </a:xfrm>
        </p:grpSpPr>
        <p:sp>
          <p:nvSpPr>
            <p:cNvPr id="44" name="タイトル 1">
              <a:extLst>
                <a:ext uri="{FF2B5EF4-FFF2-40B4-BE49-F238E27FC236}">
                  <a16:creationId xmlns:a16="http://schemas.microsoft.com/office/drawing/2014/main" id="{1B5EF9C1-AA38-9845-2800-78CAFCBAFAC7}"/>
                </a:ext>
              </a:extLst>
            </p:cNvPr>
            <p:cNvSpPr txBox="1">
              <a:spLocks/>
            </p:cNvSpPr>
            <p:nvPr/>
          </p:nvSpPr>
          <p:spPr>
            <a:xfrm>
              <a:off x="4221245" y="673110"/>
              <a:ext cx="2827551" cy="547842"/>
            </a:xfrm>
            <a:prstGeom prst="rect">
              <a:avLst/>
            </a:prstGeom>
          </p:spPr>
          <p:txBody>
            <a:bodyPr vert="horz" wrap="square" lIns="91440" tIns="45720" rIns="91440" bIns="45720" rtlCol="0" anchor="b">
              <a:spAutoFit/>
            </a:bodyPr>
            <a:lstStyle>
              <a:lvl1pPr algn="ctr" defTabSz="13716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9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ja-JP" altLang="en-US" sz="3200" b="1" dirty="0">
                  <a:solidFill>
                    <a:srgbClr val="FF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令和</a:t>
              </a:r>
              <a:r>
                <a:rPr lang="en-US" altLang="ja-JP" sz="3200" b="1" dirty="0">
                  <a:solidFill>
                    <a:srgbClr val="FF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8</a:t>
              </a:r>
              <a:r>
                <a:rPr lang="ja-JP" altLang="en-US" sz="3200" b="1" dirty="0">
                  <a:solidFill>
                    <a:srgbClr val="FF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年</a:t>
              </a:r>
              <a:endParaRPr lang="ja-JP" altLang="en-US" sz="5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5" name="タイトル 1">
              <a:extLst>
                <a:ext uri="{FF2B5EF4-FFF2-40B4-BE49-F238E27FC236}">
                  <a16:creationId xmlns:a16="http://schemas.microsoft.com/office/drawing/2014/main" id="{0EC615AB-DF8B-87CF-58EC-E47FCE630DD4}"/>
                </a:ext>
              </a:extLst>
            </p:cNvPr>
            <p:cNvSpPr txBox="1">
              <a:spLocks/>
            </p:cNvSpPr>
            <p:nvPr/>
          </p:nvSpPr>
          <p:spPr>
            <a:xfrm>
              <a:off x="3039579" y="461365"/>
              <a:ext cx="1236555" cy="1344984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ja-JP" altLang="en-US" sz="8800" b="1" dirty="0">
                  <a:solidFill>
                    <a:srgbClr val="FF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９</a:t>
              </a:r>
            </a:p>
          </p:txBody>
        </p:sp>
        <p:sp>
          <p:nvSpPr>
            <p:cNvPr id="46" name="タイトル 1">
              <a:extLst>
                <a:ext uri="{FF2B5EF4-FFF2-40B4-BE49-F238E27FC236}">
                  <a16:creationId xmlns:a16="http://schemas.microsoft.com/office/drawing/2014/main" id="{E54406F0-75FC-4C57-F9D9-A25433E0C7DE}"/>
                </a:ext>
              </a:extLst>
            </p:cNvPr>
            <p:cNvSpPr txBox="1">
              <a:spLocks/>
            </p:cNvSpPr>
            <p:nvPr/>
          </p:nvSpPr>
          <p:spPr>
            <a:xfrm>
              <a:off x="4187984" y="1229645"/>
              <a:ext cx="2827551" cy="861005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ja-JP" altLang="en-US" sz="5400" b="1" dirty="0">
                  <a:solidFill>
                    <a:srgbClr val="FF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（月）</a:t>
              </a:r>
            </a:p>
          </p:txBody>
        </p:sp>
        <p:sp>
          <p:nvSpPr>
            <p:cNvPr id="47" name="タイトル 1">
              <a:extLst>
                <a:ext uri="{FF2B5EF4-FFF2-40B4-BE49-F238E27FC236}">
                  <a16:creationId xmlns:a16="http://schemas.microsoft.com/office/drawing/2014/main" id="{18DAC6F1-055D-1ED7-68C6-608FDBB86C5E}"/>
                </a:ext>
              </a:extLst>
            </p:cNvPr>
            <p:cNvSpPr txBox="1">
              <a:spLocks/>
            </p:cNvSpPr>
            <p:nvPr/>
          </p:nvSpPr>
          <p:spPr>
            <a:xfrm>
              <a:off x="2702151" y="657964"/>
              <a:ext cx="2506582" cy="1729320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ja-JP" altLang="en-US" sz="115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／</a:t>
              </a:r>
            </a:p>
          </p:txBody>
        </p:sp>
        <p:sp>
          <p:nvSpPr>
            <p:cNvPr id="48" name="タイトル 1">
              <a:extLst>
                <a:ext uri="{FF2B5EF4-FFF2-40B4-BE49-F238E27FC236}">
                  <a16:creationId xmlns:a16="http://schemas.microsoft.com/office/drawing/2014/main" id="{1021FA63-031B-259C-7145-ADDA14D3D4E6}"/>
                </a:ext>
              </a:extLst>
            </p:cNvPr>
            <p:cNvSpPr txBox="1">
              <a:spLocks/>
            </p:cNvSpPr>
            <p:nvPr/>
          </p:nvSpPr>
          <p:spPr>
            <a:xfrm>
              <a:off x="2917972" y="973533"/>
              <a:ext cx="3076814" cy="1344984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ja-JP" altLang="en-US" sz="8800" b="1" dirty="0">
                  <a:solidFill>
                    <a:srgbClr val="FF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７</a:t>
              </a:r>
            </a:p>
          </p:txBody>
        </p:sp>
      </p:grp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B6CB14FD-88F2-AEA8-875B-22F4D7DB50BC}"/>
              </a:ext>
            </a:extLst>
          </p:cNvPr>
          <p:cNvGrpSpPr/>
          <p:nvPr/>
        </p:nvGrpSpPr>
        <p:grpSpPr>
          <a:xfrm>
            <a:off x="84237" y="508641"/>
            <a:ext cx="3271595" cy="2150544"/>
            <a:chOff x="144344" y="271320"/>
            <a:chExt cx="3271595" cy="2150544"/>
          </a:xfrm>
        </p:grpSpPr>
        <p:grpSp>
          <p:nvGrpSpPr>
            <p:cNvPr id="53" name="グループ化 52">
              <a:extLst>
                <a:ext uri="{FF2B5EF4-FFF2-40B4-BE49-F238E27FC236}">
                  <a16:creationId xmlns:a16="http://schemas.microsoft.com/office/drawing/2014/main" id="{233CA1F8-C769-7CD4-8E20-E923B383DD62}"/>
                </a:ext>
              </a:extLst>
            </p:cNvPr>
            <p:cNvGrpSpPr/>
            <p:nvPr/>
          </p:nvGrpSpPr>
          <p:grpSpPr>
            <a:xfrm>
              <a:off x="144344" y="1451592"/>
              <a:ext cx="3158244" cy="970272"/>
              <a:chOff x="1797202" y="1740069"/>
              <a:chExt cx="3371709" cy="2587391"/>
            </a:xfrm>
          </p:grpSpPr>
          <p:sp>
            <p:nvSpPr>
              <p:cNvPr id="60" name="正方形/長方形 59">
                <a:extLst>
                  <a:ext uri="{FF2B5EF4-FFF2-40B4-BE49-F238E27FC236}">
                    <a16:creationId xmlns:a16="http://schemas.microsoft.com/office/drawing/2014/main" id="{D8404874-387D-8D73-8C1C-3B08A9A6B1DD}"/>
                  </a:ext>
                </a:extLst>
              </p:cNvPr>
              <p:cNvSpPr/>
              <p:nvPr/>
            </p:nvSpPr>
            <p:spPr>
              <a:xfrm>
                <a:off x="1809192" y="1740069"/>
                <a:ext cx="3359719" cy="2554546"/>
              </a:xfrm>
              <a:prstGeom prst="rect">
                <a:avLst/>
              </a:prstGeom>
              <a:noFill/>
            </p:spPr>
            <p:txBody>
              <a:bodyPr wrap="none" lIns="34290" tIns="17145" rIns="34290" bIns="17145">
                <a:spAutoFit/>
              </a:bodyPr>
              <a:lstStyle/>
              <a:p>
                <a:pPr defTabSz="342900"/>
                <a:r>
                  <a:rPr kumimoji="1" lang="ja-JP" altLang="en-US" sz="6000" b="1" i="1" dirty="0">
                    <a:ln w="184150">
                      <a:solidFill>
                        <a:srgbClr val="FF6600"/>
                      </a:solidFill>
                    </a:ln>
                    <a:solidFill>
                      <a:srgbClr val="FF33CC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＆面接会</a:t>
                </a:r>
                <a:endParaRPr kumimoji="1" lang="en-US" altLang="ja-JP" sz="6000" b="1" i="1" dirty="0">
                  <a:ln w="184150">
                    <a:solidFill>
                      <a:srgbClr val="FF6600"/>
                    </a:solidFill>
                  </a:ln>
                  <a:solidFill>
                    <a:srgbClr val="FF33CC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61" name="正方形/長方形 60">
                <a:extLst>
                  <a:ext uri="{FF2B5EF4-FFF2-40B4-BE49-F238E27FC236}">
                    <a16:creationId xmlns:a16="http://schemas.microsoft.com/office/drawing/2014/main" id="{A0C20A7C-0DFF-3706-7E01-2CF7EBFFD489}"/>
                  </a:ext>
                </a:extLst>
              </p:cNvPr>
              <p:cNvSpPr/>
              <p:nvPr/>
            </p:nvSpPr>
            <p:spPr>
              <a:xfrm>
                <a:off x="1797202" y="1772914"/>
                <a:ext cx="3359719" cy="2554546"/>
              </a:xfrm>
              <a:prstGeom prst="rect">
                <a:avLst/>
              </a:prstGeom>
              <a:noFill/>
            </p:spPr>
            <p:txBody>
              <a:bodyPr wrap="none" lIns="34290" tIns="17145" rIns="34290" bIns="17145">
                <a:spAutoFit/>
              </a:bodyPr>
              <a:lstStyle/>
              <a:p>
                <a:pPr defTabSz="342900"/>
                <a:r>
                  <a:rPr kumimoji="1" lang="ja-JP" altLang="en-US" sz="6000" b="1" i="1" dirty="0">
                    <a:ln w="34925">
                      <a:noFill/>
                    </a:ln>
                    <a:solidFill>
                      <a:prstClr val="whit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＆面接会</a:t>
                </a:r>
                <a:endParaRPr kumimoji="1" lang="en-US" altLang="ja-JP" sz="6000" b="1" i="1" dirty="0">
                  <a:ln w="34925">
                    <a:noFill/>
                  </a:ln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</p:grpSp>
        <p:grpSp>
          <p:nvGrpSpPr>
            <p:cNvPr id="54" name="グループ化 53">
              <a:extLst>
                <a:ext uri="{FF2B5EF4-FFF2-40B4-BE49-F238E27FC236}">
                  <a16:creationId xmlns:a16="http://schemas.microsoft.com/office/drawing/2014/main" id="{F2E99C4C-7E48-D72A-9763-D326B7E03FAC}"/>
                </a:ext>
              </a:extLst>
            </p:cNvPr>
            <p:cNvGrpSpPr/>
            <p:nvPr/>
          </p:nvGrpSpPr>
          <p:grpSpPr>
            <a:xfrm>
              <a:off x="250030" y="271320"/>
              <a:ext cx="3165909" cy="965269"/>
              <a:chOff x="1809192" y="1361179"/>
              <a:chExt cx="3379897" cy="2574050"/>
            </a:xfrm>
          </p:grpSpPr>
          <p:sp>
            <p:nvSpPr>
              <p:cNvPr id="58" name="正方形/長方形 57">
                <a:extLst>
                  <a:ext uri="{FF2B5EF4-FFF2-40B4-BE49-F238E27FC236}">
                    <a16:creationId xmlns:a16="http://schemas.microsoft.com/office/drawing/2014/main" id="{C2E4437F-728B-1AFB-F180-65056F4AFBD3}"/>
                  </a:ext>
                </a:extLst>
              </p:cNvPr>
              <p:cNvSpPr/>
              <p:nvPr/>
            </p:nvSpPr>
            <p:spPr>
              <a:xfrm>
                <a:off x="1809192" y="1361179"/>
                <a:ext cx="3359725" cy="2554546"/>
              </a:xfrm>
              <a:prstGeom prst="rect">
                <a:avLst/>
              </a:prstGeom>
              <a:noFill/>
            </p:spPr>
            <p:txBody>
              <a:bodyPr wrap="none" lIns="34290" tIns="17145" rIns="34290" bIns="17145">
                <a:spAutoFit/>
              </a:bodyPr>
              <a:lstStyle/>
              <a:p>
                <a:pPr defTabSz="342900"/>
                <a:r>
                  <a:rPr kumimoji="1" lang="ja-JP" altLang="en-US" sz="6000" b="1" i="1" dirty="0">
                    <a:ln w="184150">
                      <a:solidFill>
                        <a:srgbClr val="FF6600"/>
                      </a:solidFill>
                    </a:ln>
                    <a:solidFill>
                      <a:srgbClr val="FF33CC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施設見学</a:t>
                </a:r>
                <a:endParaRPr kumimoji="1" lang="en-US" altLang="ja-JP" sz="6000" b="1" i="1" dirty="0">
                  <a:ln w="184150">
                    <a:solidFill>
                      <a:srgbClr val="FF6600"/>
                    </a:solidFill>
                  </a:ln>
                  <a:solidFill>
                    <a:srgbClr val="FF33CC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59" name="正方形/長方形 58">
                <a:extLst>
                  <a:ext uri="{FF2B5EF4-FFF2-40B4-BE49-F238E27FC236}">
                    <a16:creationId xmlns:a16="http://schemas.microsoft.com/office/drawing/2014/main" id="{C7BC80E9-54FD-0B6A-63E0-DBA442A7AD1E}"/>
                  </a:ext>
                </a:extLst>
              </p:cNvPr>
              <p:cNvSpPr/>
              <p:nvPr/>
            </p:nvSpPr>
            <p:spPr>
              <a:xfrm>
                <a:off x="1829364" y="1380683"/>
                <a:ext cx="3359725" cy="2554546"/>
              </a:xfrm>
              <a:prstGeom prst="rect">
                <a:avLst/>
              </a:prstGeom>
              <a:noFill/>
            </p:spPr>
            <p:txBody>
              <a:bodyPr wrap="none" lIns="34290" tIns="17145" rIns="34290" bIns="17145">
                <a:spAutoFit/>
              </a:bodyPr>
              <a:lstStyle/>
              <a:p>
                <a:pPr defTabSz="342900"/>
                <a:r>
                  <a:rPr kumimoji="1" lang="ja-JP" altLang="en-US" sz="6000" b="1" i="1" dirty="0">
                    <a:ln w="34925">
                      <a:noFill/>
                    </a:ln>
                    <a:solidFill>
                      <a:prstClr val="whit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施設見学</a:t>
                </a:r>
                <a:endParaRPr kumimoji="1" lang="en-US" altLang="ja-JP" sz="6000" b="1" i="1" dirty="0">
                  <a:ln w="34925">
                    <a:noFill/>
                  </a:ln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</p:grpSp>
        <p:grpSp>
          <p:nvGrpSpPr>
            <p:cNvPr id="55" name="グループ化 54">
              <a:extLst>
                <a:ext uri="{FF2B5EF4-FFF2-40B4-BE49-F238E27FC236}">
                  <a16:creationId xmlns:a16="http://schemas.microsoft.com/office/drawing/2014/main" id="{3B413109-7A66-9D16-65B5-AA1C7FF82B84}"/>
                </a:ext>
              </a:extLst>
            </p:cNvPr>
            <p:cNvGrpSpPr/>
            <p:nvPr/>
          </p:nvGrpSpPr>
          <p:grpSpPr>
            <a:xfrm rot="21316140">
              <a:off x="699204" y="942640"/>
              <a:ext cx="2129009" cy="553710"/>
              <a:chOff x="4145606" y="1721617"/>
              <a:chExt cx="6725650" cy="2352233"/>
            </a:xfrm>
          </p:grpSpPr>
          <p:sp>
            <p:nvSpPr>
              <p:cNvPr id="56" name="小波 55">
                <a:extLst>
                  <a:ext uri="{FF2B5EF4-FFF2-40B4-BE49-F238E27FC236}">
                    <a16:creationId xmlns:a16="http://schemas.microsoft.com/office/drawing/2014/main" id="{6BAAE6E9-CBD1-99C5-4EBE-21998B87E62C}"/>
                  </a:ext>
                </a:extLst>
              </p:cNvPr>
              <p:cNvSpPr/>
              <p:nvPr/>
            </p:nvSpPr>
            <p:spPr>
              <a:xfrm>
                <a:off x="4270260" y="1721617"/>
                <a:ext cx="6431592" cy="2352233"/>
              </a:xfrm>
              <a:prstGeom prst="doubleWave">
                <a:avLst>
                  <a:gd name="adj1" fmla="val 6250"/>
                  <a:gd name="adj2" fmla="val 2344"/>
                </a:avLst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/>
                <a:endParaRPr kumimoji="1" lang="ja-JP" altLang="en-US" sz="500">
                  <a:solidFill>
                    <a:prstClr val="white"/>
                  </a:solidFill>
                  <a:latin typeface="游ゴシック" panose="020F0502020204030204"/>
                  <a:ea typeface="游ゴシック" panose="020B0400000000000000" pitchFamily="50" charset="-128"/>
                </a:endParaRPr>
              </a:p>
            </p:txBody>
          </p:sp>
          <p:sp>
            <p:nvSpPr>
              <p:cNvPr id="57" name="正方形/長方形 56">
                <a:extLst>
                  <a:ext uri="{FF2B5EF4-FFF2-40B4-BE49-F238E27FC236}">
                    <a16:creationId xmlns:a16="http://schemas.microsoft.com/office/drawing/2014/main" id="{218D06BC-D2C6-5292-6159-D71139D1D608}"/>
                  </a:ext>
                </a:extLst>
              </p:cNvPr>
              <p:cNvSpPr/>
              <p:nvPr/>
            </p:nvSpPr>
            <p:spPr>
              <a:xfrm rot="78302">
                <a:off x="4145606" y="2142728"/>
                <a:ext cx="6725650" cy="1716067"/>
              </a:xfrm>
              <a:prstGeom prst="rect">
                <a:avLst/>
              </a:prstGeom>
              <a:noFill/>
            </p:spPr>
            <p:txBody>
              <a:bodyPr wrap="square" lIns="34290" tIns="17145" rIns="34290" bIns="17145">
                <a:spAutoFit/>
              </a:bodyPr>
              <a:lstStyle/>
              <a:p>
                <a:pPr algn="ctr" defTabSz="342900"/>
                <a:r>
                  <a:rPr kumimoji="1" lang="ja-JP" altLang="en-US" sz="2400" b="1" dirty="0">
                    <a:ln w="28575">
                      <a:noFill/>
                      <a:prstDash val="solid"/>
                    </a:ln>
                    <a:solidFill>
                      <a:prstClr val="black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ハロージョブ</a:t>
                </a:r>
              </a:p>
            </p:txBody>
          </p:sp>
        </p:grpSp>
      </p:grp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87F8D9C-6359-CF8D-EB89-6395CA1BF488}"/>
              </a:ext>
            </a:extLst>
          </p:cNvPr>
          <p:cNvSpPr txBox="1"/>
          <p:nvPr/>
        </p:nvSpPr>
        <p:spPr>
          <a:xfrm>
            <a:off x="4624615" y="93124"/>
            <a:ext cx="2122712" cy="276999"/>
          </a:xfrm>
          <a:prstGeom prst="rect">
            <a:avLst/>
          </a:prstGeom>
          <a:solidFill>
            <a:schemeClr val="bg1"/>
          </a:solidFill>
          <a:ln w="38100">
            <a:solidFill>
              <a:srgbClr val="FF66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求職活動の実績になります</a:t>
            </a:r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7F9646D4-79A2-BAB1-9AB4-5BA24BAC0A63}"/>
              </a:ext>
            </a:extLst>
          </p:cNvPr>
          <p:cNvSpPr/>
          <p:nvPr/>
        </p:nvSpPr>
        <p:spPr>
          <a:xfrm>
            <a:off x="84237" y="8537538"/>
            <a:ext cx="6730686" cy="4237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2000" b="1" dirty="0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完全予約制</a:t>
            </a:r>
            <a:r>
              <a:rPr lang="ja-JP" altLang="en-US" sz="2500" b="1" dirty="0">
                <a:ln w="0">
                  <a:noFill/>
                </a:ln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lang="ja-JP" altLang="en-US" sz="2000" b="1" dirty="0">
                <a:ln w="0">
                  <a:noFill/>
                </a:ln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職業相談窓口</a:t>
            </a:r>
            <a:r>
              <a:rPr lang="ja-JP" altLang="en-US" sz="1600" b="1" dirty="0">
                <a:ln w="0">
                  <a:noFill/>
                </a:ln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または</a:t>
            </a:r>
            <a:r>
              <a:rPr lang="ja-JP" altLang="en-US" sz="2000" b="1" dirty="0">
                <a:ln w="0">
                  <a:noFill/>
                </a:ln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お電話で予約可能</a:t>
            </a:r>
            <a:endParaRPr lang="en-US" altLang="ja-JP" sz="1400" b="1" dirty="0">
              <a:ln w="0">
                <a:noFill/>
              </a:ln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52454B73-EBEE-52B5-8E69-E2CD0A54AC25}"/>
              </a:ext>
            </a:extLst>
          </p:cNvPr>
          <p:cNvGrpSpPr/>
          <p:nvPr/>
        </p:nvGrpSpPr>
        <p:grpSpPr>
          <a:xfrm>
            <a:off x="4216239" y="4133427"/>
            <a:ext cx="2730188" cy="517479"/>
            <a:chOff x="-311852" y="6364736"/>
            <a:chExt cx="4430589" cy="2264437"/>
          </a:xfrm>
        </p:grpSpPr>
        <p:sp>
          <p:nvSpPr>
            <p:cNvPr id="26" name="四角形: 角を丸くする 25">
              <a:extLst>
                <a:ext uri="{FF2B5EF4-FFF2-40B4-BE49-F238E27FC236}">
                  <a16:creationId xmlns:a16="http://schemas.microsoft.com/office/drawing/2014/main" id="{9A861323-EF2C-1480-7995-7CADE35CBEA0}"/>
                </a:ext>
              </a:extLst>
            </p:cNvPr>
            <p:cNvSpPr/>
            <p:nvPr/>
          </p:nvSpPr>
          <p:spPr>
            <a:xfrm>
              <a:off x="-311852" y="6364736"/>
              <a:ext cx="4107485" cy="226443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8575">
              <a:solidFill>
                <a:srgbClr val="FF66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/>
              <a:endParaRPr kumimoji="1" lang="ja-JP" altLang="en-US" dirty="0">
                <a:solidFill>
                  <a:prstClr val="white"/>
                </a:solidFill>
                <a:highlight>
                  <a:srgbClr val="FFFF00"/>
                </a:highlight>
                <a:latin typeface="游ゴシック" panose="020F0502020204030204"/>
                <a:ea typeface="游ゴシック" panose="020B0400000000000000" pitchFamily="50" charset="-128"/>
              </a:endParaRPr>
            </a:p>
          </p:txBody>
        </p:sp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ACE430A6-2E7A-13DE-859A-DA646EA9B454}"/>
                </a:ext>
              </a:extLst>
            </p:cNvPr>
            <p:cNvSpPr/>
            <p:nvPr/>
          </p:nvSpPr>
          <p:spPr>
            <a:xfrm>
              <a:off x="-311850" y="6951356"/>
              <a:ext cx="4430587" cy="1376440"/>
            </a:xfrm>
            <a:prstGeom prst="rect">
              <a:avLst/>
            </a:prstGeom>
          </p:spPr>
          <p:txBody>
            <a:bodyPr wrap="square" lIns="37188" tIns="18594" rIns="37188" bIns="18594">
              <a:spAutoFit/>
            </a:bodyPr>
            <a:lstStyle/>
            <a:p>
              <a:pPr algn="ctr" defTabSz="342900"/>
              <a:r>
                <a:rPr kumimoji="1"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駐車場のご用意あり！　　　　　　</a:t>
              </a:r>
              <a:endParaRPr kumimoji="1"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E6D6AB8B-0560-01CC-7039-A1496EDE9591}"/>
              </a:ext>
            </a:extLst>
          </p:cNvPr>
          <p:cNvSpPr/>
          <p:nvPr/>
        </p:nvSpPr>
        <p:spPr>
          <a:xfrm>
            <a:off x="571033" y="8904285"/>
            <a:ext cx="5136993" cy="1004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2000" b="1" dirty="0">
                <a:ln w="0">
                  <a:noFill/>
                </a:ln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ハローワーク厚木　職業相談第一部門</a:t>
            </a:r>
            <a:endParaRPr lang="en-US" altLang="ja-JP" sz="2000" b="1" dirty="0">
              <a:ln w="0">
                <a:noFill/>
              </a:ln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2000" b="1" dirty="0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📞</a:t>
            </a:r>
            <a:r>
              <a:rPr lang="en-US" altLang="ja-JP" sz="2000" b="1" dirty="0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046</a:t>
            </a:r>
            <a:r>
              <a:rPr lang="ja-JP" altLang="en-US" sz="2000" b="1" dirty="0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－</a:t>
            </a:r>
            <a:r>
              <a:rPr lang="en-US" altLang="ja-JP" sz="2000" b="1" dirty="0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296</a:t>
            </a:r>
            <a:r>
              <a:rPr lang="ja-JP" altLang="en-US" sz="2000" b="1" dirty="0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－</a:t>
            </a:r>
            <a:r>
              <a:rPr lang="en-US" altLang="ja-JP" sz="2000" b="1" dirty="0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8609</a:t>
            </a:r>
            <a:r>
              <a:rPr lang="ja-JP" altLang="en-US" sz="2000" b="1" dirty="0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（部門コード</a:t>
            </a:r>
            <a:r>
              <a:rPr lang="en-US" altLang="ja-JP" sz="2000" b="1" dirty="0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41</a:t>
            </a:r>
            <a:r>
              <a:rPr lang="ja-JP" altLang="en-US" sz="2000" b="1" dirty="0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♯）</a:t>
            </a:r>
            <a:endParaRPr lang="en-US" altLang="ja-JP" sz="2000" b="1" dirty="0">
              <a:ln w="0">
                <a:solidFill>
                  <a:schemeClr val="tx1"/>
                </a:solidFill>
              </a:ln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endParaRPr lang="en-US" altLang="ja-JP" sz="400" b="1" dirty="0">
              <a:ln w="0">
                <a:solidFill>
                  <a:schemeClr val="tx1"/>
                </a:solidFill>
              </a:ln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en-US" altLang="ja-JP" sz="1200" b="1" dirty="0">
                <a:ln w="0">
                  <a:noFill/>
                </a:ln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1200" b="1" dirty="0">
                <a:ln w="0">
                  <a:noFill/>
                </a:ln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お手元に求職番号（ハローワーク受付票等）をご用意ください。</a:t>
            </a:r>
            <a:endParaRPr lang="en-US" altLang="ja-JP" sz="1400" b="1" dirty="0">
              <a:ln w="0">
                <a:noFill/>
              </a:ln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思考の吹き出し: 雲形 41">
            <a:extLst>
              <a:ext uri="{FF2B5EF4-FFF2-40B4-BE49-F238E27FC236}">
                <a16:creationId xmlns:a16="http://schemas.microsoft.com/office/drawing/2014/main" id="{F6BAB8F4-5C87-BEC5-4DFE-9FC766434C70}"/>
              </a:ext>
            </a:extLst>
          </p:cNvPr>
          <p:cNvSpPr/>
          <p:nvPr/>
        </p:nvSpPr>
        <p:spPr>
          <a:xfrm>
            <a:off x="5592901" y="8821059"/>
            <a:ext cx="1158102" cy="938157"/>
          </a:xfrm>
          <a:custGeom>
            <a:avLst/>
            <a:gdLst>
              <a:gd name="connsiteX0" fmla="*/ 104550 w 1158102"/>
              <a:gd name="connsiteY0" fmla="*/ 312067 h 938157"/>
              <a:gd name="connsiteX1" fmla="*/ 150740 w 1158102"/>
              <a:gd name="connsiteY1" fmla="*/ 149996 h 938157"/>
              <a:gd name="connsiteX2" fmla="*/ 375444 w 1158102"/>
              <a:gd name="connsiteY2" fmla="*/ 112969 h 938157"/>
              <a:gd name="connsiteX3" fmla="*/ 601998 w 1158102"/>
              <a:gd name="connsiteY3" fmla="*/ 74531 h 938157"/>
              <a:gd name="connsiteX4" fmla="*/ 690277 w 1158102"/>
              <a:gd name="connsiteY4" fmla="*/ 4343 h 938157"/>
              <a:gd name="connsiteX5" fmla="*/ 799760 w 1158102"/>
              <a:gd name="connsiteY5" fmla="*/ 53878 h 938157"/>
              <a:gd name="connsiteX6" fmla="*/ 950689 w 1158102"/>
              <a:gd name="connsiteY6" fmla="*/ 14984 h 938157"/>
              <a:gd name="connsiteX7" fmla="*/ 1027225 w 1158102"/>
              <a:gd name="connsiteY7" fmla="*/ 121091 h 938157"/>
              <a:gd name="connsiteX8" fmla="*/ 1125449 w 1158102"/>
              <a:gd name="connsiteY8" fmla="*/ 224071 h 938157"/>
              <a:gd name="connsiteX9" fmla="*/ 1121053 w 1158102"/>
              <a:gd name="connsiteY9" fmla="*/ 335738 h 938157"/>
              <a:gd name="connsiteX10" fmla="*/ 1153169 w 1158102"/>
              <a:gd name="connsiteY10" fmla="*/ 506474 h 938157"/>
              <a:gd name="connsiteX11" fmla="*/ 1002723 w 1158102"/>
              <a:gd name="connsiteY11" fmla="*/ 655928 h 938157"/>
              <a:gd name="connsiteX12" fmla="*/ 948866 w 1158102"/>
              <a:gd name="connsiteY12" fmla="*/ 783990 h 938157"/>
              <a:gd name="connsiteX13" fmla="*/ 765500 w 1158102"/>
              <a:gd name="connsiteY13" fmla="*/ 799496 h 938157"/>
              <a:gd name="connsiteX14" fmla="*/ 634462 w 1158102"/>
              <a:gd name="connsiteY14" fmla="*/ 936115 h 938157"/>
              <a:gd name="connsiteX15" fmla="*/ 441794 w 1158102"/>
              <a:gd name="connsiteY15" fmla="*/ 852723 h 938157"/>
              <a:gd name="connsiteX16" fmla="*/ 155593 w 1158102"/>
              <a:gd name="connsiteY16" fmla="*/ 770331 h 938157"/>
              <a:gd name="connsiteX17" fmla="*/ 29756 w 1158102"/>
              <a:gd name="connsiteY17" fmla="*/ 678643 h 938157"/>
              <a:gd name="connsiteX18" fmla="*/ 56645 w 1158102"/>
              <a:gd name="connsiteY18" fmla="*/ 554880 h 938157"/>
              <a:gd name="connsiteX19" fmla="*/ -135 w 1158102"/>
              <a:gd name="connsiteY19" fmla="*/ 427903 h 938157"/>
              <a:gd name="connsiteX20" fmla="*/ 103558 w 1158102"/>
              <a:gd name="connsiteY20" fmla="*/ 315042 h 938157"/>
              <a:gd name="connsiteX21" fmla="*/ 104550 w 1158102"/>
              <a:gd name="connsiteY21" fmla="*/ 312067 h 938157"/>
              <a:gd name="connsiteX0" fmla="*/ 979826 w 1158102"/>
              <a:gd name="connsiteY0" fmla="*/ 782545 h 938157"/>
              <a:gd name="connsiteX1" fmla="*/ 953766 w 1158102"/>
              <a:gd name="connsiteY1" fmla="*/ 808605 h 938157"/>
              <a:gd name="connsiteX2" fmla="*/ 927706 w 1158102"/>
              <a:gd name="connsiteY2" fmla="*/ 782545 h 938157"/>
              <a:gd name="connsiteX3" fmla="*/ 953766 w 1158102"/>
              <a:gd name="connsiteY3" fmla="*/ 756485 h 938157"/>
              <a:gd name="connsiteX4" fmla="*/ 979826 w 1158102"/>
              <a:gd name="connsiteY4" fmla="*/ 782545 h 938157"/>
              <a:gd name="connsiteX0" fmla="*/ 1001929 w 1158102"/>
              <a:gd name="connsiteY0" fmla="*/ 779234 h 938157"/>
              <a:gd name="connsiteX1" fmla="*/ 949809 w 1158102"/>
              <a:gd name="connsiteY1" fmla="*/ 831354 h 938157"/>
              <a:gd name="connsiteX2" fmla="*/ 897689 w 1158102"/>
              <a:gd name="connsiteY2" fmla="*/ 779234 h 938157"/>
              <a:gd name="connsiteX3" fmla="*/ 949809 w 1158102"/>
              <a:gd name="connsiteY3" fmla="*/ 727114 h 938157"/>
              <a:gd name="connsiteX4" fmla="*/ 1001929 w 1158102"/>
              <a:gd name="connsiteY4" fmla="*/ 779234 h 938157"/>
              <a:gd name="connsiteX0" fmla="*/ 1064007 w 1158102"/>
              <a:gd name="connsiteY0" fmla="*/ 809365 h 938157"/>
              <a:gd name="connsiteX1" fmla="*/ 985827 w 1158102"/>
              <a:gd name="connsiteY1" fmla="*/ 887545 h 938157"/>
              <a:gd name="connsiteX2" fmla="*/ 907647 w 1158102"/>
              <a:gd name="connsiteY2" fmla="*/ 809365 h 938157"/>
              <a:gd name="connsiteX3" fmla="*/ 985827 w 1158102"/>
              <a:gd name="connsiteY3" fmla="*/ 731185 h 938157"/>
              <a:gd name="connsiteX4" fmla="*/ 1064007 w 1158102"/>
              <a:gd name="connsiteY4" fmla="*/ 809365 h 938157"/>
              <a:gd name="connsiteX0" fmla="*/ 125809 w 1158102"/>
              <a:gd name="connsiteY0" fmla="*/ 568475 h 938157"/>
              <a:gd name="connsiteX1" fmla="*/ 57905 w 1158102"/>
              <a:gd name="connsiteY1" fmla="*/ 551167 h 938157"/>
              <a:gd name="connsiteX2" fmla="*/ 185725 w 1158102"/>
              <a:gd name="connsiteY2" fmla="*/ 757887 h 938157"/>
              <a:gd name="connsiteX3" fmla="*/ 156022 w 1158102"/>
              <a:gd name="connsiteY3" fmla="*/ 766161 h 938157"/>
              <a:gd name="connsiteX4" fmla="*/ 441740 w 1158102"/>
              <a:gd name="connsiteY4" fmla="*/ 848901 h 938157"/>
              <a:gd name="connsiteX5" fmla="*/ 423833 w 1158102"/>
              <a:gd name="connsiteY5" fmla="*/ 811114 h 938157"/>
              <a:gd name="connsiteX6" fmla="*/ 772791 w 1158102"/>
              <a:gd name="connsiteY6" fmla="*/ 754673 h 938157"/>
              <a:gd name="connsiteX7" fmla="*/ 765634 w 1158102"/>
              <a:gd name="connsiteY7" fmla="*/ 796130 h 938157"/>
              <a:gd name="connsiteX8" fmla="*/ 914927 w 1158102"/>
              <a:gd name="connsiteY8" fmla="*/ 498482 h 938157"/>
              <a:gd name="connsiteX9" fmla="*/ 1002079 w 1158102"/>
              <a:gd name="connsiteY9" fmla="*/ 653452 h 938157"/>
              <a:gd name="connsiteX10" fmla="*/ 1120517 w 1158102"/>
              <a:gd name="connsiteY10" fmla="*/ 333436 h 938157"/>
              <a:gd name="connsiteX11" fmla="*/ 1081699 w 1158102"/>
              <a:gd name="connsiteY11" fmla="*/ 391550 h 938157"/>
              <a:gd name="connsiteX12" fmla="*/ 1027386 w 1158102"/>
              <a:gd name="connsiteY12" fmla="*/ 117834 h 938157"/>
              <a:gd name="connsiteX13" fmla="*/ 1029424 w 1158102"/>
              <a:gd name="connsiteY13" fmla="*/ 145284 h 938157"/>
              <a:gd name="connsiteX14" fmla="*/ 779520 w 1158102"/>
              <a:gd name="connsiteY14" fmla="*/ 85823 h 938157"/>
              <a:gd name="connsiteX15" fmla="*/ 799412 w 1158102"/>
              <a:gd name="connsiteY15" fmla="*/ 50816 h 938157"/>
              <a:gd name="connsiteX16" fmla="*/ 593554 w 1158102"/>
              <a:gd name="connsiteY16" fmla="*/ 102502 h 938157"/>
              <a:gd name="connsiteX17" fmla="*/ 603178 w 1158102"/>
              <a:gd name="connsiteY17" fmla="*/ 72316 h 938157"/>
              <a:gd name="connsiteX18" fmla="*/ 375310 w 1158102"/>
              <a:gd name="connsiteY18" fmla="*/ 112752 h 938157"/>
              <a:gd name="connsiteX19" fmla="*/ 410161 w 1158102"/>
              <a:gd name="connsiteY19" fmla="*/ 142026 h 938157"/>
              <a:gd name="connsiteX20" fmla="*/ 110636 w 1158102"/>
              <a:gd name="connsiteY20" fmla="*/ 342883 h 938157"/>
              <a:gd name="connsiteX21" fmla="*/ 104550 w 1158102"/>
              <a:gd name="connsiteY21" fmla="*/ 312067 h 938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58102" h="938157" fill="none" extrusionOk="0">
                <a:moveTo>
                  <a:pt x="104550" y="312067"/>
                </a:moveTo>
                <a:cubicBezTo>
                  <a:pt x="95321" y="257093"/>
                  <a:pt x="106680" y="183718"/>
                  <a:pt x="150740" y="149996"/>
                </a:cubicBezTo>
                <a:cubicBezTo>
                  <a:pt x="228543" y="87218"/>
                  <a:pt x="301583" y="57607"/>
                  <a:pt x="375444" y="112969"/>
                </a:cubicBezTo>
                <a:cubicBezTo>
                  <a:pt x="440846" y="32688"/>
                  <a:pt x="514818" y="4654"/>
                  <a:pt x="601998" y="74531"/>
                </a:cubicBezTo>
                <a:cubicBezTo>
                  <a:pt x="617042" y="43221"/>
                  <a:pt x="650544" y="5134"/>
                  <a:pt x="690277" y="4343"/>
                </a:cubicBezTo>
                <a:cubicBezTo>
                  <a:pt x="740903" y="-8750"/>
                  <a:pt x="779196" y="7835"/>
                  <a:pt x="799760" y="53878"/>
                </a:cubicBezTo>
                <a:cubicBezTo>
                  <a:pt x="831611" y="3805"/>
                  <a:pt x="900155" y="-12019"/>
                  <a:pt x="950689" y="14984"/>
                </a:cubicBezTo>
                <a:cubicBezTo>
                  <a:pt x="982388" y="38706"/>
                  <a:pt x="1022311" y="81439"/>
                  <a:pt x="1027225" y="121091"/>
                </a:cubicBezTo>
                <a:cubicBezTo>
                  <a:pt x="1075635" y="134619"/>
                  <a:pt x="1108944" y="179278"/>
                  <a:pt x="1125449" y="224071"/>
                </a:cubicBezTo>
                <a:cubicBezTo>
                  <a:pt x="1143143" y="262588"/>
                  <a:pt x="1134395" y="299026"/>
                  <a:pt x="1121053" y="335738"/>
                </a:cubicBezTo>
                <a:cubicBezTo>
                  <a:pt x="1169735" y="384726"/>
                  <a:pt x="1168400" y="448926"/>
                  <a:pt x="1153169" y="506474"/>
                </a:cubicBezTo>
                <a:cubicBezTo>
                  <a:pt x="1148197" y="597787"/>
                  <a:pt x="1078032" y="650000"/>
                  <a:pt x="1002723" y="655928"/>
                </a:cubicBezTo>
                <a:cubicBezTo>
                  <a:pt x="1009540" y="712248"/>
                  <a:pt x="981810" y="750628"/>
                  <a:pt x="948866" y="783990"/>
                </a:cubicBezTo>
                <a:cubicBezTo>
                  <a:pt x="887030" y="843146"/>
                  <a:pt x="830251" y="840710"/>
                  <a:pt x="765500" y="799496"/>
                </a:cubicBezTo>
                <a:cubicBezTo>
                  <a:pt x="757660" y="856009"/>
                  <a:pt x="695667" y="917201"/>
                  <a:pt x="634462" y="936115"/>
                </a:cubicBezTo>
                <a:cubicBezTo>
                  <a:pt x="551111" y="960138"/>
                  <a:pt x="484725" y="934613"/>
                  <a:pt x="441794" y="852723"/>
                </a:cubicBezTo>
                <a:cubicBezTo>
                  <a:pt x="337346" y="913058"/>
                  <a:pt x="221709" y="872555"/>
                  <a:pt x="155593" y="770331"/>
                </a:cubicBezTo>
                <a:cubicBezTo>
                  <a:pt x="108129" y="788970"/>
                  <a:pt x="51080" y="739806"/>
                  <a:pt x="29756" y="678643"/>
                </a:cubicBezTo>
                <a:cubicBezTo>
                  <a:pt x="13923" y="636624"/>
                  <a:pt x="28111" y="577527"/>
                  <a:pt x="56645" y="554880"/>
                </a:cubicBezTo>
                <a:cubicBezTo>
                  <a:pt x="17492" y="519806"/>
                  <a:pt x="-4484" y="475374"/>
                  <a:pt x="-135" y="427903"/>
                </a:cubicBezTo>
                <a:cubicBezTo>
                  <a:pt x="-5865" y="369032"/>
                  <a:pt x="53421" y="315044"/>
                  <a:pt x="103558" y="315042"/>
                </a:cubicBezTo>
                <a:cubicBezTo>
                  <a:pt x="104053" y="313906"/>
                  <a:pt x="104374" y="313055"/>
                  <a:pt x="104550" y="312067"/>
                </a:cubicBezTo>
                <a:close/>
              </a:path>
              <a:path w="1158102" h="938157" fill="none" extrusionOk="0">
                <a:moveTo>
                  <a:pt x="979826" y="782545"/>
                </a:moveTo>
                <a:cubicBezTo>
                  <a:pt x="977847" y="797672"/>
                  <a:pt x="968031" y="810546"/>
                  <a:pt x="953766" y="808605"/>
                </a:cubicBezTo>
                <a:cubicBezTo>
                  <a:pt x="937276" y="806767"/>
                  <a:pt x="929200" y="797074"/>
                  <a:pt x="927706" y="782545"/>
                </a:cubicBezTo>
                <a:cubicBezTo>
                  <a:pt x="927226" y="768106"/>
                  <a:pt x="936656" y="757675"/>
                  <a:pt x="953766" y="756485"/>
                </a:cubicBezTo>
                <a:cubicBezTo>
                  <a:pt x="966921" y="755044"/>
                  <a:pt x="980017" y="765729"/>
                  <a:pt x="979826" y="782545"/>
                </a:cubicBezTo>
                <a:close/>
              </a:path>
              <a:path w="1158102" h="938157" fill="none" extrusionOk="0">
                <a:moveTo>
                  <a:pt x="1001929" y="779234"/>
                </a:moveTo>
                <a:cubicBezTo>
                  <a:pt x="1003381" y="807019"/>
                  <a:pt x="980055" y="830118"/>
                  <a:pt x="949809" y="831354"/>
                </a:cubicBezTo>
                <a:cubicBezTo>
                  <a:pt x="921930" y="836466"/>
                  <a:pt x="898238" y="807505"/>
                  <a:pt x="897689" y="779234"/>
                </a:cubicBezTo>
                <a:cubicBezTo>
                  <a:pt x="899031" y="750532"/>
                  <a:pt x="920845" y="724893"/>
                  <a:pt x="949809" y="727114"/>
                </a:cubicBezTo>
                <a:cubicBezTo>
                  <a:pt x="977318" y="727254"/>
                  <a:pt x="1003296" y="752116"/>
                  <a:pt x="1001929" y="779234"/>
                </a:cubicBezTo>
                <a:close/>
              </a:path>
              <a:path w="1158102" h="938157" fill="none" extrusionOk="0">
                <a:moveTo>
                  <a:pt x="1064007" y="809365"/>
                </a:moveTo>
                <a:cubicBezTo>
                  <a:pt x="1057567" y="850124"/>
                  <a:pt x="1035831" y="887095"/>
                  <a:pt x="985827" y="887545"/>
                </a:cubicBezTo>
                <a:cubicBezTo>
                  <a:pt x="942458" y="879354"/>
                  <a:pt x="911221" y="849950"/>
                  <a:pt x="907647" y="809365"/>
                </a:cubicBezTo>
                <a:cubicBezTo>
                  <a:pt x="909204" y="769315"/>
                  <a:pt x="944075" y="731154"/>
                  <a:pt x="985827" y="731185"/>
                </a:cubicBezTo>
                <a:cubicBezTo>
                  <a:pt x="1031520" y="728606"/>
                  <a:pt x="1068237" y="756285"/>
                  <a:pt x="1064007" y="809365"/>
                </a:cubicBezTo>
                <a:close/>
              </a:path>
              <a:path w="1158102" h="938157" fill="none" extrusionOk="0">
                <a:moveTo>
                  <a:pt x="125809" y="568475"/>
                </a:moveTo>
                <a:cubicBezTo>
                  <a:pt x="103724" y="570887"/>
                  <a:pt x="76309" y="565755"/>
                  <a:pt x="57905" y="551167"/>
                </a:cubicBezTo>
                <a:moveTo>
                  <a:pt x="185725" y="757887"/>
                </a:moveTo>
                <a:cubicBezTo>
                  <a:pt x="175786" y="762826"/>
                  <a:pt x="166511" y="764914"/>
                  <a:pt x="156022" y="766161"/>
                </a:cubicBezTo>
                <a:moveTo>
                  <a:pt x="441740" y="848901"/>
                </a:moveTo>
                <a:cubicBezTo>
                  <a:pt x="434922" y="836881"/>
                  <a:pt x="426749" y="821712"/>
                  <a:pt x="423833" y="811114"/>
                </a:cubicBezTo>
                <a:moveTo>
                  <a:pt x="772791" y="754673"/>
                </a:moveTo>
                <a:cubicBezTo>
                  <a:pt x="771435" y="769484"/>
                  <a:pt x="770307" y="783855"/>
                  <a:pt x="765634" y="796130"/>
                </a:cubicBezTo>
                <a:moveTo>
                  <a:pt x="914927" y="498482"/>
                </a:moveTo>
                <a:cubicBezTo>
                  <a:pt x="965368" y="527753"/>
                  <a:pt x="1003050" y="593480"/>
                  <a:pt x="1002079" y="653452"/>
                </a:cubicBezTo>
                <a:moveTo>
                  <a:pt x="1120517" y="333436"/>
                </a:moveTo>
                <a:cubicBezTo>
                  <a:pt x="1109274" y="356294"/>
                  <a:pt x="1098377" y="376387"/>
                  <a:pt x="1081699" y="391550"/>
                </a:cubicBezTo>
                <a:moveTo>
                  <a:pt x="1027386" y="117834"/>
                </a:moveTo>
                <a:cubicBezTo>
                  <a:pt x="1027419" y="126547"/>
                  <a:pt x="1028582" y="136628"/>
                  <a:pt x="1029424" y="145284"/>
                </a:cubicBezTo>
                <a:moveTo>
                  <a:pt x="779520" y="85823"/>
                </a:moveTo>
                <a:cubicBezTo>
                  <a:pt x="785089" y="71470"/>
                  <a:pt x="788751" y="59893"/>
                  <a:pt x="799412" y="50816"/>
                </a:cubicBezTo>
                <a:moveTo>
                  <a:pt x="593554" y="102502"/>
                </a:moveTo>
                <a:cubicBezTo>
                  <a:pt x="595719" y="92474"/>
                  <a:pt x="599723" y="84262"/>
                  <a:pt x="603178" y="72316"/>
                </a:cubicBezTo>
                <a:moveTo>
                  <a:pt x="375310" y="112752"/>
                </a:moveTo>
                <a:cubicBezTo>
                  <a:pt x="389084" y="120366"/>
                  <a:pt x="399360" y="133983"/>
                  <a:pt x="410161" y="142026"/>
                </a:cubicBezTo>
                <a:moveTo>
                  <a:pt x="110636" y="342883"/>
                </a:moveTo>
                <a:cubicBezTo>
                  <a:pt x="108543" y="333752"/>
                  <a:pt x="107606" y="320775"/>
                  <a:pt x="104550" y="312067"/>
                </a:cubicBezTo>
              </a:path>
              <a:path w="1158102" h="938157" stroke="0" extrusionOk="0">
                <a:moveTo>
                  <a:pt x="104550" y="312067"/>
                </a:moveTo>
                <a:cubicBezTo>
                  <a:pt x="96065" y="252397"/>
                  <a:pt x="112350" y="194438"/>
                  <a:pt x="150740" y="149996"/>
                </a:cubicBezTo>
                <a:cubicBezTo>
                  <a:pt x="216265" y="82565"/>
                  <a:pt x="286370" y="66014"/>
                  <a:pt x="375444" y="112969"/>
                </a:cubicBezTo>
                <a:cubicBezTo>
                  <a:pt x="403627" y="36016"/>
                  <a:pt x="533133" y="4449"/>
                  <a:pt x="601998" y="74531"/>
                </a:cubicBezTo>
                <a:cubicBezTo>
                  <a:pt x="615065" y="34297"/>
                  <a:pt x="655907" y="12073"/>
                  <a:pt x="690277" y="4343"/>
                </a:cubicBezTo>
                <a:cubicBezTo>
                  <a:pt x="743288" y="-901"/>
                  <a:pt x="774835" y="15162"/>
                  <a:pt x="799760" y="53878"/>
                </a:cubicBezTo>
                <a:cubicBezTo>
                  <a:pt x="828384" y="4508"/>
                  <a:pt x="896644" y="-8627"/>
                  <a:pt x="950689" y="14984"/>
                </a:cubicBezTo>
                <a:cubicBezTo>
                  <a:pt x="990541" y="31862"/>
                  <a:pt x="1015723" y="79092"/>
                  <a:pt x="1027225" y="121091"/>
                </a:cubicBezTo>
                <a:cubicBezTo>
                  <a:pt x="1081769" y="139635"/>
                  <a:pt x="1118144" y="175542"/>
                  <a:pt x="1125449" y="224071"/>
                </a:cubicBezTo>
                <a:cubicBezTo>
                  <a:pt x="1132477" y="260014"/>
                  <a:pt x="1139983" y="304597"/>
                  <a:pt x="1121053" y="335738"/>
                </a:cubicBezTo>
                <a:cubicBezTo>
                  <a:pt x="1159869" y="391712"/>
                  <a:pt x="1167055" y="451027"/>
                  <a:pt x="1153169" y="506474"/>
                </a:cubicBezTo>
                <a:cubicBezTo>
                  <a:pt x="1138455" y="590350"/>
                  <a:pt x="1087336" y="658612"/>
                  <a:pt x="1002723" y="655928"/>
                </a:cubicBezTo>
                <a:cubicBezTo>
                  <a:pt x="1006201" y="701808"/>
                  <a:pt x="983760" y="746975"/>
                  <a:pt x="948866" y="783990"/>
                </a:cubicBezTo>
                <a:cubicBezTo>
                  <a:pt x="881179" y="835498"/>
                  <a:pt x="819623" y="836701"/>
                  <a:pt x="765500" y="799496"/>
                </a:cubicBezTo>
                <a:cubicBezTo>
                  <a:pt x="739750" y="867029"/>
                  <a:pt x="690763" y="906874"/>
                  <a:pt x="634462" y="936115"/>
                </a:cubicBezTo>
                <a:cubicBezTo>
                  <a:pt x="562254" y="935888"/>
                  <a:pt x="468736" y="931229"/>
                  <a:pt x="441794" y="852723"/>
                </a:cubicBezTo>
                <a:cubicBezTo>
                  <a:pt x="334372" y="933165"/>
                  <a:pt x="229697" y="893868"/>
                  <a:pt x="155593" y="770331"/>
                </a:cubicBezTo>
                <a:cubicBezTo>
                  <a:pt x="98681" y="783358"/>
                  <a:pt x="50245" y="736193"/>
                  <a:pt x="29756" y="678643"/>
                </a:cubicBezTo>
                <a:cubicBezTo>
                  <a:pt x="17635" y="635959"/>
                  <a:pt x="22052" y="588359"/>
                  <a:pt x="56645" y="554880"/>
                </a:cubicBezTo>
                <a:cubicBezTo>
                  <a:pt x="22218" y="540022"/>
                  <a:pt x="-7553" y="479974"/>
                  <a:pt x="-135" y="427903"/>
                </a:cubicBezTo>
                <a:cubicBezTo>
                  <a:pt x="8134" y="358200"/>
                  <a:pt x="38107" y="320567"/>
                  <a:pt x="103558" y="315042"/>
                </a:cubicBezTo>
                <a:cubicBezTo>
                  <a:pt x="103991" y="314139"/>
                  <a:pt x="104157" y="313282"/>
                  <a:pt x="104550" y="312067"/>
                </a:cubicBezTo>
                <a:close/>
              </a:path>
              <a:path w="1158102" h="938157" stroke="0" extrusionOk="0">
                <a:moveTo>
                  <a:pt x="979826" y="782545"/>
                </a:moveTo>
                <a:cubicBezTo>
                  <a:pt x="980235" y="795356"/>
                  <a:pt x="968648" y="806770"/>
                  <a:pt x="953766" y="808605"/>
                </a:cubicBezTo>
                <a:cubicBezTo>
                  <a:pt x="939075" y="810085"/>
                  <a:pt x="926324" y="795457"/>
                  <a:pt x="927706" y="782545"/>
                </a:cubicBezTo>
                <a:cubicBezTo>
                  <a:pt x="930007" y="770005"/>
                  <a:pt x="938990" y="756592"/>
                  <a:pt x="953766" y="756485"/>
                </a:cubicBezTo>
                <a:cubicBezTo>
                  <a:pt x="965069" y="757569"/>
                  <a:pt x="979794" y="766577"/>
                  <a:pt x="979826" y="782545"/>
                </a:cubicBezTo>
                <a:close/>
              </a:path>
              <a:path w="1158102" h="938157" stroke="0" extrusionOk="0">
                <a:moveTo>
                  <a:pt x="1001929" y="779234"/>
                </a:moveTo>
                <a:cubicBezTo>
                  <a:pt x="1001472" y="808683"/>
                  <a:pt x="978124" y="832527"/>
                  <a:pt x="949809" y="831354"/>
                </a:cubicBezTo>
                <a:cubicBezTo>
                  <a:pt x="916654" y="832404"/>
                  <a:pt x="898597" y="810509"/>
                  <a:pt x="897689" y="779234"/>
                </a:cubicBezTo>
                <a:cubicBezTo>
                  <a:pt x="894317" y="749864"/>
                  <a:pt x="920827" y="722015"/>
                  <a:pt x="949809" y="727114"/>
                </a:cubicBezTo>
                <a:cubicBezTo>
                  <a:pt x="981112" y="722293"/>
                  <a:pt x="1006051" y="746161"/>
                  <a:pt x="1001929" y="779234"/>
                </a:cubicBezTo>
                <a:close/>
              </a:path>
              <a:path w="1158102" h="938157" stroke="0" extrusionOk="0">
                <a:moveTo>
                  <a:pt x="1064007" y="809365"/>
                </a:moveTo>
                <a:cubicBezTo>
                  <a:pt x="1061202" y="859377"/>
                  <a:pt x="1032598" y="886283"/>
                  <a:pt x="985827" y="887545"/>
                </a:cubicBezTo>
                <a:cubicBezTo>
                  <a:pt x="943704" y="885014"/>
                  <a:pt x="915160" y="855859"/>
                  <a:pt x="907647" y="809365"/>
                </a:cubicBezTo>
                <a:cubicBezTo>
                  <a:pt x="910852" y="761155"/>
                  <a:pt x="952665" y="727844"/>
                  <a:pt x="985827" y="731185"/>
                </a:cubicBezTo>
                <a:cubicBezTo>
                  <a:pt x="1032760" y="731857"/>
                  <a:pt x="1064377" y="770910"/>
                  <a:pt x="1064007" y="809365"/>
                </a:cubicBezTo>
                <a:close/>
              </a:path>
              <a:path w="1158102" h="938157" fill="none" stroke="0" extrusionOk="0">
                <a:moveTo>
                  <a:pt x="125809" y="568475"/>
                </a:moveTo>
                <a:cubicBezTo>
                  <a:pt x="103467" y="571129"/>
                  <a:pt x="79723" y="563344"/>
                  <a:pt x="57905" y="551167"/>
                </a:cubicBezTo>
                <a:moveTo>
                  <a:pt x="185725" y="757887"/>
                </a:moveTo>
                <a:cubicBezTo>
                  <a:pt x="177745" y="762619"/>
                  <a:pt x="166627" y="762374"/>
                  <a:pt x="156022" y="766161"/>
                </a:cubicBezTo>
                <a:moveTo>
                  <a:pt x="441740" y="848901"/>
                </a:moveTo>
                <a:cubicBezTo>
                  <a:pt x="434177" y="836148"/>
                  <a:pt x="428884" y="826677"/>
                  <a:pt x="423833" y="811114"/>
                </a:cubicBezTo>
                <a:moveTo>
                  <a:pt x="772791" y="754673"/>
                </a:moveTo>
                <a:cubicBezTo>
                  <a:pt x="770741" y="768483"/>
                  <a:pt x="769321" y="782285"/>
                  <a:pt x="765634" y="796130"/>
                </a:cubicBezTo>
                <a:moveTo>
                  <a:pt x="914927" y="498482"/>
                </a:moveTo>
                <a:cubicBezTo>
                  <a:pt x="958752" y="518738"/>
                  <a:pt x="992520" y="599430"/>
                  <a:pt x="1002079" y="653452"/>
                </a:cubicBezTo>
                <a:moveTo>
                  <a:pt x="1120517" y="333436"/>
                </a:moveTo>
                <a:cubicBezTo>
                  <a:pt x="1114271" y="357327"/>
                  <a:pt x="1100736" y="375423"/>
                  <a:pt x="1081699" y="391550"/>
                </a:cubicBezTo>
                <a:moveTo>
                  <a:pt x="1027386" y="117834"/>
                </a:moveTo>
                <a:cubicBezTo>
                  <a:pt x="1030418" y="127565"/>
                  <a:pt x="1031066" y="137049"/>
                  <a:pt x="1029424" y="145284"/>
                </a:cubicBezTo>
                <a:moveTo>
                  <a:pt x="779520" y="85823"/>
                </a:moveTo>
                <a:cubicBezTo>
                  <a:pt x="784248" y="74187"/>
                  <a:pt x="792139" y="60870"/>
                  <a:pt x="799412" y="50816"/>
                </a:cubicBezTo>
                <a:moveTo>
                  <a:pt x="593554" y="102502"/>
                </a:moveTo>
                <a:cubicBezTo>
                  <a:pt x="594191" y="91365"/>
                  <a:pt x="598664" y="81579"/>
                  <a:pt x="603178" y="72316"/>
                </a:cubicBezTo>
                <a:moveTo>
                  <a:pt x="375310" y="112752"/>
                </a:moveTo>
                <a:cubicBezTo>
                  <a:pt x="387679" y="123021"/>
                  <a:pt x="402093" y="132785"/>
                  <a:pt x="410161" y="142026"/>
                </a:cubicBezTo>
                <a:moveTo>
                  <a:pt x="110636" y="342883"/>
                </a:moveTo>
                <a:cubicBezTo>
                  <a:pt x="108046" y="332062"/>
                  <a:pt x="106751" y="320866"/>
                  <a:pt x="104550" y="312067"/>
                </a:cubicBezTo>
              </a:path>
            </a:pathLst>
          </a:custGeom>
          <a:solidFill>
            <a:schemeClr val="bg1"/>
          </a:solidFill>
          <a:ln w="9525">
            <a:solidFill>
              <a:srgbClr val="FF66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cloudCallout">
                    <a:avLst>
                      <a:gd name="adj1" fmla="val 32356"/>
                      <a:gd name="adj2" fmla="val 3341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B3D635CA-06F4-E1AB-30F6-0B839716DD84}"/>
              </a:ext>
            </a:extLst>
          </p:cNvPr>
          <p:cNvSpPr txBox="1"/>
          <p:nvPr/>
        </p:nvSpPr>
        <p:spPr>
          <a:xfrm>
            <a:off x="5847484" y="9002241"/>
            <a:ext cx="7803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詳細</a:t>
            </a:r>
            <a:endParaRPr kumimoji="1"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裏面</a:t>
            </a:r>
            <a:endParaRPr kumimoji="1" lang="en-US" altLang="ja-JP" b="1" u="sng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二等辺三角形 3">
            <a:extLst>
              <a:ext uri="{FF2B5EF4-FFF2-40B4-BE49-F238E27FC236}">
                <a16:creationId xmlns:a16="http://schemas.microsoft.com/office/drawing/2014/main" id="{C298F730-697F-3719-179E-4D39FBDE1898}"/>
              </a:ext>
            </a:extLst>
          </p:cNvPr>
          <p:cNvSpPr/>
          <p:nvPr/>
        </p:nvSpPr>
        <p:spPr>
          <a:xfrm rot="7350031">
            <a:off x="6447953" y="9510128"/>
            <a:ext cx="234282" cy="144203"/>
          </a:xfrm>
          <a:prstGeom prst="triangl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二等辺三角形 8">
            <a:extLst>
              <a:ext uri="{FF2B5EF4-FFF2-40B4-BE49-F238E27FC236}">
                <a16:creationId xmlns:a16="http://schemas.microsoft.com/office/drawing/2014/main" id="{A0DE34C2-EC86-A4EC-CE27-E08FC3398759}"/>
              </a:ext>
            </a:extLst>
          </p:cNvPr>
          <p:cNvSpPr/>
          <p:nvPr/>
        </p:nvSpPr>
        <p:spPr>
          <a:xfrm rot="7350031">
            <a:off x="6606317" y="9598973"/>
            <a:ext cx="129031" cy="99197"/>
          </a:xfrm>
          <a:prstGeom prst="triangl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二等辺三角形 10">
            <a:extLst>
              <a:ext uri="{FF2B5EF4-FFF2-40B4-BE49-F238E27FC236}">
                <a16:creationId xmlns:a16="http://schemas.microsoft.com/office/drawing/2014/main" id="{FFBA8B96-B22E-ACC6-3958-705BDD5FD7CE}"/>
              </a:ext>
            </a:extLst>
          </p:cNvPr>
          <p:cNvSpPr/>
          <p:nvPr/>
        </p:nvSpPr>
        <p:spPr>
          <a:xfrm rot="7350031">
            <a:off x="6710902" y="9644739"/>
            <a:ext cx="86928" cy="82697"/>
          </a:xfrm>
          <a:prstGeom prst="triangl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6565626-46C5-D9CE-F005-A8FE80362F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68"/>
          <a:stretch>
            <a:fillRect/>
          </a:stretch>
        </p:blipFill>
        <p:spPr>
          <a:xfrm>
            <a:off x="4348345" y="6730018"/>
            <a:ext cx="2243791" cy="1692541"/>
          </a:xfrm>
          <a:prstGeom prst="rect">
            <a:avLst/>
          </a:prstGeom>
        </p:spPr>
      </p:pic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15B3A011-6752-5941-F98A-10A94EC56A39}"/>
              </a:ext>
            </a:extLst>
          </p:cNvPr>
          <p:cNvGrpSpPr/>
          <p:nvPr/>
        </p:nvGrpSpPr>
        <p:grpSpPr>
          <a:xfrm>
            <a:off x="4964689" y="2439703"/>
            <a:ext cx="1627448" cy="1276840"/>
            <a:chOff x="-2036952" y="3570005"/>
            <a:chExt cx="1627448" cy="1276840"/>
          </a:xfrm>
        </p:grpSpPr>
        <p:sp>
          <p:nvSpPr>
            <p:cNvPr id="34" name="楕円 33">
              <a:extLst>
                <a:ext uri="{FF2B5EF4-FFF2-40B4-BE49-F238E27FC236}">
                  <a16:creationId xmlns:a16="http://schemas.microsoft.com/office/drawing/2014/main" id="{FDDE445A-0615-F734-AACA-3324C98E8C96}"/>
                </a:ext>
              </a:extLst>
            </p:cNvPr>
            <p:cNvSpPr/>
            <p:nvPr/>
          </p:nvSpPr>
          <p:spPr>
            <a:xfrm>
              <a:off x="-1956613" y="3592266"/>
              <a:ext cx="1435173" cy="12011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0D89188B-492F-343B-D266-A14BD6B47B7D}"/>
                </a:ext>
              </a:extLst>
            </p:cNvPr>
            <p:cNvGrpSpPr/>
            <p:nvPr/>
          </p:nvGrpSpPr>
          <p:grpSpPr>
            <a:xfrm>
              <a:off x="-2036952" y="3570005"/>
              <a:ext cx="1627448" cy="1276840"/>
              <a:chOff x="4914441" y="4822746"/>
              <a:chExt cx="1627448" cy="1530743"/>
            </a:xfrm>
          </p:grpSpPr>
          <p:sp>
            <p:nvSpPr>
              <p:cNvPr id="12" name="楕円 11">
                <a:extLst>
                  <a:ext uri="{FF2B5EF4-FFF2-40B4-BE49-F238E27FC236}">
                    <a16:creationId xmlns:a16="http://schemas.microsoft.com/office/drawing/2014/main" id="{E884A0B6-9C00-8E23-7FAD-4325592AC1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01889" y="4832433"/>
                <a:ext cx="1440000" cy="1440000"/>
              </a:xfrm>
              <a:custGeom>
                <a:avLst/>
                <a:gdLst>
                  <a:gd name="connsiteX0" fmla="*/ 0 w 1440000"/>
                  <a:gd name="connsiteY0" fmla="*/ 720000 h 1440000"/>
                  <a:gd name="connsiteX1" fmla="*/ 720000 w 1440000"/>
                  <a:gd name="connsiteY1" fmla="*/ 0 h 1440000"/>
                  <a:gd name="connsiteX2" fmla="*/ 1440000 w 1440000"/>
                  <a:gd name="connsiteY2" fmla="*/ 720000 h 1440000"/>
                  <a:gd name="connsiteX3" fmla="*/ 720000 w 1440000"/>
                  <a:gd name="connsiteY3" fmla="*/ 1440000 h 1440000"/>
                  <a:gd name="connsiteX4" fmla="*/ 0 w 1440000"/>
                  <a:gd name="connsiteY4" fmla="*/ 720000 h 144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0000" h="1440000" extrusionOk="0">
                    <a:moveTo>
                      <a:pt x="0" y="720000"/>
                    </a:moveTo>
                    <a:cubicBezTo>
                      <a:pt x="-19185" y="310521"/>
                      <a:pt x="222652" y="37420"/>
                      <a:pt x="720000" y="0"/>
                    </a:cubicBezTo>
                    <a:cubicBezTo>
                      <a:pt x="1130122" y="2627"/>
                      <a:pt x="1410148" y="323304"/>
                      <a:pt x="1440000" y="720000"/>
                    </a:cubicBezTo>
                    <a:cubicBezTo>
                      <a:pt x="1401608" y="1155137"/>
                      <a:pt x="1102354" y="1524519"/>
                      <a:pt x="720000" y="1440000"/>
                    </a:cubicBezTo>
                    <a:cubicBezTo>
                      <a:pt x="254384" y="1402811"/>
                      <a:pt x="56891" y="1144828"/>
                      <a:pt x="0" y="720000"/>
                    </a:cubicBezTo>
                    <a:close/>
                  </a:path>
                </a:pathLst>
              </a:custGeom>
              <a:noFill/>
              <a:ln w="25400">
                <a:solidFill>
                  <a:srgbClr val="FF6600"/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prstGeom prst="ellipse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" name="楕円 18">
                <a:extLst>
                  <a:ext uri="{FF2B5EF4-FFF2-40B4-BE49-F238E27FC236}">
                    <a16:creationId xmlns:a16="http://schemas.microsoft.com/office/drawing/2014/main" id="{97D79A4A-D564-D944-64B4-C48A61E7CFB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64786" y="4913489"/>
                <a:ext cx="1440000" cy="1440000"/>
              </a:xfrm>
              <a:custGeom>
                <a:avLst/>
                <a:gdLst>
                  <a:gd name="connsiteX0" fmla="*/ 0 w 1440000"/>
                  <a:gd name="connsiteY0" fmla="*/ 720000 h 1440000"/>
                  <a:gd name="connsiteX1" fmla="*/ 720000 w 1440000"/>
                  <a:gd name="connsiteY1" fmla="*/ 0 h 1440000"/>
                  <a:gd name="connsiteX2" fmla="*/ 1440000 w 1440000"/>
                  <a:gd name="connsiteY2" fmla="*/ 720000 h 1440000"/>
                  <a:gd name="connsiteX3" fmla="*/ 720000 w 1440000"/>
                  <a:gd name="connsiteY3" fmla="*/ 1440000 h 1440000"/>
                  <a:gd name="connsiteX4" fmla="*/ 0 w 1440000"/>
                  <a:gd name="connsiteY4" fmla="*/ 720000 h 144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0000" h="1440000" extrusionOk="0">
                    <a:moveTo>
                      <a:pt x="0" y="720000"/>
                    </a:moveTo>
                    <a:cubicBezTo>
                      <a:pt x="-26960" y="305726"/>
                      <a:pt x="280816" y="15590"/>
                      <a:pt x="720000" y="0"/>
                    </a:cubicBezTo>
                    <a:cubicBezTo>
                      <a:pt x="1176721" y="12437"/>
                      <a:pt x="1405376" y="323456"/>
                      <a:pt x="1440000" y="720000"/>
                    </a:cubicBezTo>
                    <a:cubicBezTo>
                      <a:pt x="1419510" y="1137655"/>
                      <a:pt x="1102730" y="1522440"/>
                      <a:pt x="720000" y="1440000"/>
                    </a:cubicBezTo>
                    <a:cubicBezTo>
                      <a:pt x="313532" y="1435173"/>
                      <a:pt x="11358" y="1123072"/>
                      <a:pt x="0" y="720000"/>
                    </a:cubicBezTo>
                    <a:close/>
                  </a:path>
                </a:pathLst>
              </a:custGeom>
              <a:noFill/>
              <a:ln w="31750">
                <a:solidFill>
                  <a:srgbClr val="FF6600"/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prstGeom prst="ellipse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8" name="楕円 27">
                <a:extLst>
                  <a:ext uri="{FF2B5EF4-FFF2-40B4-BE49-F238E27FC236}">
                    <a16:creationId xmlns:a16="http://schemas.microsoft.com/office/drawing/2014/main" id="{6BCCCA04-989A-32A7-263E-716873B6B6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14441" y="4822746"/>
                <a:ext cx="1440000" cy="1440000"/>
              </a:xfrm>
              <a:custGeom>
                <a:avLst/>
                <a:gdLst>
                  <a:gd name="connsiteX0" fmla="*/ 0 w 1440000"/>
                  <a:gd name="connsiteY0" fmla="*/ 720000 h 1440000"/>
                  <a:gd name="connsiteX1" fmla="*/ 720000 w 1440000"/>
                  <a:gd name="connsiteY1" fmla="*/ 0 h 1440000"/>
                  <a:gd name="connsiteX2" fmla="*/ 1440000 w 1440000"/>
                  <a:gd name="connsiteY2" fmla="*/ 720000 h 1440000"/>
                  <a:gd name="connsiteX3" fmla="*/ 720000 w 1440000"/>
                  <a:gd name="connsiteY3" fmla="*/ 1440000 h 1440000"/>
                  <a:gd name="connsiteX4" fmla="*/ 0 w 1440000"/>
                  <a:gd name="connsiteY4" fmla="*/ 720000 h 144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0000" h="1440000" extrusionOk="0">
                    <a:moveTo>
                      <a:pt x="0" y="720000"/>
                    </a:moveTo>
                    <a:cubicBezTo>
                      <a:pt x="-26960" y="305726"/>
                      <a:pt x="280816" y="15590"/>
                      <a:pt x="720000" y="0"/>
                    </a:cubicBezTo>
                    <a:cubicBezTo>
                      <a:pt x="1176721" y="12437"/>
                      <a:pt x="1405376" y="323456"/>
                      <a:pt x="1440000" y="720000"/>
                    </a:cubicBezTo>
                    <a:cubicBezTo>
                      <a:pt x="1419510" y="1137655"/>
                      <a:pt x="1102730" y="1522440"/>
                      <a:pt x="720000" y="1440000"/>
                    </a:cubicBezTo>
                    <a:cubicBezTo>
                      <a:pt x="313532" y="1435173"/>
                      <a:pt x="11358" y="1123072"/>
                      <a:pt x="0" y="720000"/>
                    </a:cubicBezTo>
                    <a:close/>
                  </a:path>
                </a:pathLst>
              </a:custGeom>
              <a:noFill/>
              <a:ln w="31750">
                <a:solidFill>
                  <a:srgbClr val="FF6600"/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prstGeom prst="ellipse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D52AB1EB-397C-4832-48EF-DC34B3DCDB18}"/>
                  </a:ext>
                </a:extLst>
              </p:cNvPr>
              <p:cNvSpPr txBox="1"/>
              <p:nvPr/>
            </p:nvSpPr>
            <p:spPr>
              <a:xfrm>
                <a:off x="5126177" y="5061602"/>
                <a:ext cx="1208802" cy="1015663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defTabSz="1462308"/>
                <a:r>
                  <a:rPr lang="ja-JP" altLang="en-US" sz="2000" b="1" dirty="0">
                    <a:solidFill>
                      <a:prstClr val="black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見学のみ</a:t>
                </a:r>
                <a:endParaRPr lang="en-US" altLang="ja-JP" sz="2000" b="1" dirty="0">
                  <a:solidFill>
                    <a:prstClr val="black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pPr algn="ctr" defTabSz="1462308"/>
                <a:r>
                  <a:rPr lang="ja-JP" altLang="en-US" sz="2000" b="1" dirty="0">
                    <a:solidFill>
                      <a:prstClr val="black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の参加</a:t>
                </a:r>
                <a:endParaRPr lang="en-US" altLang="ja-JP" sz="2000" b="1" dirty="0">
                  <a:solidFill>
                    <a:prstClr val="black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pPr algn="ctr" defTabSz="1462308"/>
                <a:r>
                  <a:rPr lang="ja-JP" altLang="en-US" sz="2000" b="1" dirty="0">
                    <a:solidFill>
                      <a:srgbClr val="FF000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可！</a:t>
                </a:r>
                <a:endParaRPr lang="en-US" altLang="ja-JP" sz="2000" b="1" dirty="0">
                  <a:solidFill>
                    <a:srgbClr val="FF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</p:grp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4C9CCB29-C18A-7777-39D2-C3834A772689}"/>
              </a:ext>
            </a:extLst>
          </p:cNvPr>
          <p:cNvGrpSpPr/>
          <p:nvPr/>
        </p:nvGrpSpPr>
        <p:grpSpPr>
          <a:xfrm>
            <a:off x="-117934" y="2536848"/>
            <a:ext cx="5666071" cy="486300"/>
            <a:chOff x="-22041757" y="5718881"/>
            <a:chExt cx="32114246" cy="486300"/>
          </a:xfrm>
        </p:grpSpPr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992BCADD-8194-CD6E-E540-EA2FA32BAB50}"/>
                </a:ext>
              </a:extLst>
            </p:cNvPr>
            <p:cNvSpPr txBox="1"/>
            <p:nvPr/>
          </p:nvSpPr>
          <p:spPr>
            <a:xfrm>
              <a:off x="-21180629" y="5743516"/>
              <a:ext cx="302680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b="1" dirty="0">
                  <a:ln w="66675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株式会社川島コーポレーション</a:t>
              </a:r>
              <a:endParaRPr kumimoji="1" lang="en-US" altLang="ja-JP" sz="2400" b="1" dirty="0">
                <a:ln w="66675">
                  <a:solidFill>
                    <a:schemeClr val="bg1"/>
                  </a:solidFill>
                </a:ln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109845CF-3441-5D8E-B906-A1B0CF26C7E6}"/>
                </a:ext>
              </a:extLst>
            </p:cNvPr>
            <p:cNvSpPr txBox="1"/>
            <p:nvPr/>
          </p:nvSpPr>
          <p:spPr>
            <a:xfrm>
              <a:off x="-22041757" y="5718881"/>
              <a:ext cx="321142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株式会社川島コーポレーション</a:t>
              </a:r>
              <a:endPara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0452FD42-C73B-B95F-1B8B-BCE86F52B0FD}"/>
              </a:ext>
            </a:extLst>
          </p:cNvPr>
          <p:cNvGrpSpPr/>
          <p:nvPr/>
        </p:nvGrpSpPr>
        <p:grpSpPr>
          <a:xfrm>
            <a:off x="-79900" y="2897396"/>
            <a:ext cx="5549598" cy="1015663"/>
            <a:chOff x="-645114" y="6836666"/>
            <a:chExt cx="8414887" cy="2081787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92DB304D-2BB8-E7E9-BF41-A84446D0036D}"/>
                </a:ext>
              </a:extLst>
            </p:cNvPr>
            <p:cNvSpPr txBox="1"/>
            <p:nvPr/>
          </p:nvSpPr>
          <p:spPr>
            <a:xfrm>
              <a:off x="-624410" y="6836666"/>
              <a:ext cx="8394183" cy="20817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6000" b="1" dirty="0">
                  <a:ln w="66675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サニーライフ</a:t>
              </a:r>
              <a:endParaRPr kumimoji="1" lang="en-US" altLang="ja-JP" sz="6000" b="1" dirty="0">
                <a:ln w="66675">
                  <a:solidFill>
                    <a:schemeClr val="bg1"/>
                  </a:solidFill>
                </a:ln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964D153F-CE6F-5660-ABA2-CABDB4D2A77A}"/>
                </a:ext>
              </a:extLst>
            </p:cNvPr>
            <p:cNvSpPr txBox="1"/>
            <p:nvPr/>
          </p:nvSpPr>
          <p:spPr>
            <a:xfrm>
              <a:off x="-645114" y="6836666"/>
              <a:ext cx="8394183" cy="20817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60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サニーライフ</a:t>
              </a:r>
              <a:endParaRPr kumimoji="1" lang="en-US" altLang="ja-JP" sz="6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40AF0A90-A3F8-6D4D-406A-89F6D365A6FC}"/>
              </a:ext>
            </a:extLst>
          </p:cNvPr>
          <p:cNvGrpSpPr/>
          <p:nvPr/>
        </p:nvGrpSpPr>
        <p:grpSpPr>
          <a:xfrm>
            <a:off x="121214" y="6448019"/>
            <a:ext cx="4269596" cy="1982581"/>
            <a:chOff x="3529466" y="4381883"/>
            <a:chExt cx="3350756" cy="2126565"/>
          </a:xfrm>
        </p:grpSpPr>
        <p:sp>
          <p:nvSpPr>
            <p:cNvPr id="6" name="吹き出し: 角を丸めた四角形 5">
              <a:extLst>
                <a:ext uri="{FF2B5EF4-FFF2-40B4-BE49-F238E27FC236}">
                  <a16:creationId xmlns:a16="http://schemas.microsoft.com/office/drawing/2014/main" id="{1AEADC24-17DB-BB0D-F105-ECCC5D21EB7F}"/>
                </a:ext>
              </a:extLst>
            </p:cNvPr>
            <p:cNvSpPr/>
            <p:nvPr/>
          </p:nvSpPr>
          <p:spPr>
            <a:xfrm>
              <a:off x="3529466" y="4381883"/>
              <a:ext cx="3321879" cy="2126565"/>
            </a:xfrm>
            <a:custGeom>
              <a:avLst/>
              <a:gdLst>
                <a:gd name="connsiteX0" fmla="*/ 0 w 3321879"/>
                <a:gd name="connsiteY0" fmla="*/ 354435 h 2126565"/>
                <a:gd name="connsiteX1" fmla="*/ 354435 w 3321879"/>
                <a:gd name="connsiteY1" fmla="*/ 0 h 2126565"/>
                <a:gd name="connsiteX2" fmla="*/ 898044 w 3321879"/>
                <a:gd name="connsiteY2" fmla="*/ 0 h 2126565"/>
                <a:gd name="connsiteX3" fmla="*/ 1441654 w 3321879"/>
                <a:gd name="connsiteY3" fmla="*/ 0 h 2126565"/>
                <a:gd name="connsiteX4" fmla="*/ 1937763 w 3321879"/>
                <a:gd name="connsiteY4" fmla="*/ 0 h 2126565"/>
                <a:gd name="connsiteX5" fmla="*/ 2359896 w 3321879"/>
                <a:gd name="connsiteY5" fmla="*/ -303312 h 2126565"/>
                <a:gd name="connsiteX6" fmla="*/ 2768233 w 3321879"/>
                <a:gd name="connsiteY6" fmla="*/ 0 h 2126565"/>
                <a:gd name="connsiteX7" fmla="*/ 2967444 w 3321879"/>
                <a:gd name="connsiteY7" fmla="*/ 0 h 2126565"/>
                <a:gd name="connsiteX8" fmla="*/ 3321879 w 3321879"/>
                <a:gd name="connsiteY8" fmla="*/ 354435 h 2126565"/>
                <a:gd name="connsiteX9" fmla="*/ 3321879 w 3321879"/>
                <a:gd name="connsiteY9" fmla="*/ 354428 h 2126565"/>
                <a:gd name="connsiteX10" fmla="*/ 3321879 w 3321879"/>
                <a:gd name="connsiteY10" fmla="*/ 354428 h 2126565"/>
                <a:gd name="connsiteX11" fmla="*/ 3321879 w 3321879"/>
                <a:gd name="connsiteY11" fmla="*/ 886069 h 2126565"/>
                <a:gd name="connsiteX12" fmla="*/ 3321879 w 3321879"/>
                <a:gd name="connsiteY12" fmla="*/ 1302518 h 2126565"/>
                <a:gd name="connsiteX13" fmla="*/ 3321879 w 3321879"/>
                <a:gd name="connsiteY13" fmla="*/ 1772130 h 2126565"/>
                <a:gd name="connsiteX14" fmla="*/ 2967444 w 3321879"/>
                <a:gd name="connsiteY14" fmla="*/ 2126565 h 2126565"/>
                <a:gd name="connsiteX15" fmla="*/ 2768233 w 3321879"/>
                <a:gd name="connsiteY15" fmla="*/ 2126565 h 2126565"/>
                <a:gd name="connsiteX16" fmla="*/ 2336389 w 3321879"/>
                <a:gd name="connsiteY16" fmla="*/ 2126565 h 2126565"/>
                <a:gd name="connsiteX17" fmla="*/ 1937763 w 3321879"/>
                <a:gd name="connsiteY17" fmla="*/ 2126565 h 2126565"/>
                <a:gd name="connsiteX18" fmla="*/ 1937763 w 3321879"/>
                <a:gd name="connsiteY18" fmla="*/ 2126565 h 2126565"/>
                <a:gd name="connsiteX19" fmla="*/ 1409987 w 3321879"/>
                <a:gd name="connsiteY19" fmla="*/ 2126565 h 2126565"/>
                <a:gd name="connsiteX20" fmla="*/ 850544 w 3321879"/>
                <a:gd name="connsiteY20" fmla="*/ 2126565 h 2126565"/>
                <a:gd name="connsiteX21" fmla="*/ 354435 w 3321879"/>
                <a:gd name="connsiteY21" fmla="*/ 2126565 h 2126565"/>
                <a:gd name="connsiteX22" fmla="*/ 0 w 3321879"/>
                <a:gd name="connsiteY22" fmla="*/ 1772130 h 2126565"/>
                <a:gd name="connsiteX23" fmla="*/ 0 w 3321879"/>
                <a:gd name="connsiteY23" fmla="*/ 1337960 h 2126565"/>
                <a:gd name="connsiteX24" fmla="*/ 0 w 3321879"/>
                <a:gd name="connsiteY24" fmla="*/ 886069 h 2126565"/>
                <a:gd name="connsiteX25" fmla="*/ 0 w 3321879"/>
                <a:gd name="connsiteY25" fmla="*/ 354428 h 2126565"/>
                <a:gd name="connsiteX26" fmla="*/ 0 w 3321879"/>
                <a:gd name="connsiteY26" fmla="*/ 354428 h 2126565"/>
                <a:gd name="connsiteX27" fmla="*/ 0 w 3321879"/>
                <a:gd name="connsiteY27" fmla="*/ 354435 h 2126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21879" h="2126565" fill="none" extrusionOk="0">
                  <a:moveTo>
                    <a:pt x="0" y="354435"/>
                  </a:moveTo>
                  <a:cubicBezTo>
                    <a:pt x="23746" y="173646"/>
                    <a:pt x="143912" y="3242"/>
                    <a:pt x="354435" y="0"/>
                  </a:cubicBezTo>
                  <a:cubicBezTo>
                    <a:pt x="501806" y="-48408"/>
                    <a:pt x="682415" y="8677"/>
                    <a:pt x="898044" y="0"/>
                  </a:cubicBezTo>
                  <a:cubicBezTo>
                    <a:pt x="1113673" y="-8677"/>
                    <a:pt x="1251885" y="3701"/>
                    <a:pt x="1441654" y="0"/>
                  </a:cubicBezTo>
                  <a:cubicBezTo>
                    <a:pt x="1631423" y="-3701"/>
                    <a:pt x="1814528" y="25047"/>
                    <a:pt x="1937763" y="0"/>
                  </a:cubicBezTo>
                  <a:cubicBezTo>
                    <a:pt x="2130373" y="-168522"/>
                    <a:pt x="2239241" y="-151096"/>
                    <a:pt x="2359896" y="-303312"/>
                  </a:cubicBezTo>
                  <a:cubicBezTo>
                    <a:pt x="2563092" y="-189638"/>
                    <a:pt x="2633159" y="-34227"/>
                    <a:pt x="2768233" y="0"/>
                  </a:cubicBezTo>
                  <a:cubicBezTo>
                    <a:pt x="2850510" y="-19335"/>
                    <a:pt x="2895921" y="21981"/>
                    <a:pt x="2967444" y="0"/>
                  </a:cubicBezTo>
                  <a:cubicBezTo>
                    <a:pt x="3201963" y="40173"/>
                    <a:pt x="3342124" y="178071"/>
                    <a:pt x="3321879" y="354435"/>
                  </a:cubicBezTo>
                  <a:lnTo>
                    <a:pt x="3321879" y="354428"/>
                  </a:lnTo>
                  <a:lnTo>
                    <a:pt x="3321879" y="354428"/>
                  </a:lnTo>
                  <a:cubicBezTo>
                    <a:pt x="3380364" y="526953"/>
                    <a:pt x="3266467" y="643413"/>
                    <a:pt x="3321879" y="886069"/>
                  </a:cubicBezTo>
                  <a:cubicBezTo>
                    <a:pt x="3327941" y="1030433"/>
                    <a:pt x="3288384" y="1175108"/>
                    <a:pt x="3321879" y="1302518"/>
                  </a:cubicBezTo>
                  <a:cubicBezTo>
                    <a:pt x="3355374" y="1429928"/>
                    <a:pt x="3274591" y="1601914"/>
                    <a:pt x="3321879" y="1772130"/>
                  </a:cubicBezTo>
                  <a:cubicBezTo>
                    <a:pt x="3328008" y="1973870"/>
                    <a:pt x="3174309" y="2165591"/>
                    <a:pt x="2967444" y="2126565"/>
                  </a:cubicBezTo>
                  <a:cubicBezTo>
                    <a:pt x="2881601" y="2148706"/>
                    <a:pt x="2840598" y="2104364"/>
                    <a:pt x="2768233" y="2126565"/>
                  </a:cubicBezTo>
                  <a:cubicBezTo>
                    <a:pt x="2672746" y="2131617"/>
                    <a:pt x="2427222" y="2114941"/>
                    <a:pt x="2336389" y="2126565"/>
                  </a:cubicBezTo>
                  <a:cubicBezTo>
                    <a:pt x="2245556" y="2138189"/>
                    <a:pt x="2116896" y="2112382"/>
                    <a:pt x="1937763" y="2126565"/>
                  </a:cubicBezTo>
                  <a:lnTo>
                    <a:pt x="1937763" y="2126565"/>
                  </a:lnTo>
                  <a:cubicBezTo>
                    <a:pt x="1777304" y="2133697"/>
                    <a:pt x="1624816" y="2085695"/>
                    <a:pt x="1409987" y="2126565"/>
                  </a:cubicBezTo>
                  <a:cubicBezTo>
                    <a:pt x="1195158" y="2167435"/>
                    <a:pt x="1025578" y="2061410"/>
                    <a:pt x="850544" y="2126565"/>
                  </a:cubicBezTo>
                  <a:cubicBezTo>
                    <a:pt x="675510" y="2191720"/>
                    <a:pt x="525600" y="2107207"/>
                    <a:pt x="354435" y="2126565"/>
                  </a:cubicBezTo>
                  <a:cubicBezTo>
                    <a:pt x="156512" y="2122701"/>
                    <a:pt x="2180" y="1948521"/>
                    <a:pt x="0" y="1772130"/>
                  </a:cubicBezTo>
                  <a:cubicBezTo>
                    <a:pt x="-48552" y="1578517"/>
                    <a:pt x="31641" y="1529172"/>
                    <a:pt x="0" y="1337960"/>
                  </a:cubicBezTo>
                  <a:cubicBezTo>
                    <a:pt x="-31641" y="1146748"/>
                    <a:pt x="30596" y="1004831"/>
                    <a:pt x="0" y="886069"/>
                  </a:cubicBezTo>
                  <a:cubicBezTo>
                    <a:pt x="-2072" y="648533"/>
                    <a:pt x="56895" y="581867"/>
                    <a:pt x="0" y="354428"/>
                  </a:cubicBezTo>
                  <a:lnTo>
                    <a:pt x="0" y="354428"/>
                  </a:lnTo>
                  <a:lnTo>
                    <a:pt x="0" y="354435"/>
                  </a:lnTo>
                  <a:close/>
                </a:path>
                <a:path w="3321879" h="2126565" stroke="0" extrusionOk="0">
                  <a:moveTo>
                    <a:pt x="0" y="354435"/>
                  </a:moveTo>
                  <a:cubicBezTo>
                    <a:pt x="-16606" y="148443"/>
                    <a:pt x="148379" y="3868"/>
                    <a:pt x="354435" y="0"/>
                  </a:cubicBezTo>
                  <a:cubicBezTo>
                    <a:pt x="604654" y="-45526"/>
                    <a:pt x="655227" y="58481"/>
                    <a:pt x="913878" y="0"/>
                  </a:cubicBezTo>
                  <a:cubicBezTo>
                    <a:pt x="1172529" y="-58481"/>
                    <a:pt x="1318376" y="49395"/>
                    <a:pt x="1425820" y="0"/>
                  </a:cubicBezTo>
                  <a:cubicBezTo>
                    <a:pt x="1533264" y="-49395"/>
                    <a:pt x="1774315" y="21399"/>
                    <a:pt x="1937763" y="0"/>
                  </a:cubicBezTo>
                  <a:cubicBezTo>
                    <a:pt x="2129194" y="-158305"/>
                    <a:pt x="2211771" y="-136068"/>
                    <a:pt x="2359896" y="-303312"/>
                  </a:cubicBezTo>
                  <a:cubicBezTo>
                    <a:pt x="2505808" y="-212795"/>
                    <a:pt x="2642420" y="-83697"/>
                    <a:pt x="2768233" y="0"/>
                  </a:cubicBezTo>
                  <a:cubicBezTo>
                    <a:pt x="2848321" y="-12025"/>
                    <a:pt x="2873055" y="10968"/>
                    <a:pt x="2967444" y="0"/>
                  </a:cubicBezTo>
                  <a:cubicBezTo>
                    <a:pt x="3175152" y="2875"/>
                    <a:pt x="3309680" y="156713"/>
                    <a:pt x="3321879" y="354435"/>
                  </a:cubicBezTo>
                  <a:lnTo>
                    <a:pt x="3321879" y="354428"/>
                  </a:lnTo>
                  <a:lnTo>
                    <a:pt x="3321879" y="354428"/>
                  </a:lnTo>
                  <a:cubicBezTo>
                    <a:pt x="3323110" y="499399"/>
                    <a:pt x="3265558" y="651880"/>
                    <a:pt x="3321879" y="886069"/>
                  </a:cubicBezTo>
                  <a:cubicBezTo>
                    <a:pt x="3340399" y="1023793"/>
                    <a:pt x="3303744" y="1164127"/>
                    <a:pt x="3321879" y="1320239"/>
                  </a:cubicBezTo>
                  <a:cubicBezTo>
                    <a:pt x="3340014" y="1476351"/>
                    <a:pt x="3318618" y="1679914"/>
                    <a:pt x="3321879" y="1772130"/>
                  </a:cubicBezTo>
                  <a:cubicBezTo>
                    <a:pt x="3274256" y="1949469"/>
                    <a:pt x="3157044" y="2111230"/>
                    <a:pt x="2967444" y="2126565"/>
                  </a:cubicBezTo>
                  <a:cubicBezTo>
                    <a:pt x="2895692" y="2132887"/>
                    <a:pt x="2864776" y="2102985"/>
                    <a:pt x="2768233" y="2126565"/>
                  </a:cubicBezTo>
                  <a:cubicBezTo>
                    <a:pt x="2633098" y="2157552"/>
                    <a:pt x="2488558" y="2077899"/>
                    <a:pt x="2361303" y="2126565"/>
                  </a:cubicBezTo>
                  <a:cubicBezTo>
                    <a:pt x="2234048" y="2175231"/>
                    <a:pt x="2022878" y="2107849"/>
                    <a:pt x="1937763" y="2126565"/>
                  </a:cubicBezTo>
                  <a:lnTo>
                    <a:pt x="1937763" y="2126565"/>
                  </a:lnTo>
                  <a:cubicBezTo>
                    <a:pt x="1737185" y="2170999"/>
                    <a:pt x="1590907" y="2071742"/>
                    <a:pt x="1441654" y="2126565"/>
                  </a:cubicBezTo>
                  <a:cubicBezTo>
                    <a:pt x="1292401" y="2181388"/>
                    <a:pt x="1041255" y="2063568"/>
                    <a:pt x="913878" y="2126565"/>
                  </a:cubicBezTo>
                  <a:cubicBezTo>
                    <a:pt x="786501" y="2189562"/>
                    <a:pt x="489020" y="2120265"/>
                    <a:pt x="354435" y="2126565"/>
                  </a:cubicBezTo>
                  <a:cubicBezTo>
                    <a:pt x="157041" y="2082208"/>
                    <a:pt x="25592" y="1973215"/>
                    <a:pt x="0" y="1772130"/>
                  </a:cubicBezTo>
                  <a:cubicBezTo>
                    <a:pt x="-15732" y="1635910"/>
                    <a:pt x="18281" y="1423626"/>
                    <a:pt x="0" y="1329100"/>
                  </a:cubicBezTo>
                  <a:cubicBezTo>
                    <a:pt x="-18281" y="1234574"/>
                    <a:pt x="45691" y="1068234"/>
                    <a:pt x="0" y="886069"/>
                  </a:cubicBezTo>
                  <a:cubicBezTo>
                    <a:pt x="-40461" y="729721"/>
                    <a:pt x="52855" y="618440"/>
                    <a:pt x="0" y="354428"/>
                  </a:cubicBezTo>
                  <a:lnTo>
                    <a:pt x="0" y="354428"/>
                  </a:lnTo>
                  <a:lnTo>
                    <a:pt x="0" y="35443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wedgeRoundRectCallout">
                      <a:avLst>
                        <a:gd name="adj1" fmla="val 21041"/>
                        <a:gd name="adj2" fmla="val -64263"/>
                        <a:gd name="adj3" fmla="val 16667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C83B6EC7-A2F4-20AE-54C4-221971CCA115}"/>
                </a:ext>
              </a:extLst>
            </p:cNvPr>
            <p:cNvSpPr/>
            <p:nvPr/>
          </p:nvSpPr>
          <p:spPr>
            <a:xfrm>
              <a:off x="3558342" y="4641277"/>
              <a:ext cx="3321880" cy="1716669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ja-JP" altLang="en-US" b="1" kern="100" dirty="0">
                  <a:solidFill>
                    <a:srgbClr val="FF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「頑張りすぎない勇気」をキャッチ</a:t>
              </a:r>
              <a:endParaRPr lang="en-US" altLang="ja-JP" b="1" kern="1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endParaRPr>
            </a:p>
            <a:p>
              <a:r>
                <a:rPr lang="ja-JP" altLang="en-US" b="1" kern="100" dirty="0">
                  <a:solidFill>
                    <a:srgbClr val="FF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フレーズにサービス提供をしています</a:t>
              </a:r>
              <a:endParaRPr lang="en-US" altLang="ja-JP" b="1" kern="1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endParaRPr>
            </a:p>
            <a:p>
              <a:endParaRPr lang="en-US" altLang="ja-JP" sz="800" b="1" kern="1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endParaRPr>
            </a:p>
            <a:p>
              <a:r>
                <a:rPr lang="ja-JP" altLang="en-US" b="1" kern="100" dirty="0"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＊ライフスタイルに合わせた勤務可能</a:t>
              </a:r>
              <a:endParaRPr lang="en-US" altLang="ja-JP" b="1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endParaRPr>
            </a:p>
            <a:p>
              <a:r>
                <a:rPr lang="ja-JP" altLang="en-US" b="1" kern="100" dirty="0"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＊介護・育児休暇制度あり</a:t>
              </a:r>
            </a:p>
            <a:p>
              <a:r>
                <a:rPr lang="ja-JP" altLang="en-US" b="1" kern="100" dirty="0"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＊介護職正社員には年</a:t>
              </a:r>
              <a:r>
                <a:rPr lang="en-US" altLang="ja-JP" b="1" kern="100" dirty="0"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2</a:t>
              </a:r>
              <a:r>
                <a:rPr lang="ja-JP" altLang="en-US" b="1" kern="100" dirty="0"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回調整金あり！</a:t>
              </a:r>
            </a:p>
          </p:txBody>
        </p:sp>
      </p:grp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4517EBF-3359-B11F-18C0-3B1A9D87D55E}"/>
              </a:ext>
            </a:extLst>
          </p:cNvPr>
          <p:cNvSpPr/>
          <p:nvPr/>
        </p:nvSpPr>
        <p:spPr>
          <a:xfrm>
            <a:off x="3252043" y="3772307"/>
            <a:ext cx="844692" cy="5265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1CAE2E3E-B7ED-E380-8CCB-52B3144DE669}"/>
              </a:ext>
            </a:extLst>
          </p:cNvPr>
          <p:cNvGrpSpPr/>
          <p:nvPr/>
        </p:nvGrpSpPr>
        <p:grpSpPr>
          <a:xfrm>
            <a:off x="-116591" y="3604990"/>
            <a:ext cx="5549598" cy="1015663"/>
            <a:chOff x="-645114" y="6836666"/>
            <a:chExt cx="8414887" cy="2081787"/>
          </a:xfrm>
        </p:grpSpPr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270E4C1B-2286-0818-02B5-7E76D8AA937E}"/>
                </a:ext>
              </a:extLst>
            </p:cNvPr>
            <p:cNvSpPr txBox="1"/>
            <p:nvPr/>
          </p:nvSpPr>
          <p:spPr>
            <a:xfrm>
              <a:off x="-624410" y="6836666"/>
              <a:ext cx="8394183" cy="20817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6000" b="1" dirty="0">
                  <a:ln w="66675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相模愛川</a:t>
              </a:r>
              <a:endParaRPr kumimoji="1" lang="en-US" altLang="ja-JP" sz="6000" b="1" dirty="0">
                <a:ln w="66675">
                  <a:solidFill>
                    <a:schemeClr val="bg1"/>
                  </a:solidFill>
                </a:ln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01508902-E48E-D99E-BC8D-F571C985AD1E}"/>
                </a:ext>
              </a:extLst>
            </p:cNvPr>
            <p:cNvSpPr txBox="1"/>
            <p:nvPr/>
          </p:nvSpPr>
          <p:spPr>
            <a:xfrm>
              <a:off x="-645114" y="6836666"/>
              <a:ext cx="8394183" cy="20817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60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相模愛川</a:t>
              </a:r>
              <a:endParaRPr kumimoji="1" lang="en-US" altLang="ja-JP" sz="6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3574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>
            <a:extLst>
              <a:ext uri="{FF2B5EF4-FFF2-40B4-BE49-F238E27FC236}">
                <a16:creationId xmlns:a16="http://schemas.microsoft.com/office/drawing/2014/main" id="{E97C1DCD-8142-99CB-0AD6-0BEC97479F4D}"/>
              </a:ext>
            </a:extLst>
          </p:cNvPr>
          <p:cNvPicPr preferRelativeResize="0">
            <a:picLocks/>
          </p:cNvPicPr>
          <p:nvPr/>
        </p:nvPicPr>
        <p:blipFill>
          <a:blip r:embed="rId2"/>
          <a:srcRect l="687" t="52567" r="1679" b="2020"/>
          <a:stretch>
            <a:fillRect/>
          </a:stretch>
        </p:blipFill>
        <p:spPr>
          <a:xfrm>
            <a:off x="-1" y="0"/>
            <a:ext cx="6858000" cy="4379456"/>
          </a:xfrm>
          <a:prstGeom prst="rect">
            <a:avLst/>
          </a:prstGeom>
        </p:spPr>
      </p:pic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3A1E553E-FE77-F00B-569C-E3BCC10E23CA}"/>
              </a:ext>
            </a:extLst>
          </p:cNvPr>
          <p:cNvSpPr/>
          <p:nvPr/>
        </p:nvSpPr>
        <p:spPr>
          <a:xfrm>
            <a:off x="152400" y="332509"/>
            <a:ext cx="6553200" cy="2324966"/>
          </a:xfrm>
          <a:custGeom>
            <a:avLst/>
            <a:gdLst>
              <a:gd name="connsiteX0" fmla="*/ 0 w 6553200"/>
              <a:gd name="connsiteY0" fmla="*/ 438791 h 2324966"/>
              <a:gd name="connsiteX1" fmla="*/ 438791 w 6553200"/>
              <a:gd name="connsiteY1" fmla="*/ 0 h 2324966"/>
              <a:gd name="connsiteX2" fmla="*/ 1006353 w 6553200"/>
              <a:gd name="connsiteY2" fmla="*/ 0 h 2324966"/>
              <a:gd name="connsiteX3" fmla="*/ 1630671 w 6553200"/>
              <a:gd name="connsiteY3" fmla="*/ 0 h 2324966"/>
              <a:gd name="connsiteX4" fmla="*/ 2084720 w 6553200"/>
              <a:gd name="connsiteY4" fmla="*/ 0 h 2324966"/>
              <a:gd name="connsiteX5" fmla="*/ 2482013 w 6553200"/>
              <a:gd name="connsiteY5" fmla="*/ 0 h 2324966"/>
              <a:gd name="connsiteX6" fmla="*/ 2936063 w 6553200"/>
              <a:gd name="connsiteY6" fmla="*/ 0 h 2324966"/>
              <a:gd name="connsiteX7" fmla="*/ 3446869 w 6553200"/>
              <a:gd name="connsiteY7" fmla="*/ 0 h 2324966"/>
              <a:gd name="connsiteX8" fmla="*/ 4014430 w 6553200"/>
              <a:gd name="connsiteY8" fmla="*/ 0 h 2324966"/>
              <a:gd name="connsiteX9" fmla="*/ 4468480 w 6553200"/>
              <a:gd name="connsiteY9" fmla="*/ 0 h 2324966"/>
              <a:gd name="connsiteX10" fmla="*/ 5149554 w 6553200"/>
              <a:gd name="connsiteY10" fmla="*/ 0 h 2324966"/>
              <a:gd name="connsiteX11" fmla="*/ 6114409 w 6553200"/>
              <a:gd name="connsiteY11" fmla="*/ 0 h 2324966"/>
              <a:gd name="connsiteX12" fmla="*/ 6553200 w 6553200"/>
              <a:gd name="connsiteY12" fmla="*/ 438791 h 2324966"/>
              <a:gd name="connsiteX13" fmla="*/ 6553200 w 6553200"/>
              <a:gd name="connsiteY13" fmla="*/ 921252 h 2324966"/>
              <a:gd name="connsiteX14" fmla="*/ 6553200 w 6553200"/>
              <a:gd name="connsiteY14" fmla="*/ 1418188 h 2324966"/>
              <a:gd name="connsiteX15" fmla="*/ 6553200 w 6553200"/>
              <a:gd name="connsiteY15" fmla="*/ 1886175 h 2324966"/>
              <a:gd name="connsiteX16" fmla="*/ 6114409 w 6553200"/>
              <a:gd name="connsiteY16" fmla="*/ 2324966 h 2324966"/>
              <a:gd name="connsiteX17" fmla="*/ 5490091 w 6553200"/>
              <a:gd name="connsiteY17" fmla="*/ 2324966 h 2324966"/>
              <a:gd name="connsiteX18" fmla="*/ 4922529 w 6553200"/>
              <a:gd name="connsiteY18" fmla="*/ 2324966 h 2324966"/>
              <a:gd name="connsiteX19" fmla="*/ 4241455 w 6553200"/>
              <a:gd name="connsiteY19" fmla="*/ 2324966 h 2324966"/>
              <a:gd name="connsiteX20" fmla="*/ 3730649 w 6553200"/>
              <a:gd name="connsiteY20" fmla="*/ 2324966 h 2324966"/>
              <a:gd name="connsiteX21" fmla="*/ 3276600 w 6553200"/>
              <a:gd name="connsiteY21" fmla="*/ 2324966 h 2324966"/>
              <a:gd name="connsiteX22" fmla="*/ 2709038 w 6553200"/>
              <a:gd name="connsiteY22" fmla="*/ 2324966 h 2324966"/>
              <a:gd name="connsiteX23" fmla="*/ 2084720 w 6553200"/>
              <a:gd name="connsiteY23" fmla="*/ 2324966 h 2324966"/>
              <a:gd name="connsiteX24" fmla="*/ 1403646 w 6553200"/>
              <a:gd name="connsiteY24" fmla="*/ 2324966 h 2324966"/>
              <a:gd name="connsiteX25" fmla="*/ 438791 w 6553200"/>
              <a:gd name="connsiteY25" fmla="*/ 2324966 h 2324966"/>
              <a:gd name="connsiteX26" fmla="*/ 0 w 6553200"/>
              <a:gd name="connsiteY26" fmla="*/ 1886175 h 2324966"/>
              <a:gd name="connsiteX27" fmla="*/ 0 w 6553200"/>
              <a:gd name="connsiteY27" fmla="*/ 1447135 h 2324966"/>
              <a:gd name="connsiteX28" fmla="*/ 0 w 6553200"/>
              <a:gd name="connsiteY28" fmla="*/ 950200 h 2324966"/>
              <a:gd name="connsiteX29" fmla="*/ 0 w 6553200"/>
              <a:gd name="connsiteY29" fmla="*/ 438791 h 2324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6553200" h="2324966" fill="none" extrusionOk="0">
                <a:moveTo>
                  <a:pt x="0" y="438791"/>
                </a:moveTo>
                <a:cubicBezTo>
                  <a:pt x="47638" y="240628"/>
                  <a:pt x="218572" y="-13225"/>
                  <a:pt x="438791" y="0"/>
                </a:cubicBezTo>
                <a:cubicBezTo>
                  <a:pt x="693956" y="-31987"/>
                  <a:pt x="880773" y="40724"/>
                  <a:pt x="1006353" y="0"/>
                </a:cubicBezTo>
                <a:cubicBezTo>
                  <a:pt x="1131933" y="-40724"/>
                  <a:pt x="1444776" y="11642"/>
                  <a:pt x="1630671" y="0"/>
                </a:cubicBezTo>
                <a:cubicBezTo>
                  <a:pt x="1816566" y="-11642"/>
                  <a:pt x="1931722" y="34459"/>
                  <a:pt x="2084720" y="0"/>
                </a:cubicBezTo>
                <a:cubicBezTo>
                  <a:pt x="2237718" y="-34459"/>
                  <a:pt x="2295598" y="41306"/>
                  <a:pt x="2482013" y="0"/>
                </a:cubicBezTo>
                <a:cubicBezTo>
                  <a:pt x="2668428" y="-41306"/>
                  <a:pt x="2733271" y="51462"/>
                  <a:pt x="2936063" y="0"/>
                </a:cubicBezTo>
                <a:cubicBezTo>
                  <a:pt x="3138855" y="-51462"/>
                  <a:pt x="3270605" y="53150"/>
                  <a:pt x="3446869" y="0"/>
                </a:cubicBezTo>
                <a:cubicBezTo>
                  <a:pt x="3623133" y="-53150"/>
                  <a:pt x="3738623" y="9536"/>
                  <a:pt x="4014430" y="0"/>
                </a:cubicBezTo>
                <a:cubicBezTo>
                  <a:pt x="4290237" y="-9536"/>
                  <a:pt x="4309155" y="41943"/>
                  <a:pt x="4468480" y="0"/>
                </a:cubicBezTo>
                <a:cubicBezTo>
                  <a:pt x="4627805" y="-41943"/>
                  <a:pt x="4836165" y="54526"/>
                  <a:pt x="5149554" y="0"/>
                </a:cubicBezTo>
                <a:cubicBezTo>
                  <a:pt x="5462943" y="-54526"/>
                  <a:pt x="5664302" y="17614"/>
                  <a:pt x="6114409" y="0"/>
                </a:cubicBezTo>
                <a:cubicBezTo>
                  <a:pt x="6370804" y="49348"/>
                  <a:pt x="6589084" y="211561"/>
                  <a:pt x="6553200" y="438791"/>
                </a:cubicBezTo>
                <a:cubicBezTo>
                  <a:pt x="6557969" y="552594"/>
                  <a:pt x="6500753" y="801664"/>
                  <a:pt x="6553200" y="921252"/>
                </a:cubicBezTo>
                <a:cubicBezTo>
                  <a:pt x="6605647" y="1040840"/>
                  <a:pt x="6496325" y="1201847"/>
                  <a:pt x="6553200" y="1418188"/>
                </a:cubicBezTo>
                <a:cubicBezTo>
                  <a:pt x="6610075" y="1634529"/>
                  <a:pt x="6513216" y="1687993"/>
                  <a:pt x="6553200" y="1886175"/>
                </a:cubicBezTo>
                <a:cubicBezTo>
                  <a:pt x="6556165" y="2098541"/>
                  <a:pt x="6376640" y="2266157"/>
                  <a:pt x="6114409" y="2324966"/>
                </a:cubicBezTo>
                <a:cubicBezTo>
                  <a:pt x="5814374" y="2375295"/>
                  <a:pt x="5712998" y="2321065"/>
                  <a:pt x="5490091" y="2324966"/>
                </a:cubicBezTo>
                <a:cubicBezTo>
                  <a:pt x="5267184" y="2328867"/>
                  <a:pt x="5200884" y="2292262"/>
                  <a:pt x="4922529" y="2324966"/>
                </a:cubicBezTo>
                <a:cubicBezTo>
                  <a:pt x="4644174" y="2357670"/>
                  <a:pt x="4558506" y="2281108"/>
                  <a:pt x="4241455" y="2324966"/>
                </a:cubicBezTo>
                <a:cubicBezTo>
                  <a:pt x="3924404" y="2368824"/>
                  <a:pt x="3928472" y="2281316"/>
                  <a:pt x="3730649" y="2324966"/>
                </a:cubicBezTo>
                <a:cubicBezTo>
                  <a:pt x="3532826" y="2368616"/>
                  <a:pt x="3441855" y="2298308"/>
                  <a:pt x="3276600" y="2324966"/>
                </a:cubicBezTo>
                <a:cubicBezTo>
                  <a:pt x="3111345" y="2351624"/>
                  <a:pt x="2877258" y="2284589"/>
                  <a:pt x="2709038" y="2324966"/>
                </a:cubicBezTo>
                <a:cubicBezTo>
                  <a:pt x="2540818" y="2365343"/>
                  <a:pt x="2251159" y="2263905"/>
                  <a:pt x="2084720" y="2324966"/>
                </a:cubicBezTo>
                <a:cubicBezTo>
                  <a:pt x="1918281" y="2386027"/>
                  <a:pt x="1541620" y="2308683"/>
                  <a:pt x="1403646" y="2324966"/>
                </a:cubicBezTo>
                <a:cubicBezTo>
                  <a:pt x="1265672" y="2341249"/>
                  <a:pt x="836822" y="2288740"/>
                  <a:pt x="438791" y="2324966"/>
                </a:cubicBezTo>
                <a:cubicBezTo>
                  <a:pt x="207134" y="2345736"/>
                  <a:pt x="56086" y="2112722"/>
                  <a:pt x="0" y="1886175"/>
                </a:cubicBezTo>
                <a:cubicBezTo>
                  <a:pt x="-36111" y="1713866"/>
                  <a:pt x="43059" y="1582616"/>
                  <a:pt x="0" y="1447135"/>
                </a:cubicBezTo>
                <a:cubicBezTo>
                  <a:pt x="-43059" y="1311654"/>
                  <a:pt x="20264" y="1104775"/>
                  <a:pt x="0" y="950200"/>
                </a:cubicBezTo>
                <a:cubicBezTo>
                  <a:pt x="-20264" y="795625"/>
                  <a:pt x="38204" y="649209"/>
                  <a:pt x="0" y="438791"/>
                </a:cubicBezTo>
                <a:close/>
              </a:path>
              <a:path w="6553200" h="2324966" stroke="0" extrusionOk="0">
                <a:moveTo>
                  <a:pt x="0" y="438791"/>
                </a:moveTo>
                <a:cubicBezTo>
                  <a:pt x="-44585" y="168952"/>
                  <a:pt x="161189" y="13235"/>
                  <a:pt x="438791" y="0"/>
                </a:cubicBezTo>
                <a:cubicBezTo>
                  <a:pt x="601286" y="-48042"/>
                  <a:pt x="959827" y="18215"/>
                  <a:pt x="1119865" y="0"/>
                </a:cubicBezTo>
                <a:cubicBezTo>
                  <a:pt x="1279903" y="-18215"/>
                  <a:pt x="1394698" y="41827"/>
                  <a:pt x="1630671" y="0"/>
                </a:cubicBezTo>
                <a:cubicBezTo>
                  <a:pt x="1866644" y="-41827"/>
                  <a:pt x="1922684" y="2788"/>
                  <a:pt x="2084720" y="0"/>
                </a:cubicBezTo>
                <a:cubicBezTo>
                  <a:pt x="2246756" y="-2788"/>
                  <a:pt x="2557108" y="43359"/>
                  <a:pt x="2709038" y="0"/>
                </a:cubicBezTo>
                <a:cubicBezTo>
                  <a:pt x="2860968" y="-43359"/>
                  <a:pt x="2969181" y="19216"/>
                  <a:pt x="3219844" y="0"/>
                </a:cubicBezTo>
                <a:cubicBezTo>
                  <a:pt x="3470507" y="-19216"/>
                  <a:pt x="3717861" y="59227"/>
                  <a:pt x="3900918" y="0"/>
                </a:cubicBezTo>
                <a:cubicBezTo>
                  <a:pt x="4083975" y="-59227"/>
                  <a:pt x="4219287" y="10105"/>
                  <a:pt x="4354967" y="0"/>
                </a:cubicBezTo>
                <a:cubicBezTo>
                  <a:pt x="4490647" y="-10105"/>
                  <a:pt x="4794336" y="77571"/>
                  <a:pt x="5036042" y="0"/>
                </a:cubicBezTo>
                <a:cubicBezTo>
                  <a:pt x="5277748" y="-77571"/>
                  <a:pt x="5237080" y="38812"/>
                  <a:pt x="5433335" y="0"/>
                </a:cubicBezTo>
                <a:cubicBezTo>
                  <a:pt x="5629590" y="-38812"/>
                  <a:pt x="5963170" y="42009"/>
                  <a:pt x="6114409" y="0"/>
                </a:cubicBezTo>
                <a:cubicBezTo>
                  <a:pt x="6375653" y="28143"/>
                  <a:pt x="6559061" y="257158"/>
                  <a:pt x="6553200" y="438791"/>
                </a:cubicBezTo>
                <a:cubicBezTo>
                  <a:pt x="6598740" y="637952"/>
                  <a:pt x="6546806" y="752881"/>
                  <a:pt x="6553200" y="877831"/>
                </a:cubicBezTo>
                <a:cubicBezTo>
                  <a:pt x="6559594" y="1002781"/>
                  <a:pt x="6522778" y="1202939"/>
                  <a:pt x="6553200" y="1389240"/>
                </a:cubicBezTo>
                <a:cubicBezTo>
                  <a:pt x="6583622" y="1575541"/>
                  <a:pt x="6503898" y="1728830"/>
                  <a:pt x="6553200" y="1886175"/>
                </a:cubicBezTo>
                <a:cubicBezTo>
                  <a:pt x="6524652" y="2101616"/>
                  <a:pt x="6320920" y="2271408"/>
                  <a:pt x="6114409" y="2324966"/>
                </a:cubicBezTo>
                <a:cubicBezTo>
                  <a:pt x="5806714" y="2363069"/>
                  <a:pt x="5674920" y="2316824"/>
                  <a:pt x="5490091" y="2324966"/>
                </a:cubicBezTo>
                <a:cubicBezTo>
                  <a:pt x="5305262" y="2333108"/>
                  <a:pt x="5219151" y="2287879"/>
                  <a:pt x="5092798" y="2324966"/>
                </a:cubicBezTo>
                <a:cubicBezTo>
                  <a:pt x="4966445" y="2362053"/>
                  <a:pt x="4859460" y="2280493"/>
                  <a:pt x="4638748" y="2324966"/>
                </a:cubicBezTo>
                <a:cubicBezTo>
                  <a:pt x="4418036" y="2369439"/>
                  <a:pt x="4230152" y="2262324"/>
                  <a:pt x="3957674" y="2324966"/>
                </a:cubicBezTo>
                <a:cubicBezTo>
                  <a:pt x="3685196" y="2387608"/>
                  <a:pt x="3577878" y="2316686"/>
                  <a:pt x="3390112" y="2324966"/>
                </a:cubicBezTo>
                <a:cubicBezTo>
                  <a:pt x="3202346" y="2333246"/>
                  <a:pt x="3141237" y="2320236"/>
                  <a:pt x="2936063" y="2324966"/>
                </a:cubicBezTo>
                <a:cubicBezTo>
                  <a:pt x="2730889" y="2329696"/>
                  <a:pt x="2575940" y="2319318"/>
                  <a:pt x="2368501" y="2324966"/>
                </a:cubicBezTo>
                <a:cubicBezTo>
                  <a:pt x="2161062" y="2330614"/>
                  <a:pt x="2125619" y="2308977"/>
                  <a:pt x="1971208" y="2324966"/>
                </a:cubicBezTo>
                <a:cubicBezTo>
                  <a:pt x="1816797" y="2340955"/>
                  <a:pt x="1698271" y="2306226"/>
                  <a:pt x="1573915" y="2324966"/>
                </a:cubicBezTo>
                <a:cubicBezTo>
                  <a:pt x="1449559" y="2343706"/>
                  <a:pt x="1166905" y="2292861"/>
                  <a:pt x="1006353" y="2324966"/>
                </a:cubicBezTo>
                <a:cubicBezTo>
                  <a:pt x="845801" y="2357071"/>
                  <a:pt x="638862" y="2295065"/>
                  <a:pt x="438791" y="2324966"/>
                </a:cubicBezTo>
                <a:cubicBezTo>
                  <a:pt x="194110" y="2276354"/>
                  <a:pt x="30994" y="2148039"/>
                  <a:pt x="0" y="1886175"/>
                </a:cubicBezTo>
                <a:cubicBezTo>
                  <a:pt x="-36160" y="1656786"/>
                  <a:pt x="13307" y="1645502"/>
                  <a:pt x="0" y="1418188"/>
                </a:cubicBezTo>
                <a:cubicBezTo>
                  <a:pt x="-13307" y="1190874"/>
                  <a:pt x="22690" y="1157846"/>
                  <a:pt x="0" y="979148"/>
                </a:cubicBezTo>
                <a:cubicBezTo>
                  <a:pt x="-22690" y="800450"/>
                  <a:pt x="23590" y="621660"/>
                  <a:pt x="0" y="438791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FF66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18873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988839" y="2810531"/>
            <a:ext cx="2880320" cy="523220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対象求人票一覧</a:t>
            </a: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293421" y="461739"/>
            <a:ext cx="641217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＊公共交通機関（神奈中バス）でお越しの場合：海老名駅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または本厚木駅よりバス「春日台団地」下車徒歩１分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＊自家用車駐車場・バイク・自転車の駐輪場ご用意あり</a:t>
            </a:r>
            <a:br>
              <a:rPr lang="ja-JP" altLang="en-US" sz="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lang="en-US" altLang="ja-JP" sz="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＊マスク、上履き（スリッパ等）、靴袋をご持参ください</a:t>
            </a:r>
            <a:endParaRPr lang="en-US" altLang="ja-JP" sz="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＊施設入館時の体温測定・手指消毒、施設内でのマスク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着用にご協力ください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B1B67A2-1595-19AA-A057-3F0DB6E8F9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3421" y="3333775"/>
            <a:ext cx="6359913" cy="6324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080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3FB1DB00B0C4EB4B85D886E7BCA53565" ma:contentTypeVersion="16" ma:contentTypeDescription="新しいドキュメントを作成します。" ma:contentTypeScope="" ma:versionID="66e59b1cc6c34babf166748017a0b8bc">
  <xsd:schema xmlns:xsd="http://www.w3.org/2001/XMLSchema" xmlns:xs="http://www.w3.org/2001/XMLSchema" xmlns:p="http://schemas.microsoft.com/office/2006/metadata/properties" xmlns:ns2="a4df3e26-0304-47b2-8f72-37a6a630d050" xmlns:ns3="44856c1c-163a-4db4-9f2d-e69ab44d016d" targetNamespace="http://schemas.microsoft.com/office/2006/metadata/properties" ma:root="true" ma:fieldsID="12330f3e99a5f9f1baa4846f92685b88" ns2:_="" ns3:_="">
    <xsd:import namespace="a4df3e26-0304-47b2-8f72-37a6a630d050"/>
    <xsd:import namespace="44856c1c-163a-4db4-9f2d-e69ab44d016d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_Flow_SignoffStatu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df3e26-0304-47b2-8f72-37a6a630d050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_Flow_SignoffStatus" ma:index="22" nillable="true" ma:displayName="承認の状態" ma:internalName="_x627f__x8a8d__x306e__x72b6__x614b_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856c1c-163a-4db4-9f2d-e69ab44d016d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2001f99b-f64b-45b5-b267-1f22d5656407}" ma:internalName="TaxCatchAll" ma:showField="CatchAllData" ma:web="44856c1c-163a-4db4-9f2d-e69ab44d01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4df3e26-0304-47b2-8f72-37a6a630d050">
      <Terms xmlns="http://schemas.microsoft.com/office/infopath/2007/PartnerControls"/>
    </lcf76f155ced4ddcb4097134ff3c332f>
    <Owner xmlns="a4df3e26-0304-47b2-8f72-37a6a630d050">
      <UserInfo>
        <DisplayName/>
        <AccountId xsi:nil="true"/>
        <AccountType/>
      </UserInfo>
    </Owner>
    <TaxCatchAll xmlns="44856c1c-163a-4db4-9f2d-e69ab44d016d" xsi:nil="true"/>
    <_Flow_SignoffStatus xmlns="a4df3e26-0304-47b2-8f72-37a6a630d05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D5FACDA-84F1-491A-8F23-8B3D3E0ADD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df3e26-0304-47b2-8f72-37a6a630d050"/>
    <ds:schemaRef ds:uri="44856c1c-163a-4db4-9f2d-e69ab44d01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71F7F50-E2ED-4752-B0BE-EBBA2C0DA02B}">
  <ds:schemaRefs>
    <ds:schemaRef ds:uri="44856c1c-163a-4db4-9f2d-e69ab44d016d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a4df3e26-0304-47b2-8f72-37a6a630d050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AA257582-96A1-4D3C-95F9-B2ABC8E0CD0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Words>233</Words>
  <PresentationFormat>A4 210 x 297 mm</PresentationFormat>
  <Paragraphs>48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メイリオ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0x0101003FB1DB00B0C4EB4B85D886E7BCA53565</vt:lpwstr>
  </property>
  <property fmtid="{D5CDD505-2E9C-101B-9397-08002B2CF9AE}" pid="3" name="MediaServiceImageTags">
    <vt:lpwstr/>
  </property>
</Properties>
</file>