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49" r:id="rId4"/>
  </p:sldMasterIdLst>
  <p:notesMasterIdLst>
    <p:notesMasterId r:id="rId7"/>
  </p:notesMasterIdLst>
  <p:sldIdLst>
    <p:sldId id="256" r:id="rId5"/>
    <p:sldId id="257" r:id="rId6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99CCFF"/>
    <a:srgbClr val="CC99FF"/>
    <a:srgbClr val="FF66FF"/>
    <a:srgbClr val="3399FF"/>
    <a:srgbClr val="00CCFF"/>
    <a:srgbClr val="9966FF"/>
    <a:srgbClr val="CC66FF"/>
    <a:srgbClr val="9900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3D4540-D7AA-401A-A1BD-8B5D0FC91ECF}" v="2" dt="2026-05-27T07:44:45.3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14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heme/theme1.xml" Type="http://schemas.openxmlformats.org/officeDocument/2006/relationships/theme"/><Relationship Id="rId11" Target="tableStyles.xml" Type="http://schemas.openxmlformats.org/officeDocument/2006/relationships/tableStyles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notesMasters/notesMaster1.xml" Type="http://schemas.openxmlformats.org/officeDocument/2006/relationships/notesMaster"/><Relationship Id="rId8" Target="presProps.xml" Type="http://schemas.openxmlformats.org/officeDocument/2006/relationships/presProps"/><Relationship Id="rId9" Target="viewProps.xml" Type="http://schemas.openxmlformats.org/officeDocument/2006/relationships/viewProp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A818A-7731-4BC8-9976-7F66621A2A8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2251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D28DE-B0D5-452E-A6C5-6B3B51CEB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0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251200" y="1689900"/>
            <a:ext cx="3611126" cy="7213270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050" y="770467"/>
            <a:ext cx="4616035" cy="4512735"/>
          </a:xfrm>
        </p:spPr>
        <p:txBody>
          <a:bodyPr anchor="b">
            <a:normAutofit/>
          </a:bodyPr>
          <a:lstStyle>
            <a:lvl1pPr algn="l">
              <a:defRPr sz="3300">
                <a:effectLst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0" y="5552254"/>
            <a:ext cx="3715688" cy="2763895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51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00050" y="770467"/>
            <a:ext cx="6057900" cy="4512733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71502" y="5552252"/>
            <a:ext cx="5460999" cy="6604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97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70467"/>
            <a:ext cx="6057900" cy="4182533"/>
          </a:xfrm>
        </p:spPr>
        <p:txBody>
          <a:bodyPr anchor="ctr">
            <a:normAutofit/>
          </a:bodyPr>
          <a:lstStyle>
            <a:lvl1pPr algn="l">
              <a:defRPr sz="21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5943600"/>
            <a:ext cx="4787664" cy="27516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351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70467"/>
            <a:ext cx="5144840" cy="4182533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00101" y="4953000"/>
            <a:ext cx="4801850" cy="697089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212657"/>
            <a:ext cx="4786771" cy="248261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1451" y="10264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999091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8248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4953000"/>
            <a:ext cx="4786771" cy="2451800"/>
          </a:xfrm>
        </p:spPr>
        <p:txBody>
          <a:bodyPr anchor="b">
            <a:normAutofit/>
          </a:bodyPr>
          <a:lstStyle>
            <a:lvl1pPr algn="l">
              <a:defRPr sz="21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414305"/>
            <a:ext cx="4787664" cy="1280961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334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70467"/>
            <a:ext cx="5144840" cy="4182533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613400"/>
            <a:ext cx="4786771" cy="151647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154334"/>
            <a:ext cx="4786770" cy="154093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1451" y="10264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999091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1781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70467"/>
            <a:ext cx="5644244" cy="418253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100" b="0" dirty="0"/>
            </a:lvl1pPr>
          </a:lstStyle>
          <a:p>
            <a:pPr marL="0" lv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674549"/>
            <a:ext cx="4786771" cy="121073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885285"/>
            <a:ext cx="4786770" cy="180998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837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 algn="l">
              <a:defRPr sz="21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1" y="770468"/>
            <a:ext cx="4916150" cy="5442190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607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24804" y="770467"/>
            <a:ext cx="1533146" cy="6383867"/>
          </a:xfrm>
        </p:spPr>
        <p:txBody>
          <a:bodyPr vert="eaVert">
            <a:normAutofit/>
          </a:bodyPr>
          <a:lstStyle>
            <a:lvl1pPr>
              <a:defRPr sz="21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0" y="770467"/>
            <a:ext cx="4387509" cy="7924800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5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1" y="770467"/>
            <a:ext cx="4916150" cy="5442190"/>
          </a:xfrm>
        </p:spPr>
        <p:txBody>
          <a:bodyPr anchor="ctr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603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2861733"/>
            <a:ext cx="4801851" cy="3350919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6481704"/>
            <a:ext cx="4801850" cy="221356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5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00051" y="770467"/>
            <a:ext cx="2962475" cy="5442186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496771" y="770466"/>
            <a:ext cx="2961179" cy="5429956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39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1" y="770467"/>
            <a:ext cx="2787650" cy="880533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050" y="1651001"/>
            <a:ext cx="2959100" cy="4561652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1263" y="818622"/>
            <a:ext cx="2823038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6772" y="1651000"/>
            <a:ext cx="2967529" cy="4549422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459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957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290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0" y="770467"/>
            <a:ext cx="2400300" cy="2201333"/>
          </a:xfrm>
        </p:spPr>
        <p:txBody>
          <a:bodyPr anchor="b">
            <a:normAutofit/>
          </a:bodyPr>
          <a:lstStyle>
            <a:lvl1pPr algn="l">
              <a:defRPr sz="1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770467"/>
            <a:ext cx="3329066" cy="7924800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0" y="3191937"/>
            <a:ext cx="2400300" cy="302071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09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1850" y="2091267"/>
            <a:ext cx="2672444" cy="16510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1500" y="1320800"/>
            <a:ext cx="2460731" cy="693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72021" y="3962400"/>
            <a:ext cx="2673167" cy="3008489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0050" y="8915401"/>
            <a:ext cx="4358793" cy="52740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410903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003006" y="5625631"/>
            <a:ext cx="1852842" cy="384010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770468"/>
            <a:ext cx="4916150" cy="5442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72684" y="8915405"/>
            <a:ext cx="900347" cy="52740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050" y="8915401"/>
            <a:ext cx="4358793" cy="52740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30820" y="8057803"/>
            <a:ext cx="642680" cy="9676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071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  <p:sldLayoutId id="2147484161" r:id="rId12"/>
    <p:sldLayoutId id="2147484162" r:id="rId13"/>
    <p:sldLayoutId id="2147484163" r:id="rId14"/>
    <p:sldLayoutId id="2147484164" r:id="rId15"/>
    <p:sldLayoutId id="2147484165" r:id="rId16"/>
    <p:sldLayoutId id="2147484166" r:id="rId17"/>
  </p:sldLayoutIdLst>
  <p:txStyles>
    <p:titleStyle>
      <a:lvl1pPr algn="l" defTabSz="342900" rtl="0" eaLnBrk="1" latinLnBrk="0" hangingPunct="1">
        <a:spcBef>
          <a:spcPct val="0"/>
        </a:spcBef>
        <a:buNone/>
        <a:defRPr kumimoji="1" sz="2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25665" y="1178401"/>
            <a:ext cx="5773189" cy="2839880"/>
          </a:xfrm>
        </p:spPr>
        <p:txBody>
          <a:bodyPr/>
          <a:lstStyle/>
          <a:p>
            <a:r>
              <a:rPr lang="ja-JP" altLang="en-US" sz="3600" dirty="0">
                <a:solidFill>
                  <a:schemeClr val="tx1"/>
                </a:solidFill>
              </a:rPr>
              <a:t>ハローワーク平塚</a:t>
            </a:r>
            <a:br>
              <a:rPr lang="en-US" altLang="ja-JP" sz="3600" dirty="0">
                <a:solidFill>
                  <a:schemeClr val="tx1"/>
                </a:solidFill>
              </a:rPr>
            </a:br>
            <a:r>
              <a:rPr lang="ja-JP" altLang="en-US" sz="3600" b="1" dirty="0">
                <a:solidFill>
                  <a:schemeClr val="tx1"/>
                </a:solidFill>
              </a:rPr>
              <a:t>障害者ミニ面接会</a:t>
            </a:r>
            <a:br>
              <a:rPr lang="en-US" altLang="ja-JP" sz="3600" dirty="0">
                <a:solidFill>
                  <a:schemeClr val="tx1"/>
                </a:solidFill>
              </a:rPr>
            </a:br>
            <a:r>
              <a:rPr lang="ja-JP" altLang="en-US" sz="3600" dirty="0">
                <a:solidFill>
                  <a:schemeClr val="tx1"/>
                </a:solidFill>
              </a:rPr>
              <a:t>令和</a:t>
            </a:r>
            <a:r>
              <a:rPr lang="en-US" altLang="ja-JP" sz="3600" dirty="0"/>
              <a:t>8</a:t>
            </a:r>
            <a:r>
              <a:rPr lang="ja-JP" altLang="en-US" sz="3600" dirty="0">
                <a:solidFill>
                  <a:schemeClr val="tx1"/>
                </a:solidFill>
              </a:rPr>
              <a:t>年</a:t>
            </a:r>
            <a:r>
              <a:rPr lang="en-US" altLang="ja-JP" sz="3600" dirty="0">
                <a:solidFill>
                  <a:schemeClr val="tx1"/>
                </a:solidFill>
              </a:rPr>
              <a:t>9</a:t>
            </a:r>
            <a:r>
              <a:rPr lang="ja-JP" altLang="en-US" sz="3600" dirty="0">
                <a:solidFill>
                  <a:schemeClr val="tx1"/>
                </a:solidFill>
              </a:rPr>
              <a:t>月</a:t>
            </a:r>
            <a:r>
              <a:rPr lang="en-US" altLang="ja-JP" sz="3600" dirty="0"/>
              <a:t>16</a:t>
            </a:r>
            <a:r>
              <a:rPr lang="ja-JP" altLang="en-US" sz="3600" dirty="0">
                <a:solidFill>
                  <a:schemeClr val="tx1"/>
                </a:solidFill>
              </a:rPr>
              <a:t>日</a:t>
            </a:r>
            <a:r>
              <a:rPr lang="en-US" altLang="ja-JP" sz="3600" dirty="0">
                <a:solidFill>
                  <a:schemeClr val="tx1"/>
                </a:solidFill>
              </a:rPr>
              <a:t>(</a:t>
            </a:r>
            <a:r>
              <a:rPr lang="ja-JP" altLang="en-US" sz="3600" dirty="0">
                <a:solidFill>
                  <a:schemeClr val="tx1"/>
                </a:solidFill>
              </a:rPr>
              <a:t>水</a:t>
            </a:r>
            <a:r>
              <a:rPr lang="en-US" altLang="ja-JP" sz="3600" dirty="0">
                <a:solidFill>
                  <a:schemeClr val="tx1"/>
                </a:solidFill>
              </a:rPr>
              <a:t>)</a:t>
            </a:r>
            <a:br>
              <a:rPr lang="en-US" altLang="ja-JP" sz="3600" dirty="0">
                <a:solidFill>
                  <a:schemeClr val="tx1"/>
                </a:solidFill>
              </a:rPr>
            </a:br>
            <a:r>
              <a:rPr lang="en-US" altLang="ja-JP" sz="3600" dirty="0">
                <a:solidFill>
                  <a:schemeClr val="tx1"/>
                </a:solidFill>
              </a:rPr>
              <a:t>14:00</a:t>
            </a:r>
            <a:r>
              <a:rPr lang="ja-JP" altLang="en-US" sz="3600" dirty="0">
                <a:solidFill>
                  <a:schemeClr val="tx1"/>
                </a:solidFill>
              </a:rPr>
              <a:t>～</a:t>
            </a:r>
            <a:r>
              <a:rPr lang="en-US" altLang="ja-JP" sz="3600" dirty="0">
                <a:solidFill>
                  <a:schemeClr val="tx1"/>
                </a:solidFill>
              </a:rPr>
              <a:t>17:00</a:t>
            </a:r>
            <a:br>
              <a:rPr lang="en-US" altLang="ja-JP" sz="3600" dirty="0">
                <a:solidFill>
                  <a:schemeClr val="tx1"/>
                </a:solidFill>
              </a:rPr>
            </a:br>
            <a:r>
              <a:rPr lang="ja-JP" altLang="en-US" sz="1800" dirty="0">
                <a:solidFill>
                  <a:schemeClr val="tx1"/>
                </a:solidFill>
              </a:rPr>
              <a:t>会場</a:t>
            </a:r>
            <a:r>
              <a:rPr lang="en-US" altLang="ja-JP" sz="1800" dirty="0">
                <a:solidFill>
                  <a:schemeClr val="tx1"/>
                </a:solidFill>
              </a:rPr>
              <a:t>/</a:t>
            </a:r>
            <a:r>
              <a:rPr lang="ja-JP" altLang="en-US" sz="1800" dirty="0">
                <a:solidFill>
                  <a:schemeClr val="tx1"/>
                </a:solidFill>
              </a:rPr>
              <a:t>ハローワーク平塚 </a:t>
            </a:r>
            <a:r>
              <a:rPr lang="en-US" altLang="ja-JP" sz="1800" dirty="0">
                <a:solidFill>
                  <a:schemeClr val="tx1"/>
                </a:solidFill>
              </a:rPr>
              <a:t>2</a:t>
            </a:r>
            <a:r>
              <a:rPr lang="ja-JP" altLang="en-US" sz="1800" dirty="0">
                <a:solidFill>
                  <a:schemeClr val="tx1"/>
                </a:solidFill>
              </a:rPr>
              <a:t>階ミーティングルーム</a:t>
            </a:r>
            <a:endParaRPr lang="ja-JP" alt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02210" y="4343112"/>
            <a:ext cx="5653578" cy="1617466"/>
          </a:xfrm>
        </p:spPr>
        <p:txBody>
          <a:bodyPr>
            <a:normAutofit fontScale="25000" lnSpcReduction="20000"/>
          </a:bodyPr>
          <a:lstStyle/>
          <a:p>
            <a:r>
              <a:rPr lang="en-US" altLang="ja-JP" sz="7200" dirty="0">
                <a:solidFill>
                  <a:schemeClr val="tx1"/>
                </a:solidFill>
              </a:rPr>
              <a:t>〈</a:t>
            </a:r>
            <a:r>
              <a:rPr lang="ja-JP" altLang="en-US" sz="7200" dirty="0">
                <a:solidFill>
                  <a:schemeClr val="tx1"/>
                </a:solidFill>
              </a:rPr>
              <a:t>参加事業所</a:t>
            </a:r>
            <a:r>
              <a:rPr lang="en-US" altLang="ja-JP" sz="7200" dirty="0">
                <a:solidFill>
                  <a:schemeClr val="tx1"/>
                </a:solidFill>
              </a:rPr>
              <a:t>〉</a:t>
            </a:r>
          </a:p>
          <a:p>
            <a:r>
              <a:rPr lang="ja-JP" altLang="en-US" sz="12800" b="1" dirty="0">
                <a:solidFill>
                  <a:schemeClr val="tx1"/>
                </a:solidFill>
              </a:rPr>
              <a:t>太陽建機レンタル株式会社</a:t>
            </a:r>
            <a:endParaRPr lang="en-US" altLang="ja-JP" sz="12800" b="1" dirty="0">
              <a:solidFill>
                <a:schemeClr val="tx1"/>
              </a:solidFill>
            </a:endParaRPr>
          </a:p>
          <a:p>
            <a:r>
              <a:rPr lang="ja-JP" altLang="en-US" sz="12800" b="1" dirty="0">
                <a:solidFill>
                  <a:schemeClr val="tx1"/>
                </a:solidFill>
              </a:rPr>
              <a:t>　　　　　　　　平塚支店</a:t>
            </a:r>
            <a:endParaRPr lang="en-US" altLang="ja-JP" sz="12800" b="1" dirty="0">
              <a:solidFill>
                <a:schemeClr val="tx1"/>
              </a:solidFill>
            </a:endParaRPr>
          </a:p>
          <a:p>
            <a:endParaRPr lang="en-US" altLang="ja-JP" sz="11200" b="1" dirty="0">
              <a:solidFill>
                <a:schemeClr val="tx1"/>
              </a:solidFill>
            </a:endParaRPr>
          </a:p>
          <a:p>
            <a:endParaRPr lang="en-US" altLang="ja-JP" sz="11200" b="1" dirty="0">
              <a:solidFill>
                <a:schemeClr val="tx1"/>
              </a:solidFill>
            </a:endParaRPr>
          </a:p>
          <a:p>
            <a:endParaRPr lang="en-US" altLang="ja-JP" sz="4200" b="1" dirty="0">
              <a:solidFill>
                <a:schemeClr val="tx1"/>
              </a:solidFill>
            </a:endParaRPr>
          </a:p>
          <a:p>
            <a:br>
              <a:rPr lang="en-US" altLang="ja-JP" sz="4200" b="1" dirty="0">
                <a:solidFill>
                  <a:schemeClr val="tx1"/>
                </a:solidFill>
              </a:rPr>
            </a:br>
            <a:br>
              <a:rPr lang="en-US" altLang="ja-JP" sz="2275" b="1" dirty="0"/>
            </a:br>
            <a:endParaRPr lang="en-US" altLang="ja-JP" sz="1600" b="1" dirty="0"/>
          </a:p>
          <a:p>
            <a:endParaRPr lang="en-US" altLang="ja-JP" sz="2275" b="1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1150" y="6445981"/>
            <a:ext cx="62357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300" dirty="0">
                <a:solidFill>
                  <a:schemeClr val="bg1"/>
                </a:solidFill>
              </a:rPr>
              <a:t>予約制です。定員になり次第締め切りになります。</a:t>
            </a:r>
            <a:br>
              <a:rPr kumimoji="1" lang="en-US" altLang="ja-JP" sz="1300" dirty="0">
                <a:solidFill>
                  <a:schemeClr val="bg1"/>
                </a:solidFill>
              </a:rPr>
            </a:br>
            <a:r>
              <a:rPr kumimoji="1" lang="ja-JP" altLang="en-US" sz="1300" dirty="0">
                <a:solidFill>
                  <a:schemeClr val="bg1"/>
                </a:solidFill>
              </a:rPr>
              <a:t>手話通訳が必要な方は通訳者を手配するため、お早めにお申し込みお願いします。</a:t>
            </a:r>
            <a:endParaRPr kumimoji="1" lang="en-US" altLang="ja-JP" sz="1300" dirty="0">
              <a:solidFill>
                <a:schemeClr val="bg1"/>
              </a:solidFill>
            </a:endParaRPr>
          </a:p>
          <a:p>
            <a:r>
              <a:rPr kumimoji="1" lang="ja-JP" altLang="en-US" sz="1300" dirty="0">
                <a:solidFill>
                  <a:schemeClr val="bg1"/>
                </a:solidFill>
              </a:rPr>
              <a:t>お近くのハローワークを通じて申し込み、紹介状を受け取ってください。</a:t>
            </a:r>
            <a:endParaRPr kumimoji="1" lang="en-US" altLang="ja-JP" sz="1300" dirty="0">
              <a:solidFill>
                <a:schemeClr val="bg1"/>
              </a:solidFill>
            </a:endParaRPr>
          </a:p>
          <a:p>
            <a:r>
              <a:rPr kumimoji="1" lang="ja-JP" altLang="en-US" sz="1300" dirty="0">
                <a:solidFill>
                  <a:schemeClr val="bg1"/>
                </a:solidFill>
              </a:rPr>
              <a:t>面接時間は</a:t>
            </a:r>
            <a:r>
              <a:rPr kumimoji="1" lang="en-US" altLang="ja-JP" sz="1300" dirty="0">
                <a:solidFill>
                  <a:schemeClr val="bg1"/>
                </a:solidFill>
              </a:rPr>
              <a:t>1</a:t>
            </a:r>
            <a:r>
              <a:rPr kumimoji="1" lang="ja-JP" altLang="en-US" sz="1300" dirty="0">
                <a:solidFill>
                  <a:schemeClr val="bg1"/>
                </a:solidFill>
              </a:rPr>
              <a:t>人</a:t>
            </a:r>
            <a:r>
              <a:rPr kumimoji="1" lang="en-US" altLang="ja-JP" sz="1300" dirty="0">
                <a:solidFill>
                  <a:schemeClr val="bg1"/>
                </a:solidFill>
              </a:rPr>
              <a:t>30</a:t>
            </a:r>
            <a:r>
              <a:rPr kumimoji="1" lang="ja-JP" altLang="en-US" sz="1300" dirty="0">
                <a:solidFill>
                  <a:schemeClr val="bg1"/>
                </a:solidFill>
              </a:rPr>
              <a:t>分を予定しています。</a:t>
            </a:r>
            <a:endParaRPr kumimoji="1" lang="en-US" altLang="ja-JP" sz="1300" dirty="0">
              <a:solidFill>
                <a:schemeClr val="bg1"/>
              </a:solidFill>
            </a:endParaRPr>
          </a:p>
          <a:p>
            <a:r>
              <a:rPr kumimoji="1" lang="ja-JP" altLang="en-US" sz="1300" dirty="0">
                <a:solidFill>
                  <a:schemeClr val="bg1"/>
                </a:solidFill>
              </a:rPr>
              <a:t>雇用保険受給中の方は求職活動実績になります。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790055" y="7777147"/>
            <a:ext cx="5397500" cy="546404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</a:rPr>
              <a:t>令和</a:t>
            </a:r>
            <a:r>
              <a:rPr kumimoji="1" lang="en-US" altLang="ja-JP" sz="2400" b="1" dirty="0">
                <a:solidFill>
                  <a:schemeClr val="tx1"/>
                </a:solidFill>
              </a:rPr>
              <a:t>8</a:t>
            </a:r>
            <a:r>
              <a:rPr kumimoji="1" lang="ja-JP" altLang="en-US" sz="2400" b="1" dirty="0">
                <a:solidFill>
                  <a:schemeClr val="tx1"/>
                </a:solidFill>
              </a:rPr>
              <a:t>年</a:t>
            </a:r>
            <a:r>
              <a:rPr kumimoji="1" lang="en-US" altLang="ja-JP" sz="2400" b="1" dirty="0">
                <a:solidFill>
                  <a:schemeClr val="tx1"/>
                </a:solidFill>
              </a:rPr>
              <a:t>8</a:t>
            </a:r>
            <a:r>
              <a:rPr kumimoji="1" lang="ja-JP" altLang="en-US" sz="2400" b="1" dirty="0">
                <a:solidFill>
                  <a:schemeClr val="tx1"/>
                </a:solidFill>
              </a:rPr>
              <a:t>月</a:t>
            </a:r>
            <a:r>
              <a:rPr kumimoji="1" lang="en-US" altLang="ja-JP" sz="2400" b="1" dirty="0">
                <a:solidFill>
                  <a:schemeClr val="tx1"/>
                </a:solidFill>
              </a:rPr>
              <a:t>27</a:t>
            </a:r>
            <a:r>
              <a:rPr kumimoji="1" lang="ja-JP" altLang="en-US" sz="2400" b="1" dirty="0">
                <a:solidFill>
                  <a:schemeClr val="tx1"/>
                </a:solidFill>
              </a:rPr>
              <a:t>日（木）応募受付開始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70601" y="8892558"/>
            <a:ext cx="448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/>
              <a:t>ハローワーク平塚 専門援助部門</a:t>
            </a:r>
            <a:endParaRPr kumimoji="1" lang="en-US" altLang="ja-JP" sz="2000" b="1" dirty="0"/>
          </a:p>
          <a:p>
            <a:pPr algn="ctr"/>
            <a:r>
              <a:rPr kumimoji="1" lang="ja-JP" altLang="en-US" sz="1600" b="1" dirty="0"/>
              <a:t>☎ </a:t>
            </a:r>
            <a:r>
              <a:rPr kumimoji="1" lang="en-US" altLang="ja-JP" sz="1600" b="1" dirty="0"/>
              <a:t>0463-24-8609(43#)</a:t>
            </a:r>
            <a:endParaRPr kumimoji="1" lang="ja-JP" altLang="en-US" sz="16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90055" y="8675899"/>
            <a:ext cx="1394223" cy="479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/>
              <a:t>お問い合わせ＞＞＞</a:t>
            </a:r>
            <a:endParaRPr kumimoji="1" lang="en-US" altLang="ja-JP" sz="1050" b="1" dirty="0"/>
          </a:p>
          <a:p>
            <a:endParaRPr kumimoji="1" lang="ja-JP" altLang="en-US" sz="1463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02210" y="5727628"/>
            <a:ext cx="4279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職種等につきましては、裏面をご覧ください</a:t>
            </a:r>
            <a:endParaRPr lang="en-US" altLang="ja-JP" sz="1600" dirty="0"/>
          </a:p>
        </p:txBody>
      </p:sp>
      <p:sp>
        <p:nvSpPr>
          <p:cNvPr id="15" name="フリーフォーム: 図形 14">
            <a:extLst>
              <a:ext uri="{FF2B5EF4-FFF2-40B4-BE49-F238E27FC236}">
                <a16:creationId xmlns:a16="http://schemas.microsoft.com/office/drawing/2014/main" id="{6B4FA469-4F76-F723-2398-5C9971FAC065}"/>
              </a:ext>
            </a:extLst>
          </p:cNvPr>
          <p:cNvSpPr/>
          <p:nvPr/>
        </p:nvSpPr>
        <p:spPr>
          <a:xfrm rot="16200000">
            <a:off x="5488785" y="8998412"/>
            <a:ext cx="646332" cy="751208"/>
          </a:xfrm>
          <a:custGeom>
            <a:avLst/>
            <a:gdLst>
              <a:gd name="connsiteX0" fmla="*/ 739324 w 1026669"/>
              <a:gd name="connsiteY0" fmla="*/ 127861 h 983367"/>
              <a:gd name="connsiteX1" fmla="*/ 497350 w 1026669"/>
              <a:gd name="connsiteY1" fmla="*/ 473108 h 983367"/>
              <a:gd name="connsiteX2" fmla="*/ 415409 w 1026669"/>
              <a:gd name="connsiteY2" fmla="*/ 406796 h 983367"/>
              <a:gd name="connsiteX3" fmla="*/ 385411 w 1026669"/>
              <a:gd name="connsiteY3" fmla="*/ 376450 h 983367"/>
              <a:gd name="connsiteX4" fmla="*/ 423307 w 1026669"/>
              <a:gd name="connsiteY4" fmla="*/ 420733 h 983367"/>
              <a:gd name="connsiteX5" fmla="*/ 482569 w 1026669"/>
              <a:gd name="connsiteY5" fmla="*/ 507909 h 983367"/>
              <a:gd name="connsiteX6" fmla="*/ 124535 w 1026669"/>
              <a:gd name="connsiteY6" fmla="*/ 478004 h 983367"/>
              <a:gd name="connsiteX7" fmla="*/ 308590 w 1026669"/>
              <a:gd name="connsiteY7" fmla="*/ 301972 h 983367"/>
              <a:gd name="connsiteX8" fmla="*/ 348241 w 1026669"/>
              <a:gd name="connsiteY8" fmla="*/ 337565 h 983367"/>
              <a:gd name="connsiteX9" fmla="*/ 306608 w 1026669"/>
              <a:gd name="connsiteY9" fmla="*/ 282591 h 983367"/>
              <a:gd name="connsiteX10" fmla="*/ 497350 w 1026669"/>
              <a:gd name="connsiteY10" fmla="*/ 113827 h 983367"/>
              <a:gd name="connsiteX11" fmla="*/ 739324 w 1026669"/>
              <a:gd name="connsiteY11" fmla="*/ 127861 h 983367"/>
              <a:gd name="connsiteX12" fmla="*/ 767572 w 1026669"/>
              <a:gd name="connsiteY12" fmla="*/ 855507 h 983367"/>
              <a:gd name="connsiteX13" fmla="*/ 525598 w 1026669"/>
              <a:gd name="connsiteY13" fmla="*/ 869541 h 983367"/>
              <a:gd name="connsiteX14" fmla="*/ 525598 w 1026669"/>
              <a:gd name="connsiteY14" fmla="*/ 510260 h 983367"/>
              <a:gd name="connsiteX15" fmla="*/ 767572 w 1026669"/>
              <a:gd name="connsiteY15" fmla="*/ 855507 h 983367"/>
              <a:gd name="connsiteX16" fmla="*/ 1025704 w 1026669"/>
              <a:gd name="connsiteY16" fmla="*/ 333126 h 983367"/>
              <a:gd name="connsiteX17" fmla="*/ 912843 w 1026669"/>
              <a:gd name="connsiteY17" fmla="*/ 476294 h 983367"/>
              <a:gd name="connsiteX18" fmla="*/ 553562 w 1026669"/>
              <a:gd name="connsiteY18" fmla="*/ 476294 h 983367"/>
              <a:gd name="connsiteX19" fmla="*/ 1025704 w 1026669"/>
              <a:gd name="connsiteY19" fmla="*/ 333126 h 98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6669" h="983367">
                <a:moveTo>
                  <a:pt x="739324" y="127861"/>
                </a:moveTo>
                <a:cubicBezTo>
                  <a:pt x="741377" y="214875"/>
                  <a:pt x="681309" y="338378"/>
                  <a:pt x="497350" y="473108"/>
                </a:cubicBezTo>
                <a:cubicBezTo>
                  <a:pt x="466690" y="450653"/>
                  <a:pt x="439472" y="428510"/>
                  <a:pt x="415409" y="406796"/>
                </a:cubicBezTo>
                <a:lnTo>
                  <a:pt x="385411" y="376450"/>
                </a:lnTo>
                <a:lnTo>
                  <a:pt x="423307" y="420733"/>
                </a:lnTo>
                <a:cubicBezTo>
                  <a:pt x="442943" y="446520"/>
                  <a:pt x="462744" y="475487"/>
                  <a:pt x="482569" y="507909"/>
                </a:cubicBezTo>
                <a:cubicBezTo>
                  <a:pt x="83702" y="966858"/>
                  <a:pt x="-162271" y="554510"/>
                  <a:pt x="124535" y="478004"/>
                </a:cubicBezTo>
                <a:cubicBezTo>
                  <a:pt x="-94953" y="378045"/>
                  <a:pt x="69183" y="117799"/>
                  <a:pt x="308590" y="301972"/>
                </a:cubicBezTo>
                <a:lnTo>
                  <a:pt x="348241" y="337565"/>
                </a:lnTo>
                <a:lnTo>
                  <a:pt x="306608" y="282591"/>
                </a:lnTo>
                <a:cubicBezTo>
                  <a:pt x="143002" y="28685"/>
                  <a:pt x="416007" y="-113220"/>
                  <a:pt x="497350" y="113827"/>
                </a:cubicBezTo>
                <a:cubicBezTo>
                  <a:pt x="559921" y="-60824"/>
                  <a:pt x="735902" y="-17162"/>
                  <a:pt x="739324" y="127861"/>
                </a:cubicBezTo>
                <a:close/>
                <a:moveTo>
                  <a:pt x="767572" y="855507"/>
                </a:moveTo>
                <a:cubicBezTo>
                  <a:pt x="764150" y="1000530"/>
                  <a:pt x="588169" y="1044193"/>
                  <a:pt x="525598" y="869541"/>
                </a:cubicBezTo>
                <a:cubicBezTo>
                  <a:pt x="425484" y="1148983"/>
                  <a:pt x="35041" y="869541"/>
                  <a:pt x="525598" y="510260"/>
                </a:cubicBezTo>
                <a:cubicBezTo>
                  <a:pt x="709557" y="644991"/>
                  <a:pt x="769625" y="768494"/>
                  <a:pt x="767572" y="855507"/>
                </a:cubicBezTo>
                <a:close/>
                <a:moveTo>
                  <a:pt x="1025704" y="333126"/>
                </a:moveTo>
                <a:cubicBezTo>
                  <a:pt x="1032916" y="385371"/>
                  <a:pt x="1000169" y="445009"/>
                  <a:pt x="912843" y="476294"/>
                </a:cubicBezTo>
                <a:cubicBezTo>
                  <a:pt x="1192285" y="576408"/>
                  <a:pt x="912843" y="966851"/>
                  <a:pt x="553562" y="476294"/>
                </a:cubicBezTo>
                <a:cubicBezTo>
                  <a:pt x="800568" y="139036"/>
                  <a:pt x="1009837" y="218189"/>
                  <a:pt x="1025704" y="333126"/>
                </a:cubicBez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吹き出し: 円形 16">
            <a:extLst>
              <a:ext uri="{FF2B5EF4-FFF2-40B4-BE49-F238E27FC236}">
                <a16:creationId xmlns:a16="http://schemas.microsoft.com/office/drawing/2014/main" id="{CD07717D-ED06-FE40-6112-9282A027A5CB}"/>
              </a:ext>
            </a:extLst>
          </p:cNvPr>
          <p:cNvSpPr/>
          <p:nvPr/>
        </p:nvSpPr>
        <p:spPr>
          <a:xfrm>
            <a:off x="148410" y="112673"/>
            <a:ext cx="1777901" cy="740897"/>
          </a:xfrm>
          <a:prstGeom prst="wedgeEllipseCallout">
            <a:avLst>
              <a:gd name="adj1" fmla="val 28394"/>
              <a:gd name="adj2" fmla="val 6640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</a:rPr>
              <a:t>予約制</a:t>
            </a:r>
          </a:p>
        </p:txBody>
      </p:sp>
      <p:sp>
        <p:nvSpPr>
          <p:cNvPr id="18" name="吹き出し: 円形 17">
            <a:extLst>
              <a:ext uri="{FF2B5EF4-FFF2-40B4-BE49-F238E27FC236}">
                <a16:creationId xmlns:a16="http://schemas.microsoft.com/office/drawing/2014/main" id="{6EBA4ED4-03C1-ADE4-E766-C73D1E3A9E63}"/>
              </a:ext>
            </a:extLst>
          </p:cNvPr>
          <p:cNvSpPr/>
          <p:nvPr/>
        </p:nvSpPr>
        <p:spPr>
          <a:xfrm>
            <a:off x="1884060" y="482593"/>
            <a:ext cx="1716200" cy="740897"/>
          </a:xfrm>
          <a:prstGeom prst="wedgeEllipseCallout">
            <a:avLst>
              <a:gd name="adj1" fmla="val 17225"/>
              <a:gd name="adj2" fmla="val 7065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accent1">
                    <a:lumMod val="75000"/>
                  </a:schemeClr>
                </a:solidFill>
              </a:rPr>
              <a:t>応募受付中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FD97BA7-EA1C-B432-B7C8-FA09678297A6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5099142" y="112673"/>
            <a:ext cx="1641894" cy="1872881"/>
            <a:chOff x="1905000" y="457200"/>
            <a:chExt cx="2514600" cy="2870200"/>
          </a:xfrm>
        </p:grpSpPr>
        <p:pic>
          <p:nvPicPr>
            <p:cNvPr id="8" name="図 7" descr="【レインボー】雲と虹と星_s">
              <a:extLst>
                <a:ext uri="{FF2B5EF4-FFF2-40B4-BE49-F238E27FC236}">
                  <a16:creationId xmlns:a16="http://schemas.microsoft.com/office/drawing/2014/main" id="{F5F12282-5AB0-D0DC-FCDE-A49139A0ADD0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00" y="457200"/>
              <a:ext cx="2514600" cy="2514600"/>
            </a:xfrm>
            <a:prstGeom prst="rect">
              <a:avLst/>
            </a:prstGeom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3DF0A893-3208-9D47-E9FB-36FC6297EB2C}"/>
                </a:ext>
              </a:extLst>
            </p:cNvPr>
            <p:cNvSpPr/>
            <p:nvPr/>
          </p:nvSpPr>
          <p:spPr>
            <a:xfrm>
              <a:off x="1905000" y="2984500"/>
              <a:ext cx="2514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62500" lnSpcReduction="20000"/>
            </a:bodyPr>
            <a:lstStyle/>
            <a:p>
              <a:pPr algn="ctr"/>
              <a:endParaRPr lang="ja-JP" altLang="en-US" sz="1600" dirty="0"/>
            </a:p>
          </p:txBody>
        </p:sp>
      </p:grpSp>
      <p:sp>
        <p:nvSpPr>
          <p:cNvPr id="10" name="フリーフォーム: 図形 9">
            <a:extLst>
              <a:ext uri="{FF2B5EF4-FFF2-40B4-BE49-F238E27FC236}">
                <a16:creationId xmlns:a16="http://schemas.microsoft.com/office/drawing/2014/main" id="{40011104-2FD3-8232-4AF2-369D1DA415AD}"/>
              </a:ext>
            </a:extLst>
          </p:cNvPr>
          <p:cNvSpPr/>
          <p:nvPr/>
        </p:nvSpPr>
        <p:spPr>
          <a:xfrm rot="16200000">
            <a:off x="6010288" y="8497125"/>
            <a:ext cx="643914" cy="671717"/>
          </a:xfrm>
          <a:custGeom>
            <a:avLst/>
            <a:gdLst>
              <a:gd name="connsiteX0" fmla="*/ 739324 w 1026669"/>
              <a:gd name="connsiteY0" fmla="*/ 127861 h 983367"/>
              <a:gd name="connsiteX1" fmla="*/ 497350 w 1026669"/>
              <a:gd name="connsiteY1" fmla="*/ 473108 h 983367"/>
              <a:gd name="connsiteX2" fmla="*/ 415409 w 1026669"/>
              <a:gd name="connsiteY2" fmla="*/ 406796 h 983367"/>
              <a:gd name="connsiteX3" fmla="*/ 385411 w 1026669"/>
              <a:gd name="connsiteY3" fmla="*/ 376450 h 983367"/>
              <a:gd name="connsiteX4" fmla="*/ 423307 w 1026669"/>
              <a:gd name="connsiteY4" fmla="*/ 420733 h 983367"/>
              <a:gd name="connsiteX5" fmla="*/ 482569 w 1026669"/>
              <a:gd name="connsiteY5" fmla="*/ 507909 h 983367"/>
              <a:gd name="connsiteX6" fmla="*/ 124535 w 1026669"/>
              <a:gd name="connsiteY6" fmla="*/ 478004 h 983367"/>
              <a:gd name="connsiteX7" fmla="*/ 308590 w 1026669"/>
              <a:gd name="connsiteY7" fmla="*/ 301972 h 983367"/>
              <a:gd name="connsiteX8" fmla="*/ 348241 w 1026669"/>
              <a:gd name="connsiteY8" fmla="*/ 337565 h 983367"/>
              <a:gd name="connsiteX9" fmla="*/ 306608 w 1026669"/>
              <a:gd name="connsiteY9" fmla="*/ 282591 h 983367"/>
              <a:gd name="connsiteX10" fmla="*/ 497350 w 1026669"/>
              <a:gd name="connsiteY10" fmla="*/ 113827 h 983367"/>
              <a:gd name="connsiteX11" fmla="*/ 739324 w 1026669"/>
              <a:gd name="connsiteY11" fmla="*/ 127861 h 983367"/>
              <a:gd name="connsiteX12" fmla="*/ 767572 w 1026669"/>
              <a:gd name="connsiteY12" fmla="*/ 855507 h 983367"/>
              <a:gd name="connsiteX13" fmla="*/ 525598 w 1026669"/>
              <a:gd name="connsiteY13" fmla="*/ 869541 h 983367"/>
              <a:gd name="connsiteX14" fmla="*/ 525598 w 1026669"/>
              <a:gd name="connsiteY14" fmla="*/ 510260 h 983367"/>
              <a:gd name="connsiteX15" fmla="*/ 767572 w 1026669"/>
              <a:gd name="connsiteY15" fmla="*/ 855507 h 983367"/>
              <a:gd name="connsiteX16" fmla="*/ 1025704 w 1026669"/>
              <a:gd name="connsiteY16" fmla="*/ 333126 h 983367"/>
              <a:gd name="connsiteX17" fmla="*/ 912843 w 1026669"/>
              <a:gd name="connsiteY17" fmla="*/ 476294 h 983367"/>
              <a:gd name="connsiteX18" fmla="*/ 553562 w 1026669"/>
              <a:gd name="connsiteY18" fmla="*/ 476294 h 983367"/>
              <a:gd name="connsiteX19" fmla="*/ 1025704 w 1026669"/>
              <a:gd name="connsiteY19" fmla="*/ 333126 h 98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6669" h="983367">
                <a:moveTo>
                  <a:pt x="739324" y="127861"/>
                </a:moveTo>
                <a:cubicBezTo>
                  <a:pt x="741377" y="214875"/>
                  <a:pt x="681309" y="338378"/>
                  <a:pt x="497350" y="473108"/>
                </a:cubicBezTo>
                <a:cubicBezTo>
                  <a:pt x="466690" y="450653"/>
                  <a:pt x="439472" y="428510"/>
                  <a:pt x="415409" y="406796"/>
                </a:cubicBezTo>
                <a:lnTo>
                  <a:pt x="385411" y="376450"/>
                </a:lnTo>
                <a:lnTo>
                  <a:pt x="423307" y="420733"/>
                </a:lnTo>
                <a:cubicBezTo>
                  <a:pt x="442943" y="446520"/>
                  <a:pt x="462744" y="475487"/>
                  <a:pt x="482569" y="507909"/>
                </a:cubicBezTo>
                <a:cubicBezTo>
                  <a:pt x="83702" y="966858"/>
                  <a:pt x="-162271" y="554510"/>
                  <a:pt x="124535" y="478004"/>
                </a:cubicBezTo>
                <a:cubicBezTo>
                  <a:pt x="-94953" y="378045"/>
                  <a:pt x="69183" y="117799"/>
                  <a:pt x="308590" y="301972"/>
                </a:cubicBezTo>
                <a:lnTo>
                  <a:pt x="348241" y="337565"/>
                </a:lnTo>
                <a:lnTo>
                  <a:pt x="306608" y="282591"/>
                </a:lnTo>
                <a:cubicBezTo>
                  <a:pt x="143002" y="28685"/>
                  <a:pt x="416007" y="-113220"/>
                  <a:pt x="497350" y="113827"/>
                </a:cubicBezTo>
                <a:cubicBezTo>
                  <a:pt x="559921" y="-60824"/>
                  <a:pt x="735902" y="-17162"/>
                  <a:pt x="739324" y="127861"/>
                </a:cubicBezTo>
                <a:close/>
                <a:moveTo>
                  <a:pt x="767572" y="855507"/>
                </a:moveTo>
                <a:cubicBezTo>
                  <a:pt x="764150" y="1000530"/>
                  <a:pt x="588169" y="1044193"/>
                  <a:pt x="525598" y="869541"/>
                </a:cubicBezTo>
                <a:cubicBezTo>
                  <a:pt x="425484" y="1148983"/>
                  <a:pt x="35041" y="869541"/>
                  <a:pt x="525598" y="510260"/>
                </a:cubicBezTo>
                <a:cubicBezTo>
                  <a:pt x="709557" y="644991"/>
                  <a:pt x="769625" y="768494"/>
                  <a:pt x="767572" y="855507"/>
                </a:cubicBezTo>
                <a:close/>
                <a:moveTo>
                  <a:pt x="1025704" y="333126"/>
                </a:moveTo>
                <a:cubicBezTo>
                  <a:pt x="1032916" y="385371"/>
                  <a:pt x="1000169" y="445009"/>
                  <a:pt x="912843" y="476294"/>
                </a:cubicBezTo>
                <a:cubicBezTo>
                  <a:pt x="1192285" y="576408"/>
                  <a:pt x="912843" y="966851"/>
                  <a:pt x="553562" y="476294"/>
                </a:cubicBezTo>
                <a:cubicBezTo>
                  <a:pt x="800568" y="139036"/>
                  <a:pt x="1009837" y="218189"/>
                  <a:pt x="1025704" y="3331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962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000">
              <a:srgbClr val="99CCFF"/>
            </a:gs>
            <a:gs pos="100000">
              <a:schemeClr val="accent5">
                <a:lumMod val="60000"/>
                <a:lumOff val="4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7096049"/>
              </p:ext>
            </p:extLst>
          </p:nvPr>
        </p:nvGraphicFramePr>
        <p:xfrm>
          <a:off x="287334" y="2958373"/>
          <a:ext cx="6289676" cy="2987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565">
                  <a:extLst>
                    <a:ext uri="{9D8B030D-6E8A-4147-A177-3AD203B41FA5}">
                      <a16:colId xmlns:a16="http://schemas.microsoft.com/office/drawing/2014/main" val="1269823023"/>
                    </a:ext>
                  </a:extLst>
                </a:gridCol>
                <a:gridCol w="996044">
                  <a:extLst>
                    <a:ext uri="{9D8B030D-6E8A-4147-A177-3AD203B41FA5}">
                      <a16:colId xmlns:a16="http://schemas.microsoft.com/office/drawing/2014/main" val="3546013330"/>
                    </a:ext>
                  </a:extLst>
                </a:gridCol>
                <a:gridCol w="1632857">
                  <a:extLst>
                    <a:ext uri="{9D8B030D-6E8A-4147-A177-3AD203B41FA5}">
                      <a16:colId xmlns:a16="http://schemas.microsoft.com/office/drawing/2014/main" val="3434201266"/>
                    </a:ext>
                  </a:extLst>
                </a:gridCol>
                <a:gridCol w="1084217">
                  <a:extLst>
                    <a:ext uri="{9D8B030D-6E8A-4147-A177-3AD203B41FA5}">
                      <a16:colId xmlns:a16="http://schemas.microsoft.com/office/drawing/2014/main" val="3681150438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450044338"/>
                    </a:ext>
                  </a:extLst>
                </a:gridCol>
              </a:tblGrid>
              <a:tr h="5182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職種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雇用形態</a:t>
                      </a:r>
                      <a:endParaRPr kumimoji="1" lang="en-US" altLang="ja-JP" sz="1200" dirty="0"/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仕事内容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必要な免許･資格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求人番号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484543"/>
                  </a:ext>
                </a:extLst>
              </a:tr>
              <a:tr h="203592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整備補助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作業員</a:t>
                      </a:r>
                      <a:endParaRPr kumimoji="1" lang="en-US" altLang="ja-JP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フルタイムパート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重機や車両及び小物機械の補修、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塗装業務</a:t>
                      </a:r>
                      <a:endParaRPr kumimoji="1" lang="en-US" altLang="ja-JP" sz="1200" dirty="0"/>
                    </a:p>
                    <a:p>
                      <a:pPr algn="ctr"/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水性塗料をハケ塗り</a:t>
                      </a:r>
                      <a:endParaRPr kumimoji="1" lang="en-US" altLang="ja-JP" sz="1200" dirty="0"/>
                    </a:p>
                    <a:p>
                      <a:pPr algn="ctr"/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神奈川県内の他支店での作業もあります</a:t>
                      </a:r>
                      <a:endParaRPr kumimoji="1" lang="en-US" altLang="ja-JP" sz="1200" dirty="0"/>
                    </a:p>
                    <a:p>
                      <a:pPr algn="ctr"/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＊変更範囲：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当社の定める業務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＊未経験の方でも歓迎致します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不問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14060-7173661</a:t>
                      </a:r>
                    </a:p>
                    <a:p>
                      <a:pPr algn="ctr"/>
                      <a:endParaRPr kumimoji="1" lang="en-US" altLang="ja-JP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98294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287334" y="1699470"/>
            <a:ext cx="5747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太陽建機レンタル株式会社　平塚支店</a:t>
            </a:r>
          </a:p>
        </p:txBody>
      </p:sp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06C56CEF-3106-3A69-69A6-CD84476CF059}"/>
              </a:ext>
            </a:extLst>
          </p:cNvPr>
          <p:cNvSpPr/>
          <p:nvPr/>
        </p:nvSpPr>
        <p:spPr>
          <a:xfrm rot="16200000">
            <a:off x="4478784" y="8169116"/>
            <a:ext cx="1161166" cy="1235993"/>
          </a:xfrm>
          <a:custGeom>
            <a:avLst/>
            <a:gdLst>
              <a:gd name="connsiteX0" fmla="*/ 739324 w 1026669"/>
              <a:gd name="connsiteY0" fmla="*/ 127861 h 983367"/>
              <a:gd name="connsiteX1" fmla="*/ 497350 w 1026669"/>
              <a:gd name="connsiteY1" fmla="*/ 473108 h 983367"/>
              <a:gd name="connsiteX2" fmla="*/ 415409 w 1026669"/>
              <a:gd name="connsiteY2" fmla="*/ 406796 h 983367"/>
              <a:gd name="connsiteX3" fmla="*/ 385411 w 1026669"/>
              <a:gd name="connsiteY3" fmla="*/ 376450 h 983367"/>
              <a:gd name="connsiteX4" fmla="*/ 423307 w 1026669"/>
              <a:gd name="connsiteY4" fmla="*/ 420733 h 983367"/>
              <a:gd name="connsiteX5" fmla="*/ 482569 w 1026669"/>
              <a:gd name="connsiteY5" fmla="*/ 507909 h 983367"/>
              <a:gd name="connsiteX6" fmla="*/ 124535 w 1026669"/>
              <a:gd name="connsiteY6" fmla="*/ 478004 h 983367"/>
              <a:gd name="connsiteX7" fmla="*/ 308590 w 1026669"/>
              <a:gd name="connsiteY7" fmla="*/ 301972 h 983367"/>
              <a:gd name="connsiteX8" fmla="*/ 348241 w 1026669"/>
              <a:gd name="connsiteY8" fmla="*/ 337565 h 983367"/>
              <a:gd name="connsiteX9" fmla="*/ 306608 w 1026669"/>
              <a:gd name="connsiteY9" fmla="*/ 282591 h 983367"/>
              <a:gd name="connsiteX10" fmla="*/ 497350 w 1026669"/>
              <a:gd name="connsiteY10" fmla="*/ 113827 h 983367"/>
              <a:gd name="connsiteX11" fmla="*/ 739324 w 1026669"/>
              <a:gd name="connsiteY11" fmla="*/ 127861 h 983367"/>
              <a:gd name="connsiteX12" fmla="*/ 767572 w 1026669"/>
              <a:gd name="connsiteY12" fmla="*/ 855507 h 983367"/>
              <a:gd name="connsiteX13" fmla="*/ 525598 w 1026669"/>
              <a:gd name="connsiteY13" fmla="*/ 869541 h 983367"/>
              <a:gd name="connsiteX14" fmla="*/ 525598 w 1026669"/>
              <a:gd name="connsiteY14" fmla="*/ 510260 h 983367"/>
              <a:gd name="connsiteX15" fmla="*/ 767572 w 1026669"/>
              <a:gd name="connsiteY15" fmla="*/ 855507 h 983367"/>
              <a:gd name="connsiteX16" fmla="*/ 1025704 w 1026669"/>
              <a:gd name="connsiteY16" fmla="*/ 333126 h 983367"/>
              <a:gd name="connsiteX17" fmla="*/ 912843 w 1026669"/>
              <a:gd name="connsiteY17" fmla="*/ 476294 h 983367"/>
              <a:gd name="connsiteX18" fmla="*/ 553562 w 1026669"/>
              <a:gd name="connsiteY18" fmla="*/ 476294 h 983367"/>
              <a:gd name="connsiteX19" fmla="*/ 1025704 w 1026669"/>
              <a:gd name="connsiteY19" fmla="*/ 333126 h 98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6669" h="983367">
                <a:moveTo>
                  <a:pt x="739324" y="127861"/>
                </a:moveTo>
                <a:cubicBezTo>
                  <a:pt x="741377" y="214875"/>
                  <a:pt x="681309" y="338378"/>
                  <a:pt x="497350" y="473108"/>
                </a:cubicBezTo>
                <a:cubicBezTo>
                  <a:pt x="466690" y="450653"/>
                  <a:pt x="439472" y="428510"/>
                  <a:pt x="415409" y="406796"/>
                </a:cubicBezTo>
                <a:lnTo>
                  <a:pt x="385411" y="376450"/>
                </a:lnTo>
                <a:lnTo>
                  <a:pt x="423307" y="420733"/>
                </a:lnTo>
                <a:cubicBezTo>
                  <a:pt x="442943" y="446520"/>
                  <a:pt x="462744" y="475487"/>
                  <a:pt x="482569" y="507909"/>
                </a:cubicBezTo>
                <a:cubicBezTo>
                  <a:pt x="83702" y="966858"/>
                  <a:pt x="-162271" y="554510"/>
                  <a:pt x="124535" y="478004"/>
                </a:cubicBezTo>
                <a:cubicBezTo>
                  <a:pt x="-94953" y="378045"/>
                  <a:pt x="69183" y="117799"/>
                  <a:pt x="308590" y="301972"/>
                </a:cubicBezTo>
                <a:lnTo>
                  <a:pt x="348241" y="337565"/>
                </a:lnTo>
                <a:lnTo>
                  <a:pt x="306608" y="282591"/>
                </a:lnTo>
                <a:cubicBezTo>
                  <a:pt x="143002" y="28685"/>
                  <a:pt x="416007" y="-113220"/>
                  <a:pt x="497350" y="113827"/>
                </a:cubicBezTo>
                <a:cubicBezTo>
                  <a:pt x="559921" y="-60824"/>
                  <a:pt x="735902" y="-17162"/>
                  <a:pt x="739324" y="127861"/>
                </a:cubicBezTo>
                <a:close/>
                <a:moveTo>
                  <a:pt x="767572" y="855507"/>
                </a:moveTo>
                <a:cubicBezTo>
                  <a:pt x="764150" y="1000530"/>
                  <a:pt x="588169" y="1044193"/>
                  <a:pt x="525598" y="869541"/>
                </a:cubicBezTo>
                <a:cubicBezTo>
                  <a:pt x="425484" y="1148983"/>
                  <a:pt x="35041" y="869541"/>
                  <a:pt x="525598" y="510260"/>
                </a:cubicBezTo>
                <a:cubicBezTo>
                  <a:pt x="709557" y="644991"/>
                  <a:pt x="769625" y="768494"/>
                  <a:pt x="767572" y="855507"/>
                </a:cubicBezTo>
                <a:close/>
                <a:moveTo>
                  <a:pt x="1025704" y="333126"/>
                </a:moveTo>
                <a:cubicBezTo>
                  <a:pt x="1032916" y="385371"/>
                  <a:pt x="1000169" y="445009"/>
                  <a:pt x="912843" y="476294"/>
                </a:cubicBezTo>
                <a:cubicBezTo>
                  <a:pt x="1192285" y="576408"/>
                  <a:pt x="912843" y="966851"/>
                  <a:pt x="553562" y="476294"/>
                </a:cubicBezTo>
                <a:cubicBezTo>
                  <a:pt x="800568" y="139036"/>
                  <a:pt x="1009837" y="218189"/>
                  <a:pt x="1025704" y="333126"/>
                </a:cubicBez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DF96D6FE-5DAD-D92B-0A25-36C087BE1FA0}"/>
              </a:ext>
            </a:extLst>
          </p:cNvPr>
          <p:cNvSpPr/>
          <p:nvPr/>
        </p:nvSpPr>
        <p:spPr>
          <a:xfrm rot="16200000">
            <a:off x="5694522" y="7128224"/>
            <a:ext cx="773181" cy="807498"/>
          </a:xfrm>
          <a:custGeom>
            <a:avLst/>
            <a:gdLst>
              <a:gd name="connsiteX0" fmla="*/ 739324 w 1026669"/>
              <a:gd name="connsiteY0" fmla="*/ 127861 h 983367"/>
              <a:gd name="connsiteX1" fmla="*/ 497350 w 1026669"/>
              <a:gd name="connsiteY1" fmla="*/ 473108 h 983367"/>
              <a:gd name="connsiteX2" fmla="*/ 415409 w 1026669"/>
              <a:gd name="connsiteY2" fmla="*/ 406796 h 983367"/>
              <a:gd name="connsiteX3" fmla="*/ 385411 w 1026669"/>
              <a:gd name="connsiteY3" fmla="*/ 376450 h 983367"/>
              <a:gd name="connsiteX4" fmla="*/ 423307 w 1026669"/>
              <a:gd name="connsiteY4" fmla="*/ 420733 h 983367"/>
              <a:gd name="connsiteX5" fmla="*/ 482569 w 1026669"/>
              <a:gd name="connsiteY5" fmla="*/ 507909 h 983367"/>
              <a:gd name="connsiteX6" fmla="*/ 124535 w 1026669"/>
              <a:gd name="connsiteY6" fmla="*/ 478004 h 983367"/>
              <a:gd name="connsiteX7" fmla="*/ 308590 w 1026669"/>
              <a:gd name="connsiteY7" fmla="*/ 301972 h 983367"/>
              <a:gd name="connsiteX8" fmla="*/ 348241 w 1026669"/>
              <a:gd name="connsiteY8" fmla="*/ 337565 h 983367"/>
              <a:gd name="connsiteX9" fmla="*/ 306608 w 1026669"/>
              <a:gd name="connsiteY9" fmla="*/ 282591 h 983367"/>
              <a:gd name="connsiteX10" fmla="*/ 497350 w 1026669"/>
              <a:gd name="connsiteY10" fmla="*/ 113827 h 983367"/>
              <a:gd name="connsiteX11" fmla="*/ 739324 w 1026669"/>
              <a:gd name="connsiteY11" fmla="*/ 127861 h 983367"/>
              <a:gd name="connsiteX12" fmla="*/ 767572 w 1026669"/>
              <a:gd name="connsiteY12" fmla="*/ 855507 h 983367"/>
              <a:gd name="connsiteX13" fmla="*/ 525598 w 1026669"/>
              <a:gd name="connsiteY13" fmla="*/ 869541 h 983367"/>
              <a:gd name="connsiteX14" fmla="*/ 525598 w 1026669"/>
              <a:gd name="connsiteY14" fmla="*/ 510260 h 983367"/>
              <a:gd name="connsiteX15" fmla="*/ 767572 w 1026669"/>
              <a:gd name="connsiteY15" fmla="*/ 855507 h 983367"/>
              <a:gd name="connsiteX16" fmla="*/ 1025704 w 1026669"/>
              <a:gd name="connsiteY16" fmla="*/ 333126 h 983367"/>
              <a:gd name="connsiteX17" fmla="*/ 912843 w 1026669"/>
              <a:gd name="connsiteY17" fmla="*/ 476294 h 983367"/>
              <a:gd name="connsiteX18" fmla="*/ 553562 w 1026669"/>
              <a:gd name="connsiteY18" fmla="*/ 476294 h 983367"/>
              <a:gd name="connsiteX19" fmla="*/ 1025704 w 1026669"/>
              <a:gd name="connsiteY19" fmla="*/ 333126 h 98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6669" h="983367">
                <a:moveTo>
                  <a:pt x="739324" y="127861"/>
                </a:moveTo>
                <a:cubicBezTo>
                  <a:pt x="741377" y="214875"/>
                  <a:pt x="681309" y="338378"/>
                  <a:pt x="497350" y="473108"/>
                </a:cubicBezTo>
                <a:cubicBezTo>
                  <a:pt x="466690" y="450653"/>
                  <a:pt x="439472" y="428510"/>
                  <a:pt x="415409" y="406796"/>
                </a:cubicBezTo>
                <a:lnTo>
                  <a:pt x="385411" y="376450"/>
                </a:lnTo>
                <a:lnTo>
                  <a:pt x="423307" y="420733"/>
                </a:lnTo>
                <a:cubicBezTo>
                  <a:pt x="442943" y="446520"/>
                  <a:pt x="462744" y="475487"/>
                  <a:pt x="482569" y="507909"/>
                </a:cubicBezTo>
                <a:cubicBezTo>
                  <a:pt x="83702" y="966858"/>
                  <a:pt x="-162271" y="554510"/>
                  <a:pt x="124535" y="478004"/>
                </a:cubicBezTo>
                <a:cubicBezTo>
                  <a:pt x="-94953" y="378045"/>
                  <a:pt x="69183" y="117799"/>
                  <a:pt x="308590" y="301972"/>
                </a:cubicBezTo>
                <a:lnTo>
                  <a:pt x="348241" y="337565"/>
                </a:lnTo>
                <a:lnTo>
                  <a:pt x="306608" y="282591"/>
                </a:lnTo>
                <a:cubicBezTo>
                  <a:pt x="143002" y="28685"/>
                  <a:pt x="416007" y="-113220"/>
                  <a:pt x="497350" y="113827"/>
                </a:cubicBezTo>
                <a:cubicBezTo>
                  <a:pt x="559921" y="-60824"/>
                  <a:pt x="735902" y="-17162"/>
                  <a:pt x="739324" y="127861"/>
                </a:cubicBezTo>
                <a:close/>
                <a:moveTo>
                  <a:pt x="767572" y="855507"/>
                </a:moveTo>
                <a:cubicBezTo>
                  <a:pt x="764150" y="1000530"/>
                  <a:pt x="588169" y="1044193"/>
                  <a:pt x="525598" y="869541"/>
                </a:cubicBezTo>
                <a:cubicBezTo>
                  <a:pt x="425484" y="1148983"/>
                  <a:pt x="35041" y="869541"/>
                  <a:pt x="525598" y="510260"/>
                </a:cubicBezTo>
                <a:cubicBezTo>
                  <a:pt x="709557" y="644991"/>
                  <a:pt x="769625" y="768494"/>
                  <a:pt x="767572" y="855507"/>
                </a:cubicBezTo>
                <a:close/>
                <a:moveTo>
                  <a:pt x="1025704" y="333126"/>
                </a:moveTo>
                <a:cubicBezTo>
                  <a:pt x="1032916" y="385371"/>
                  <a:pt x="1000169" y="445009"/>
                  <a:pt x="912843" y="476294"/>
                </a:cubicBezTo>
                <a:cubicBezTo>
                  <a:pt x="1192285" y="576408"/>
                  <a:pt x="912843" y="966851"/>
                  <a:pt x="553562" y="476294"/>
                </a:cubicBezTo>
                <a:cubicBezTo>
                  <a:pt x="800568" y="139036"/>
                  <a:pt x="1009837" y="218189"/>
                  <a:pt x="1025704" y="3331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041605"/>
      </p:ext>
    </p:extLst>
  </p:cSld>
  <p:clrMapOvr>
    <a:masterClrMapping/>
  </p:clrMapOvr>
</p:sld>
</file>

<file path=ppt/theme/theme1.xml><?xml version="1.0" encoding="utf-8"?>
<a:theme xmlns:a="http://schemas.openxmlformats.org/drawingml/2006/main" name="スライス">
  <a:themeElements>
    <a:clrScheme name="マーキー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スライス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スライ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8a314f-3afb-480c-958d-e834bad2f1ee">
      <Terms xmlns="http://schemas.microsoft.com/office/infopath/2007/PartnerControls"/>
    </lcf76f155ced4ddcb4097134ff3c332f>
    <Owner xmlns="fa8a314f-3afb-480c-958d-e834bad2f1ee">
      <UserInfo>
        <DisplayName/>
        <AccountId xsi:nil="true"/>
        <AccountType/>
      </UserInfo>
    </Owner>
    <TaxCatchAll xmlns="44856c1c-163a-4db4-9f2d-e69ab44d01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95D97EAB997404599B6B3C0B2B8119D" ma:contentTypeVersion="14" ma:contentTypeDescription="新しいドキュメントを作成します。" ma:contentTypeScope="" ma:versionID="25d1d623c541e49ab5cf05e622a5e713">
  <xsd:schema xmlns:xsd="http://www.w3.org/2001/XMLSchema" xmlns:xs="http://www.w3.org/2001/XMLSchema" xmlns:p="http://schemas.microsoft.com/office/2006/metadata/properties" xmlns:ns2="fa8a314f-3afb-480c-958d-e834bad2f1ee" xmlns:ns3="44856c1c-163a-4db4-9f2d-e69ab44d016d" targetNamespace="http://schemas.microsoft.com/office/2006/metadata/properties" ma:root="true" ma:fieldsID="9f29b80b003507cbe00c850b03152b19" ns2:_="" ns3:_="">
    <xsd:import namespace="fa8a314f-3afb-480c-958d-e834bad2f1ee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8a314f-3afb-480c-958d-e834bad2f1ee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c9b139d-2466-4b74-aaec-800b09cbce37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B7270E-DCE9-483F-B664-48CA508AD5C0}">
  <ds:schemaRefs>
    <ds:schemaRef ds:uri="fa8a314f-3afb-480c-958d-e834bad2f1ee"/>
    <ds:schemaRef ds:uri="44856c1c-163a-4db4-9f2d-e69ab44d016d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8844DFF-3D50-4DC8-A5D4-E24131CEEB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466670-2EFA-47DB-B3E3-BCE2D50831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8a314f-3afb-480c-958d-e834bad2f1ee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Words>213</Words>
  <PresentationFormat>A4 210 x 297 mm</PresentationFormat>
  <Paragraphs>40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Century Gothic</vt:lpstr>
      <vt:lpstr>Wingdings 3</vt:lpstr>
      <vt:lpstr>スライス</vt:lpstr>
      <vt:lpstr>ハローワーク平塚 障害者ミニ面接会 令和8年9月16日(水) 14:00～17:00 会場/ハローワーク平塚 2階ミーティングルーム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0x010100B95D97EAB997404599B6B3C0B2B8119D</vt:lpwstr>
  </property>
  <property fmtid="{D5CDD505-2E9C-101B-9397-08002B2CF9AE}" pid="3" name="MediaServiceImageTags">
    <vt:lpwstr/>
  </property>
</Properties>
</file>