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8" r:id="rId5"/>
  </p:sldIdLst>
  <p:sldSz cx="9906000" cy="6858000" type="A4"/>
  <p:notesSz cx="9939338" cy="6805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6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120" y="96"/>
      </p:cViewPr>
      <p:guideLst>
        <p:guide orient="horz" pos="1386"/>
        <p:guide pos="37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内村勇太" userId="22d85ade-adb8-4e49-ac1e-fd6bfb567d3e" providerId="ADAL" clId="{2C914294-ED70-4A2A-9E57-B99408460406}"/>
    <pc:docChg chg="modSld">
      <pc:chgData name="内村勇太" userId="22d85ade-adb8-4e49-ac1e-fd6bfb567d3e" providerId="ADAL" clId="{2C914294-ED70-4A2A-9E57-B99408460406}" dt="2026-07-08T01:03:14.435" v="4" actId="20577"/>
      <pc:docMkLst>
        <pc:docMk/>
      </pc:docMkLst>
      <pc:sldChg chg="modSp mod">
        <pc:chgData name="内村勇太" userId="22d85ade-adb8-4e49-ac1e-fd6bfb567d3e" providerId="ADAL" clId="{2C914294-ED70-4A2A-9E57-B99408460406}" dt="2026-07-08T01:03:14.435" v="4" actId="20577"/>
        <pc:sldMkLst>
          <pc:docMk/>
          <pc:sldMk cId="3425824355" sldId="258"/>
        </pc:sldMkLst>
        <pc:spChg chg="mod">
          <ac:chgData name="内村勇太" userId="22d85ade-adb8-4e49-ac1e-fd6bfb567d3e" providerId="ADAL" clId="{2C914294-ED70-4A2A-9E57-B99408460406}" dt="2026-07-08T01:03:14.435" v="4" actId="20577"/>
          <ac:spMkLst>
            <pc:docMk/>
            <pc:sldMk cId="3425824355" sldId="258"/>
            <ac:spMk id="8" creationId="{34B345F1-93E7-4361-37DD-C8DBC8EE63B5}"/>
          </ac:spMkLst>
        </pc:spChg>
      </pc:sldChg>
    </pc:docChg>
  </pc:docChgLst>
</pc:chgInfo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8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0567" y="0"/>
            <a:ext cx="4307046" cy="3418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B7DF1-86AE-4276-9962-C6B7F8826DE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50900"/>
            <a:ext cx="3319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4" y="3275202"/>
            <a:ext cx="7951470" cy="26797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63758"/>
            <a:ext cx="4307046" cy="3418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0567" y="6463758"/>
            <a:ext cx="4307046" cy="3418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A37AF-454C-416B-9925-5223B3040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1132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A37AF-454C-416B-9925-5223B304029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140857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277" y="1366915"/>
            <a:ext cx="10180474" cy="94319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6554" y="2493448"/>
            <a:ext cx="8383919" cy="11244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3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6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80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3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6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6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53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46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3345" y="176213"/>
            <a:ext cx="2694831" cy="37544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851" y="176213"/>
            <a:ext cx="7884877" cy="37544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102" y="2827537"/>
            <a:ext cx="10180474" cy="873929"/>
          </a:xfrm>
        </p:spPr>
        <p:txBody>
          <a:bodyPr anchor="t"/>
          <a:lstStyle>
            <a:lvl1pPr algn="l">
              <a:defRPr sz="25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102" y="1864993"/>
            <a:ext cx="10180474" cy="962544"/>
          </a:xfrm>
        </p:spPr>
        <p:txBody>
          <a:bodyPr anchor="b"/>
          <a:lstStyle>
            <a:lvl1pPr marL="0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1pPr>
            <a:lvl2pPr marL="293340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2pPr>
            <a:lvl3pPr marL="586679" indent="0">
              <a:buNone/>
              <a:defRPr sz="1027">
                <a:solidFill>
                  <a:schemeClr val="tx1">
                    <a:tint val="75000"/>
                  </a:schemeClr>
                </a:solidFill>
              </a:defRPr>
            </a:lvl3pPr>
            <a:lvl4pPr marL="880019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4pPr>
            <a:lvl5pPr marL="1173358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5pPr>
            <a:lvl6pPr marL="1466698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6pPr>
            <a:lvl7pPr marL="176003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7pPr>
            <a:lvl8pPr marL="205337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8pPr>
            <a:lvl9pPr marL="2346716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851" y="1026714"/>
            <a:ext cx="5289854" cy="2903930"/>
          </a:xfrm>
        </p:spPr>
        <p:txBody>
          <a:bodyPr/>
          <a:lstStyle>
            <a:lvl1pPr>
              <a:defRPr sz="1796"/>
            </a:lvl1pPr>
            <a:lvl2pPr>
              <a:defRPr sz="1540"/>
            </a:lvl2pPr>
            <a:lvl3pPr>
              <a:defRPr sz="1283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8322" y="1026714"/>
            <a:ext cx="5289854" cy="2903930"/>
          </a:xfrm>
        </p:spPr>
        <p:txBody>
          <a:bodyPr/>
          <a:lstStyle>
            <a:lvl1pPr>
              <a:defRPr sz="1796"/>
            </a:lvl1pPr>
            <a:lvl2pPr>
              <a:defRPr sz="1540"/>
            </a:lvl2pPr>
            <a:lvl3pPr>
              <a:defRPr sz="1283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851" y="984953"/>
            <a:ext cx="5291934" cy="410481"/>
          </a:xfrm>
        </p:spPr>
        <p:txBody>
          <a:bodyPr anchor="b"/>
          <a:lstStyle>
            <a:lvl1pPr marL="0" indent="0">
              <a:buNone/>
              <a:defRPr sz="1540" b="1"/>
            </a:lvl1pPr>
            <a:lvl2pPr marL="293340" indent="0">
              <a:buNone/>
              <a:defRPr sz="1283" b="1"/>
            </a:lvl2pPr>
            <a:lvl3pPr marL="586679" indent="0">
              <a:buNone/>
              <a:defRPr sz="1155" b="1"/>
            </a:lvl3pPr>
            <a:lvl4pPr marL="880019" indent="0">
              <a:buNone/>
              <a:defRPr sz="1027" b="1"/>
            </a:lvl4pPr>
            <a:lvl5pPr marL="1173358" indent="0">
              <a:buNone/>
              <a:defRPr sz="1027" b="1"/>
            </a:lvl5pPr>
            <a:lvl6pPr marL="1466698" indent="0">
              <a:buNone/>
              <a:defRPr sz="1027" b="1"/>
            </a:lvl6pPr>
            <a:lvl7pPr marL="1760037" indent="0">
              <a:buNone/>
              <a:defRPr sz="1027" b="1"/>
            </a:lvl7pPr>
            <a:lvl8pPr marL="2053377" indent="0">
              <a:buNone/>
              <a:defRPr sz="1027" b="1"/>
            </a:lvl8pPr>
            <a:lvl9pPr marL="2346716" indent="0">
              <a:buNone/>
              <a:defRPr sz="1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851" y="1395434"/>
            <a:ext cx="5291934" cy="2535209"/>
          </a:xfrm>
        </p:spPr>
        <p:txBody>
          <a:bodyPr/>
          <a:lstStyle>
            <a:lvl1pPr>
              <a:defRPr sz="1540"/>
            </a:lvl1pPr>
            <a:lvl2pPr>
              <a:defRPr sz="1283"/>
            </a:lvl2pPr>
            <a:lvl3pPr>
              <a:defRPr sz="1155"/>
            </a:lvl3pPr>
            <a:lvl4pPr>
              <a:defRPr sz="1027"/>
            </a:lvl4pPr>
            <a:lvl5pPr>
              <a:defRPr sz="1027"/>
            </a:lvl5pPr>
            <a:lvl6pPr>
              <a:defRPr sz="1027"/>
            </a:lvl6pPr>
            <a:lvl7pPr>
              <a:defRPr sz="1027"/>
            </a:lvl7pPr>
            <a:lvl8pPr>
              <a:defRPr sz="1027"/>
            </a:lvl8pPr>
            <a:lvl9pPr>
              <a:defRPr sz="10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84164" y="984953"/>
            <a:ext cx="5294013" cy="410481"/>
          </a:xfrm>
        </p:spPr>
        <p:txBody>
          <a:bodyPr anchor="b"/>
          <a:lstStyle>
            <a:lvl1pPr marL="0" indent="0">
              <a:buNone/>
              <a:defRPr sz="1540" b="1"/>
            </a:lvl1pPr>
            <a:lvl2pPr marL="293340" indent="0">
              <a:buNone/>
              <a:defRPr sz="1283" b="1"/>
            </a:lvl2pPr>
            <a:lvl3pPr marL="586679" indent="0">
              <a:buNone/>
              <a:defRPr sz="1155" b="1"/>
            </a:lvl3pPr>
            <a:lvl4pPr marL="880019" indent="0">
              <a:buNone/>
              <a:defRPr sz="1027" b="1"/>
            </a:lvl4pPr>
            <a:lvl5pPr marL="1173358" indent="0">
              <a:buNone/>
              <a:defRPr sz="1027" b="1"/>
            </a:lvl5pPr>
            <a:lvl6pPr marL="1466698" indent="0">
              <a:buNone/>
              <a:defRPr sz="1027" b="1"/>
            </a:lvl6pPr>
            <a:lvl7pPr marL="1760037" indent="0">
              <a:buNone/>
              <a:defRPr sz="1027" b="1"/>
            </a:lvl7pPr>
            <a:lvl8pPr marL="2053377" indent="0">
              <a:buNone/>
              <a:defRPr sz="1027" b="1"/>
            </a:lvl8pPr>
            <a:lvl9pPr marL="2346716" indent="0">
              <a:buNone/>
              <a:defRPr sz="1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84164" y="1395434"/>
            <a:ext cx="5294013" cy="2535209"/>
          </a:xfrm>
        </p:spPr>
        <p:txBody>
          <a:bodyPr/>
          <a:lstStyle>
            <a:lvl1pPr>
              <a:defRPr sz="1540"/>
            </a:lvl1pPr>
            <a:lvl2pPr>
              <a:defRPr sz="1283"/>
            </a:lvl2pPr>
            <a:lvl3pPr>
              <a:defRPr sz="1155"/>
            </a:lvl3pPr>
            <a:lvl4pPr>
              <a:defRPr sz="1027"/>
            </a:lvl4pPr>
            <a:lvl5pPr>
              <a:defRPr sz="1027"/>
            </a:lvl5pPr>
            <a:lvl6pPr>
              <a:defRPr sz="1027"/>
            </a:lvl6pPr>
            <a:lvl7pPr>
              <a:defRPr sz="1027"/>
            </a:lvl7pPr>
            <a:lvl8pPr>
              <a:defRPr sz="1027"/>
            </a:lvl8pPr>
            <a:lvl9pPr>
              <a:defRPr sz="102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852" y="175193"/>
            <a:ext cx="3940360" cy="745590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2685" y="175194"/>
            <a:ext cx="6695491" cy="3755450"/>
          </a:xfrm>
        </p:spPr>
        <p:txBody>
          <a:bodyPr/>
          <a:lstStyle>
            <a:lvl1pPr>
              <a:defRPr sz="2053"/>
            </a:lvl1pPr>
            <a:lvl2pPr>
              <a:defRPr sz="1796"/>
            </a:lvl2pPr>
            <a:lvl3pPr>
              <a:defRPr sz="1540"/>
            </a:lvl3pPr>
            <a:lvl4pPr>
              <a:defRPr sz="1283"/>
            </a:lvl4pPr>
            <a:lvl5pPr>
              <a:defRPr sz="1283"/>
            </a:lvl5pPr>
            <a:lvl6pPr>
              <a:defRPr sz="1283"/>
            </a:lvl6pPr>
            <a:lvl7pPr>
              <a:defRPr sz="1283"/>
            </a:lvl7pPr>
            <a:lvl8pPr>
              <a:defRPr sz="1283"/>
            </a:lvl8pPr>
            <a:lvl9pPr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8852" y="920783"/>
            <a:ext cx="3940360" cy="3009861"/>
          </a:xfrm>
        </p:spPr>
        <p:txBody>
          <a:bodyPr/>
          <a:lstStyle>
            <a:lvl1pPr marL="0" indent="0">
              <a:buNone/>
              <a:defRPr sz="898"/>
            </a:lvl1pPr>
            <a:lvl2pPr marL="293340" indent="0">
              <a:buNone/>
              <a:defRPr sz="770"/>
            </a:lvl2pPr>
            <a:lvl3pPr marL="586679" indent="0">
              <a:buNone/>
              <a:defRPr sz="642"/>
            </a:lvl3pPr>
            <a:lvl4pPr marL="880019" indent="0">
              <a:buNone/>
              <a:defRPr sz="577"/>
            </a:lvl4pPr>
            <a:lvl5pPr marL="1173358" indent="0">
              <a:buNone/>
              <a:defRPr sz="577"/>
            </a:lvl5pPr>
            <a:lvl6pPr marL="1466698" indent="0">
              <a:buNone/>
              <a:defRPr sz="577"/>
            </a:lvl6pPr>
            <a:lvl7pPr marL="1760037" indent="0">
              <a:buNone/>
              <a:defRPr sz="577"/>
            </a:lvl7pPr>
            <a:lvl8pPr marL="2053377" indent="0">
              <a:buNone/>
              <a:defRPr sz="577"/>
            </a:lvl8pPr>
            <a:lvl9pPr marL="2346716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581" y="3080141"/>
            <a:ext cx="7186217" cy="363628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47581" y="393166"/>
            <a:ext cx="7186217" cy="2640121"/>
          </a:xfrm>
        </p:spPr>
        <p:txBody>
          <a:bodyPr/>
          <a:lstStyle>
            <a:lvl1pPr marL="0" indent="0">
              <a:buNone/>
              <a:defRPr sz="2053"/>
            </a:lvl1pPr>
            <a:lvl2pPr marL="293340" indent="0">
              <a:buNone/>
              <a:defRPr sz="1796"/>
            </a:lvl2pPr>
            <a:lvl3pPr marL="586679" indent="0">
              <a:buNone/>
              <a:defRPr sz="1540"/>
            </a:lvl3pPr>
            <a:lvl4pPr marL="880019" indent="0">
              <a:buNone/>
              <a:defRPr sz="1283"/>
            </a:lvl4pPr>
            <a:lvl5pPr marL="1173358" indent="0">
              <a:buNone/>
              <a:defRPr sz="1283"/>
            </a:lvl5pPr>
            <a:lvl6pPr marL="1466698" indent="0">
              <a:buNone/>
              <a:defRPr sz="1283"/>
            </a:lvl6pPr>
            <a:lvl7pPr marL="1760037" indent="0">
              <a:buNone/>
              <a:defRPr sz="1283"/>
            </a:lvl7pPr>
            <a:lvl8pPr marL="2053377" indent="0">
              <a:buNone/>
              <a:defRPr sz="1283"/>
            </a:lvl8pPr>
            <a:lvl9pPr marL="2346716" indent="0">
              <a:buNone/>
              <a:defRPr sz="128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47581" y="3443769"/>
            <a:ext cx="7186217" cy="516412"/>
          </a:xfrm>
        </p:spPr>
        <p:txBody>
          <a:bodyPr/>
          <a:lstStyle>
            <a:lvl1pPr marL="0" indent="0">
              <a:buNone/>
              <a:defRPr sz="898"/>
            </a:lvl1pPr>
            <a:lvl2pPr marL="293340" indent="0">
              <a:buNone/>
              <a:defRPr sz="770"/>
            </a:lvl2pPr>
            <a:lvl3pPr marL="586679" indent="0">
              <a:buNone/>
              <a:defRPr sz="642"/>
            </a:lvl3pPr>
            <a:lvl4pPr marL="880019" indent="0">
              <a:buNone/>
              <a:defRPr sz="577"/>
            </a:lvl4pPr>
            <a:lvl5pPr marL="1173358" indent="0">
              <a:buNone/>
              <a:defRPr sz="577"/>
            </a:lvl5pPr>
            <a:lvl6pPr marL="1466698" indent="0">
              <a:buNone/>
              <a:defRPr sz="577"/>
            </a:lvl6pPr>
            <a:lvl7pPr marL="1760037" indent="0">
              <a:buNone/>
              <a:defRPr sz="577"/>
            </a:lvl7pPr>
            <a:lvl8pPr marL="2053377" indent="0">
              <a:buNone/>
              <a:defRPr sz="577"/>
            </a:lvl8pPr>
            <a:lvl9pPr marL="2346716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8851" y="176212"/>
            <a:ext cx="10779325" cy="733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851" y="1026714"/>
            <a:ext cx="10779325" cy="2903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8851" y="4078335"/>
            <a:ext cx="2794640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92151" y="4078335"/>
            <a:ext cx="3792725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3536" y="4078335"/>
            <a:ext cx="2794640" cy="234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3340" rtl="0" eaLnBrk="1" latinLnBrk="0" hangingPunct="1">
        <a:spcBef>
          <a:spcPct val="0"/>
        </a:spcBef>
        <a:buNone/>
        <a:defRPr sz="28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0005" indent="-220005" algn="l" defTabSz="293340" rtl="0" eaLnBrk="1" latinLnBrk="0" hangingPunct="1">
        <a:spcBef>
          <a:spcPct val="20000"/>
        </a:spcBef>
        <a:buFont typeface="Arial"/>
        <a:buChar char="•"/>
        <a:defRPr sz="2053" kern="1200">
          <a:solidFill>
            <a:schemeClr val="tx1"/>
          </a:solidFill>
          <a:latin typeface="+mn-lt"/>
          <a:ea typeface="+mn-ea"/>
          <a:cs typeface="+mn-cs"/>
        </a:defRPr>
      </a:lvl1pPr>
      <a:lvl2pPr marL="476677" indent="-183337" algn="l" defTabSz="293340" rtl="0" eaLnBrk="1" latinLnBrk="0" hangingPunct="1">
        <a:spcBef>
          <a:spcPct val="20000"/>
        </a:spcBef>
        <a:buFont typeface="Arial"/>
        <a:buChar char="–"/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733349" indent="-146670" algn="l" defTabSz="293340" rtl="0" eaLnBrk="1" latinLnBrk="0" hangingPunct="1">
        <a:spcBef>
          <a:spcPct val="20000"/>
        </a:spcBef>
        <a:buFont typeface="Arial"/>
        <a:buChar char="•"/>
        <a:defRPr sz="1540" kern="1200">
          <a:solidFill>
            <a:schemeClr val="tx1"/>
          </a:solidFill>
          <a:latin typeface="+mn-lt"/>
          <a:ea typeface="+mn-ea"/>
          <a:cs typeface="+mn-cs"/>
        </a:defRPr>
      </a:lvl3pPr>
      <a:lvl4pPr marL="1026688" indent="-146670" algn="l" defTabSz="293340" rtl="0" eaLnBrk="1" latinLnBrk="0" hangingPunct="1">
        <a:spcBef>
          <a:spcPct val="20000"/>
        </a:spcBef>
        <a:buFont typeface="Arial"/>
        <a:buChar char="–"/>
        <a:defRPr sz="1283" kern="1200">
          <a:solidFill>
            <a:schemeClr val="tx1"/>
          </a:solidFill>
          <a:latin typeface="+mn-lt"/>
          <a:ea typeface="+mn-ea"/>
          <a:cs typeface="+mn-cs"/>
        </a:defRPr>
      </a:lvl4pPr>
      <a:lvl5pPr marL="1320028" indent="-146670" algn="l" defTabSz="293340" rtl="0" eaLnBrk="1" latinLnBrk="0" hangingPunct="1">
        <a:spcBef>
          <a:spcPct val="20000"/>
        </a:spcBef>
        <a:buFont typeface="Arial"/>
        <a:buChar char="»"/>
        <a:defRPr sz="1283" kern="1200">
          <a:solidFill>
            <a:schemeClr val="tx1"/>
          </a:solidFill>
          <a:latin typeface="+mn-lt"/>
          <a:ea typeface="+mn-ea"/>
          <a:cs typeface="+mn-cs"/>
        </a:defRPr>
      </a:lvl5pPr>
      <a:lvl6pPr marL="1613367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6pPr>
      <a:lvl7pPr marL="1906707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7pPr>
      <a:lvl8pPr marL="2200046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8pPr>
      <a:lvl9pPr marL="2493386" indent="-146670" algn="l" defTabSz="293340" rtl="0" eaLnBrk="1" latinLnBrk="0" hangingPunct="1">
        <a:spcBef>
          <a:spcPct val="20000"/>
        </a:spcBef>
        <a:buFont typeface="Arial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1pPr>
      <a:lvl2pPr marL="293340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2pPr>
      <a:lvl3pPr marL="586679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3pPr>
      <a:lvl4pPr marL="880019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4pPr>
      <a:lvl5pPr marL="1173358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5pPr>
      <a:lvl6pPr marL="1466698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6pPr>
      <a:lvl7pPr marL="1760037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7pPr>
      <a:lvl8pPr marL="2053377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8pPr>
      <a:lvl9pPr marL="2346716" algn="l" defTabSz="293340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G" Type="http://schemas.openxmlformats.org/officeDocument/2006/relationships/image"/><Relationship Id="rId4" Target="../media/image2.png" Type="http://schemas.openxmlformats.org/officeDocument/2006/relationships/image"/><Relationship Id="rId5" Target="../media/image3.JPG" Type="http://schemas.openxmlformats.org/officeDocument/2006/relationships/image"/><Relationship Id="rId6" Target="../media/image4.JPG" Type="http://schemas.openxmlformats.org/officeDocument/2006/relationships/image"/><Relationship Id="rId7" Target="../media/image5.JPG" Type="http://schemas.openxmlformats.org/officeDocument/2006/relationships/image"/><Relationship Id="rId8" Target="../media/image6.jp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973ED-392C-6D43-CB50-5B3284B27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741D74-D6A7-523D-56FF-2EF28642D1AE}"/>
              </a:ext>
            </a:extLst>
          </p:cNvPr>
          <p:cNvSpPr/>
          <p:nvPr/>
        </p:nvSpPr>
        <p:spPr>
          <a:xfrm>
            <a:off x="1977689" y="9708"/>
            <a:ext cx="4851956" cy="583244"/>
          </a:xfrm>
          <a:prstGeom prst="rect">
            <a:avLst/>
          </a:prstGeom>
          <a:solidFill>
            <a:srgbClr val="20539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55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EEA1BB-676C-0F20-1FB6-0C539741A48A}"/>
              </a:ext>
            </a:extLst>
          </p:cNvPr>
          <p:cNvSpPr txBox="1"/>
          <p:nvPr/>
        </p:nvSpPr>
        <p:spPr>
          <a:xfrm>
            <a:off x="2043894" y="35124"/>
            <a:ext cx="1980029" cy="5447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社会福祉法人　清光会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lang="ja-JP" altLang="en-US" sz="154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  <a:endParaRPr sz="154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84B4984-F2A7-7949-7AF2-DD857391FA0A}"/>
              </a:ext>
            </a:extLst>
          </p:cNvPr>
          <p:cNvSpPr/>
          <p:nvPr/>
        </p:nvSpPr>
        <p:spPr>
          <a:xfrm>
            <a:off x="218474" y="1053130"/>
            <a:ext cx="4632925" cy="121185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55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15C4C3D-3249-361C-9EC7-B0F98B2F001F}"/>
              </a:ext>
            </a:extLst>
          </p:cNvPr>
          <p:cNvSpPr/>
          <p:nvPr/>
        </p:nvSpPr>
        <p:spPr>
          <a:xfrm>
            <a:off x="102193" y="759763"/>
            <a:ext cx="1875496" cy="4328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ここが</a:t>
            </a:r>
            <a:r>
              <a:rPr kumimoji="1" lang="ja-JP" altLang="en-US" sz="1400" i="1" u="sng" dirty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ウチ</a:t>
            </a:r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の魅力！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19B60784-83BF-EF42-3A3F-F70FB4A18910}"/>
              </a:ext>
            </a:extLst>
          </p:cNvPr>
          <p:cNvSpPr/>
          <p:nvPr/>
        </p:nvSpPr>
        <p:spPr>
          <a:xfrm>
            <a:off x="250741" y="2502916"/>
            <a:ext cx="4621702" cy="4112986"/>
          </a:xfrm>
          <a:prstGeom prst="roundRect">
            <a:avLst>
              <a:gd name="adj" fmla="val 678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53" dirty="0">
              <a:solidFill>
                <a:schemeClr val="tx1"/>
              </a:solidFill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89E18F2-FE5B-688F-CF48-6DD4F44A913C}"/>
              </a:ext>
            </a:extLst>
          </p:cNvPr>
          <p:cNvSpPr/>
          <p:nvPr/>
        </p:nvSpPr>
        <p:spPr>
          <a:xfrm>
            <a:off x="5128426" y="2502916"/>
            <a:ext cx="4621701" cy="40732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707A5D16-87C5-176A-7A25-60F941D06148}"/>
              </a:ext>
            </a:extLst>
          </p:cNvPr>
          <p:cNvSpPr/>
          <p:nvPr/>
        </p:nvSpPr>
        <p:spPr>
          <a:xfrm>
            <a:off x="5128426" y="1053131"/>
            <a:ext cx="4621701" cy="13463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57660FE2-3148-2002-CB0C-C2A7B2F3629D}"/>
              </a:ext>
            </a:extLst>
          </p:cNvPr>
          <p:cNvGrpSpPr/>
          <p:nvPr/>
        </p:nvGrpSpPr>
        <p:grpSpPr>
          <a:xfrm>
            <a:off x="7011461" y="26098"/>
            <a:ext cx="634866" cy="597421"/>
            <a:chOff x="7554405" y="494291"/>
            <a:chExt cx="725995" cy="698279"/>
          </a:xfrm>
        </p:grpSpPr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C83B588C-A263-7004-23BA-0ECFFD4F94F8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1417B1C-AACC-3994-A1C6-791F3195F747}"/>
                </a:ext>
              </a:extLst>
            </p:cNvPr>
            <p:cNvSpPr txBox="1"/>
            <p:nvPr/>
          </p:nvSpPr>
          <p:spPr>
            <a:xfrm>
              <a:off x="7569847" y="591614"/>
              <a:ext cx="695110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未経験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歓迎</a:t>
              </a: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BF17D30F-6754-F3FD-2B59-E643E577BF53}"/>
              </a:ext>
            </a:extLst>
          </p:cNvPr>
          <p:cNvGrpSpPr/>
          <p:nvPr/>
        </p:nvGrpSpPr>
        <p:grpSpPr>
          <a:xfrm>
            <a:off x="7565233" y="21787"/>
            <a:ext cx="634866" cy="597421"/>
            <a:chOff x="7554405" y="494291"/>
            <a:chExt cx="725995" cy="698279"/>
          </a:xfrm>
        </p:grpSpPr>
        <p:sp>
          <p:nvSpPr>
            <p:cNvPr id="28" name="楕円 27">
              <a:extLst>
                <a:ext uri="{FF2B5EF4-FFF2-40B4-BE49-F238E27FC236}">
                  <a16:creationId xmlns:a16="http://schemas.microsoft.com/office/drawing/2014/main" id="{B081FDB5-BEE1-1B8C-4CF5-DEEDA840716B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3A5C6DED-91E8-E96C-FE3C-A32B1C448A2E}"/>
                </a:ext>
              </a:extLst>
            </p:cNvPr>
            <p:cNvSpPr txBox="1"/>
            <p:nvPr/>
          </p:nvSpPr>
          <p:spPr>
            <a:xfrm>
              <a:off x="7569847" y="591614"/>
              <a:ext cx="698777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無資格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歓迎</a:t>
              </a: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C2A96E-801F-52DB-BF6D-D6E81C75D5D1}"/>
              </a:ext>
            </a:extLst>
          </p:cNvPr>
          <p:cNvGrpSpPr/>
          <p:nvPr/>
        </p:nvGrpSpPr>
        <p:grpSpPr>
          <a:xfrm>
            <a:off x="8115241" y="21217"/>
            <a:ext cx="748923" cy="597421"/>
            <a:chOff x="7515576" y="494291"/>
            <a:chExt cx="856424" cy="698279"/>
          </a:xfrm>
        </p:grpSpPr>
        <p:sp>
          <p:nvSpPr>
            <p:cNvPr id="36" name="楕円 35">
              <a:extLst>
                <a:ext uri="{FF2B5EF4-FFF2-40B4-BE49-F238E27FC236}">
                  <a16:creationId xmlns:a16="http://schemas.microsoft.com/office/drawing/2014/main" id="{06BF36AC-6520-EBAC-E8CE-323A697EC225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A2C62DA-6E09-2F38-0E12-132793A94822}"/>
                </a:ext>
              </a:extLst>
            </p:cNvPr>
            <p:cNvSpPr txBox="1"/>
            <p:nvPr/>
          </p:nvSpPr>
          <p:spPr>
            <a:xfrm>
              <a:off x="7515576" y="583927"/>
              <a:ext cx="856424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資格取得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サポート</a:t>
              </a:r>
            </a:p>
          </p:txBody>
        </p:sp>
      </p:grp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D5B9BFCF-E6E4-B545-5088-67D674CF16AB}"/>
              </a:ext>
            </a:extLst>
          </p:cNvPr>
          <p:cNvSpPr/>
          <p:nvPr/>
        </p:nvSpPr>
        <p:spPr>
          <a:xfrm>
            <a:off x="5006881" y="759763"/>
            <a:ext cx="1495480" cy="4328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施設の概要</a:t>
            </a: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2A77F8C7-8607-48A0-A514-1EB6E46E5169}"/>
              </a:ext>
            </a:extLst>
          </p:cNvPr>
          <p:cNvSpPr/>
          <p:nvPr/>
        </p:nvSpPr>
        <p:spPr>
          <a:xfrm>
            <a:off x="5033558" y="2152463"/>
            <a:ext cx="3127522" cy="4328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入社</a:t>
            </a:r>
            <a:r>
              <a:rPr kumimoji="1" lang="en-US" altLang="ja-JP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5</a:t>
            </a:r>
            <a:r>
              <a:rPr kumimoji="1" lang="ja-JP" altLang="en-US" sz="1155" i="1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年目の副施設長さんに</a:t>
            </a:r>
            <a:r>
              <a:rPr kumimoji="1" lang="ja-JP" altLang="en-US" sz="1400" i="1" dirty="0">
                <a:solidFill>
                  <a:srgbClr val="FF00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インタビュー</a:t>
            </a:r>
            <a:endParaRPr kumimoji="1" lang="ja-JP" altLang="en-US" sz="1155" i="1" dirty="0">
              <a:solidFill>
                <a:srgbClr val="FF00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AB043E4-A343-162A-D5B0-453754A47A3A}"/>
              </a:ext>
            </a:extLst>
          </p:cNvPr>
          <p:cNvGrpSpPr/>
          <p:nvPr/>
        </p:nvGrpSpPr>
        <p:grpSpPr>
          <a:xfrm>
            <a:off x="149970" y="26098"/>
            <a:ext cx="852175" cy="733664"/>
            <a:chOff x="109681" y="6578"/>
            <a:chExt cx="852175" cy="733664"/>
          </a:xfrm>
        </p:grpSpPr>
        <p:sp>
          <p:nvSpPr>
            <p:cNvPr id="5" name="楕円 4">
              <a:extLst>
                <a:ext uri="{FF2B5EF4-FFF2-40B4-BE49-F238E27FC236}">
                  <a16:creationId xmlns:a16="http://schemas.microsoft.com/office/drawing/2014/main" id="{775B144B-F8FF-C5A7-2CE6-D865AC3057D5}"/>
                </a:ext>
              </a:extLst>
            </p:cNvPr>
            <p:cNvSpPr/>
            <p:nvPr/>
          </p:nvSpPr>
          <p:spPr>
            <a:xfrm>
              <a:off x="109681" y="6578"/>
              <a:ext cx="852175" cy="73366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AD00A79-CF93-FEC3-FB9A-6D1E97B95C8D}"/>
                </a:ext>
              </a:extLst>
            </p:cNvPr>
            <p:cNvSpPr txBox="1"/>
            <p:nvPr/>
          </p:nvSpPr>
          <p:spPr>
            <a:xfrm>
              <a:off x="118054" y="128117"/>
              <a:ext cx="827471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i="1" u="sng" dirty="0"/>
                <a:t>ジモト</a:t>
              </a:r>
              <a:r>
                <a:rPr kumimoji="1" lang="ja-JP" altLang="en-US" sz="1050" i="1" u="sng" dirty="0"/>
                <a:t>を</a:t>
              </a:r>
              <a:endParaRPr kumimoji="1" lang="en-US" altLang="ja-JP" sz="1050" i="1" u="sng" dirty="0"/>
            </a:p>
            <a:p>
              <a:pPr algn="ctr"/>
              <a:r>
                <a:rPr kumimoji="1" lang="ja-JP" altLang="en-US" sz="1050" i="1" u="sng" dirty="0"/>
                <a:t>支える仕事</a:t>
              </a:r>
            </a:p>
          </p:txBody>
        </p:sp>
      </p:grp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13BDA67C-6314-3129-4566-3253B19BB964}"/>
              </a:ext>
            </a:extLst>
          </p:cNvPr>
          <p:cNvGrpSpPr/>
          <p:nvPr/>
        </p:nvGrpSpPr>
        <p:grpSpPr>
          <a:xfrm>
            <a:off x="2756874" y="4426363"/>
            <a:ext cx="2022635" cy="1496130"/>
            <a:chOff x="825965" y="5490563"/>
            <a:chExt cx="1708971" cy="1274471"/>
          </a:xfrm>
        </p:grpSpPr>
        <p:pic>
          <p:nvPicPr>
            <p:cNvPr id="52" name="図 51" descr="屋内, 子供, 再生, テーブル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6569366-44DF-10EE-E8FA-CF7577B15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5641" y="5490563"/>
              <a:ext cx="1699295" cy="1274471"/>
            </a:xfrm>
            <a:prstGeom prst="rect">
              <a:avLst/>
            </a:prstGeom>
          </p:spPr>
        </p:pic>
        <p:sp>
          <p:nvSpPr>
            <p:cNvPr id="53" name="楕円 52">
              <a:extLst>
                <a:ext uri="{FF2B5EF4-FFF2-40B4-BE49-F238E27FC236}">
                  <a16:creationId xmlns:a16="http://schemas.microsoft.com/office/drawing/2014/main" id="{444E69C9-A2BC-70CD-DC7D-203929452142}"/>
                </a:ext>
              </a:extLst>
            </p:cNvPr>
            <p:cNvSpPr/>
            <p:nvPr/>
          </p:nvSpPr>
          <p:spPr>
            <a:xfrm>
              <a:off x="1994877" y="5935241"/>
              <a:ext cx="319698" cy="316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762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楕円 53">
              <a:extLst>
                <a:ext uri="{FF2B5EF4-FFF2-40B4-BE49-F238E27FC236}">
                  <a16:creationId xmlns:a16="http://schemas.microsoft.com/office/drawing/2014/main" id="{1D90E7B5-FE58-ABF4-E7F5-D2B3BA977285}"/>
                </a:ext>
              </a:extLst>
            </p:cNvPr>
            <p:cNvSpPr/>
            <p:nvPr/>
          </p:nvSpPr>
          <p:spPr>
            <a:xfrm>
              <a:off x="825965" y="5890199"/>
              <a:ext cx="319698" cy="316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762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59524521-3B09-E86B-95D0-5B8037DECF82}"/>
              </a:ext>
            </a:extLst>
          </p:cNvPr>
          <p:cNvGrpSpPr/>
          <p:nvPr/>
        </p:nvGrpSpPr>
        <p:grpSpPr>
          <a:xfrm>
            <a:off x="8751333" y="33021"/>
            <a:ext cx="641399" cy="597421"/>
            <a:chOff x="7554405" y="494291"/>
            <a:chExt cx="733466" cy="698279"/>
          </a:xfrm>
        </p:grpSpPr>
        <p:sp>
          <p:nvSpPr>
            <p:cNvPr id="33" name="楕円 32">
              <a:extLst>
                <a:ext uri="{FF2B5EF4-FFF2-40B4-BE49-F238E27FC236}">
                  <a16:creationId xmlns:a16="http://schemas.microsoft.com/office/drawing/2014/main" id="{9FE909B5-E96D-EEB6-CB7D-CF433A4B7721}"/>
                </a:ext>
              </a:extLst>
            </p:cNvPr>
            <p:cNvSpPr/>
            <p:nvPr/>
          </p:nvSpPr>
          <p:spPr>
            <a:xfrm>
              <a:off x="7554405" y="494291"/>
              <a:ext cx="725995" cy="698279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700" dirty="0"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2C2EFAB7-914E-C7D3-7E1F-68FA14215C8E}"/>
                </a:ext>
              </a:extLst>
            </p:cNvPr>
            <p:cNvSpPr txBox="1"/>
            <p:nvPr/>
          </p:nvSpPr>
          <p:spPr>
            <a:xfrm>
              <a:off x="7592760" y="591614"/>
              <a:ext cx="695111" cy="50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ﾏｲｶｰ</a:t>
              </a:r>
              <a:endParaRPr kumimoji="1" lang="en-US" altLang="ja-JP" sz="11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endParaRPr>
            </a:p>
            <a:p>
              <a:pPr algn="ctr"/>
              <a:r>
                <a:rPr kumimoji="1" lang="ja-JP" altLang="en-US" sz="11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通勤可</a:t>
              </a:r>
            </a:p>
          </p:txBody>
        </p:sp>
      </p:grpSp>
      <p:sp>
        <p:nvSpPr>
          <p:cNvPr id="9" name="TextBox 2">
            <a:extLst>
              <a:ext uri="{FF2B5EF4-FFF2-40B4-BE49-F238E27FC236}">
                <a16:creationId xmlns:a16="http://schemas.microsoft.com/office/drawing/2014/main" id="{8DA95742-9CE0-B99D-9F48-63E32E5850E3}"/>
              </a:ext>
            </a:extLst>
          </p:cNvPr>
          <p:cNvSpPr txBox="1"/>
          <p:nvPr/>
        </p:nvSpPr>
        <p:spPr>
          <a:xfrm>
            <a:off x="3916724" y="138559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清光ホーム</a:t>
            </a:r>
            <a:endParaRPr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17DD582-FD52-C510-CE4D-33E3880778D0}"/>
              </a:ext>
            </a:extLst>
          </p:cNvPr>
          <p:cNvSpPr txBox="1"/>
          <p:nvPr/>
        </p:nvSpPr>
        <p:spPr>
          <a:xfrm>
            <a:off x="5202844" y="1235336"/>
            <a:ext cx="436529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職員構成は４０代～５０代が７割を占めており、２０代、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３０代の方々も在籍しています。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毎月１回以上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は、行事やイベント、余暇支援、旅行などを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行っており、仕事をしながら自分も楽しむことができます！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6D0F027-01BC-034D-D612-8408FF7B3110}"/>
              </a:ext>
            </a:extLst>
          </p:cNvPr>
          <p:cNvSpPr txBox="1"/>
          <p:nvPr/>
        </p:nvSpPr>
        <p:spPr>
          <a:xfrm>
            <a:off x="273193" y="1233480"/>
            <a:ext cx="467307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ja-JP" altLang="en-US" sz="14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誰かの役に立ちたい！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4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福祉に携わりたい！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という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想いを持つ方にとっては、</a:t>
            </a:r>
            <a:r>
              <a:rPr kumimoji="1" lang="ja-JP" altLang="en-US" sz="1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まさに天職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だと思います！！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・未経験から入る方が多く、初めての仕事でも</a:t>
            </a:r>
            <a:r>
              <a:rPr kumimoji="1" lang="ja-JP" altLang="en-US" sz="1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手厚い</a:t>
            </a:r>
            <a:endParaRPr kumimoji="1" lang="en-US" altLang="ja-JP" sz="1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先輩職員のサポート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があります！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FC689C3-7AC6-5A7E-A521-09BDC583FB1A}"/>
              </a:ext>
            </a:extLst>
          </p:cNvPr>
          <p:cNvSpPr txBox="1"/>
          <p:nvPr/>
        </p:nvSpPr>
        <p:spPr>
          <a:xfrm>
            <a:off x="5253004" y="2723545"/>
            <a:ext cx="29290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Q. </a:t>
            </a:r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この施設を選んだ理由を教えてください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FBE621C-A190-5FF2-81F2-9EDBCE550AB5}"/>
              </a:ext>
            </a:extLst>
          </p:cNvPr>
          <p:cNvSpPr txBox="1"/>
          <p:nvPr/>
        </p:nvSpPr>
        <p:spPr>
          <a:xfrm>
            <a:off x="5202844" y="2943063"/>
            <a:ext cx="433965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利用者様の自由度の高さにあると思います。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見学した中で、入所利用者様が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笑顔でいきいきとした表情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楽しいと話してくれました。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また、行事や旅行等にも積極的に行っていると聞き、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毎日が</a:t>
            </a:r>
            <a:endParaRPr kumimoji="1" lang="en-US" altLang="ja-JP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輝いている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なと思い、この施設を選びました。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E02007C-613A-44EB-3950-3918F7D9599B}"/>
              </a:ext>
            </a:extLst>
          </p:cNvPr>
          <p:cNvSpPr txBox="1"/>
          <p:nvPr/>
        </p:nvSpPr>
        <p:spPr>
          <a:xfrm>
            <a:off x="5178922" y="4019814"/>
            <a:ext cx="26468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Q. </a:t>
            </a:r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応募を考えている方へのメッセージ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575102E-632C-0653-0911-FFB701216879}"/>
              </a:ext>
            </a:extLst>
          </p:cNvPr>
          <p:cNvSpPr txBox="1"/>
          <p:nvPr/>
        </p:nvSpPr>
        <p:spPr>
          <a:xfrm>
            <a:off x="5215668" y="4243921"/>
            <a:ext cx="433965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障がいを持っている方の印象は大変そうや、自分はやって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いけるかなと思う気持ちがあるのは、みな同じです。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しかし、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そういった事も全て振り払って来てみてください。</a:t>
            </a:r>
            <a:endParaRPr kumimoji="1" lang="en-US" altLang="ja-JP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働いていくと必ず自分自身が笑顔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になっていると思います。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まずは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一歩踏み出してぜひ、</a:t>
            </a:r>
            <a:endParaRPr kumimoji="1" lang="en-US" altLang="ja-JP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見学に来てください！</a:t>
            </a:r>
          </a:p>
        </p:txBody>
      </p:sp>
      <p:pic>
        <p:nvPicPr>
          <p:cNvPr id="22" name="図 21" descr="ロゴ, 会社名&#10;&#10;AI 生成コンテンツは誤りを含む可能性があります。">
            <a:extLst>
              <a:ext uri="{FF2B5EF4-FFF2-40B4-BE49-F238E27FC236}">
                <a16:creationId xmlns:a16="http://schemas.microsoft.com/office/drawing/2014/main" id="{B547EA36-1207-1A8B-F29B-2B0E39143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232" y="92966"/>
            <a:ext cx="723093" cy="618833"/>
          </a:xfrm>
          <a:prstGeom prst="rect">
            <a:avLst/>
          </a:prstGeom>
        </p:spPr>
      </p:pic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5F374AA1-EF81-936B-3BF3-73A6762EC411}"/>
              </a:ext>
            </a:extLst>
          </p:cNvPr>
          <p:cNvGrpSpPr/>
          <p:nvPr/>
        </p:nvGrpSpPr>
        <p:grpSpPr>
          <a:xfrm>
            <a:off x="583216" y="2638564"/>
            <a:ext cx="1985647" cy="1485022"/>
            <a:chOff x="583216" y="2638564"/>
            <a:chExt cx="1985647" cy="1485022"/>
          </a:xfrm>
        </p:grpSpPr>
        <p:pic>
          <p:nvPicPr>
            <p:cNvPr id="30" name="図 29" descr="煙を上げて座っている人たち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BF527D1A-0696-3EAA-5031-B7F38182D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8834" y="2638564"/>
              <a:ext cx="1980029" cy="1485022"/>
            </a:xfrm>
            <a:prstGeom prst="rect">
              <a:avLst/>
            </a:prstGeom>
            <a:effectLst>
              <a:softEdge rad="0"/>
            </a:effectLst>
          </p:spPr>
        </p:pic>
        <p:sp>
          <p:nvSpPr>
            <p:cNvPr id="38" name="楕円 37">
              <a:extLst>
                <a:ext uri="{FF2B5EF4-FFF2-40B4-BE49-F238E27FC236}">
                  <a16:creationId xmlns:a16="http://schemas.microsoft.com/office/drawing/2014/main" id="{87D233AB-809D-55D0-8F6B-6457365232E6}"/>
                </a:ext>
              </a:extLst>
            </p:cNvPr>
            <p:cNvSpPr/>
            <p:nvPr/>
          </p:nvSpPr>
          <p:spPr>
            <a:xfrm>
              <a:off x="863826" y="3429000"/>
              <a:ext cx="352230" cy="3143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762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楕円 38">
              <a:extLst>
                <a:ext uri="{FF2B5EF4-FFF2-40B4-BE49-F238E27FC236}">
                  <a16:creationId xmlns:a16="http://schemas.microsoft.com/office/drawing/2014/main" id="{8718785A-6535-77AB-B3C8-8CA21548C7D6}"/>
                </a:ext>
              </a:extLst>
            </p:cNvPr>
            <p:cNvSpPr/>
            <p:nvPr/>
          </p:nvSpPr>
          <p:spPr>
            <a:xfrm>
              <a:off x="583216" y="3563498"/>
              <a:ext cx="418929" cy="3596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762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41" name="図 40" descr="夜に燃え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77ECCBF5-4DE8-C8AC-7355-6BE5388D00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3778" y="2767642"/>
            <a:ext cx="1894390" cy="1420793"/>
          </a:xfrm>
          <a:prstGeom prst="rect">
            <a:avLst/>
          </a:prstGeom>
        </p:spPr>
      </p:pic>
      <p:pic>
        <p:nvPicPr>
          <p:cNvPr id="43" name="図 42" descr="皿の上にあるいろんな食べ物&#10;&#10;AI 生成コンテンツは誤りを含む可能性があります。">
            <a:extLst>
              <a:ext uri="{FF2B5EF4-FFF2-40B4-BE49-F238E27FC236}">
                <a16:creationId xmlns:a16="http://schemas.microsoft.com/office/drawing/2014/main" id="{1F223064-1FC9-9B26-CAED-B76EDD705D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534" y="4396692"/>
            <a:ext cx="2051399" cy="1538549"/>
          </a:xfrm>
          <a:prstGeom prst="rect">
            <a:avLst/>
          </a:prstGeom>
        </p:spPr>
      </p:pic>
      <p:pic>
        <p:nvPicPr>
          <p:cNvPr id="50" name="図 49" descr="建物の前を歩く人&#10;&#10;AI 生成コンテンツは誤りを含む可能性があります。">
            <a:extLst>
              <a:ext uri="{FF2B5EF4-FFF2-40B4-BE49-F238E27FC236}">
                <a16:creationId xmlns:a16="http://schemas.microsoft.com/office/drawing/2014/main" id="{CD103CE5-0E7B-E4DF-76D8-DCD950A8EB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6459" y="4862648"/>
            <a:ext cx="2043894" cy="944279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8CD6AD35-6DB0-3971-3B91-C27E46E4C9C0}"/>
              </a:ext>
            </a:extLst>
          </p:cNvPr>
          <p:cNvGrpSpPr/>
          <p:nvPr/>
        </p:nvGrpSpPr>
        <p:grpSpPr>
          <a:xfrm>
            <a:off x="4457700" y="5715968"/>
            <a:ext cx="5400642" cy="1067768"/>
            <a:chOff x="4457700" y="5715968"/>
            <a:chExt cx="5400642" cy="1067768"/>
          </a:xfrm>
        </p:grpSpPr>
        <p:sp>
          <p:nvSpPr>
            <p:cNvPr id="16" name="スクロール: 横 15">
              <a:extLst>
                <a:ext uri="{FF2B5EF4-FFF2-40B4-BE49-F238E27FC236}">
                  <a16:creationId xmlns:a16="http://schemas.microsoft.com/office/drawing/2014/main" id="{E51A3B8F-858B-719B-DA87-94C3E8F7C6BF}"/>
                </a:ext>
              </a:extLst>
            </p:cNvPr>
            <p:cNvSpPr/>
            <p:nvPr/>
          </p:nvSpPr>
          <p:spPr>
            <a:xfrm>
              <a:off x="4457700" y="5715968"/>
              <a:ext cx="5355927" cy="1067768"/>
            </a:xfrm>
            <a:prstGeom prst="horizontalScroll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2BE38E60-3AF3-F641-9AE1-6B951F279B10}"/>
                </a:ext>
              </a:extLst>
            </p:cNvPr>
            <p:cNvSpPr txBox="1"/>
            <p:nvPr/>
          </p:nvSpPr>
          <p:spPr>
            <a:xfrm>
              <a:off x="4749251" y="5935241"/>
              <a:ext cx="51090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4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少しでも気になった方は、</a:t>
              </a:r>
              <a:r>
                <a:rPr kumimoji="1" lang="ja-JP" altLang="en-US" sz="1600" u="sng" dirty="0">
                  <a:solidFill>
                    <a:srgbClr val="FF0000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ハローワーク相談窓口</a:t>
              </a:r>
              <a:r>
                <a:rPr kumimoji="1" lang="ja-JP" altLang="en-US" sz="1400" dirty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まで！！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7AF0E45-6A9A-4655-B2DE-F571D3CD51F8}"/>
                </a:ext>
              </a:extLst>
            </p:cNvPr>
            <p:cNvSpPr txBox="1"/>
            <p:nvPr/>
          </p:nvSpPr>
          <p:spPr>
            <a:xfrm>
              <a:off x="5284516" y="6206807"/>
              <a:ext cx="4100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求人票以上の情報をゲットできます！！</a:t>
              </a:r>
            </a:p>
          </p:txBody>
        </p:sp>
      </p:grp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9D0039A-D1FA-EA6A-DD8E-2C1D98FE43E1}"/>
              </a:ext>
            </a:extLst>
          </p:cNvPr>
          <p:cNvSpPr txBox="1"/>
          <p:nvPr/>
        </p:nvSpPr>
        <p:spPr>
          <a:xfrm>
            <a:off x="996665" y="6071546"/>
            <a:ext cx="3416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↑　行事、利用者様の食事の一例です。</a:t>
            </a:r>
            <a:endParaRPr kumimoji="1"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仕事をしながら、自分も一緒に楽しめます！！</a:t>
            </a:r>
          </a:p>
        </p:txBody>
      </p:sp>
    </p:spTree>
    <p:extLst>
      <p:ext uri="{BB962C8B-B14F-4D97-AF65-F5344CB8AC3E}">
        <p14:creationId xmlns:p14="http://schemas.microsoft.com/office/powerpoint/2010/main" val="3425824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af7db65-e281-4bdf-8fb7-478a6b55ba37" xsi:nil="true"/>
    <Owner xmlns="9ee03bb0-247a-4365-b70b-84c80d1785bc">
      <UserInfo>
        <DisplayName/>
        <AccountId xsi:nil="true"/>
        <AccountType/>
      </UserInfo>
    </Owner>
    <lcf76f155ced4ddcb4097134ff3c332f xmlns="9ee03bb0-247a-4365-b70b-84c80d1785b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A0154447E5BB94FA894A4EF9C5CA71A" ma:contentTypeVersion="15" ma:contentTypeDescription="新しいドキュメントを作成します。" ma:contentTypeScope="" ma:versionID="b7a34672de299f185da1c2fccbbe4c14">
  <xsd:schema xmlns:xsd="http://www.w3.org/2001/XMLSchema" xmlns:xs="http://www.w3.org/2001/XMLSchema" xmlns:p="http://schemas.microsoft.com/office/2006/metadata/properties" xmlns:ns2="9ee03bb0-247a-4365-b70b-84c80d1785bc" xmlns:ns3="2af7db65-e281-4bdf-8fb7-478a6b55ba37" targetNamespace="http://schemas.microsoft.com/office/2006/metadata/properties" ma:root="true" ma:fieldsID="efec054dbb1e7f2e6c79414ab4cb265e" ns2:_="" ns3:_="">
    <xsd:import namespace="9ee03bb0-247a-4365-b70b-84c80d1785bc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03bb0-247a-4365-b70b-84c80d1785bc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56697be5-00ac-44bc-b83c-78a2a69238df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8C7604-6DC9-488A-8121-99F14072DEFE}">
  <ds:schemaRefs>
    <ds:schemaRef ds:uri="9ee03bb0-247a-4365-b70b-84c80d1785bc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2af7db65-e281-4bdf-8fb7-478a6b55ba37"/>
  </ds:schemaRefs>
</ds:datastoreItem>
</file>

<file path=customXml/itemProps2.xml><?xml version="1.0" encoding="utf-8"?>
<ds:datastoreItem xmlns:ds="http://schemas.openxmlformats.org/officeDocument/2006/customXml" ds:itemID="{168B2CA1-649B-495F-91A6-D62CE25CC2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EDE70A-5E2E-418F-92F3-8808BC6BDC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03bb0-247a-4365-b70b-84c80d1785bc"/>
    <ds:schemaRef ds:uri="2af7db65-e281-4bdf-8fb7-478a6b55ba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333</Words>
  <PresentationFormat>A4 210 x 297 mm</PresentationFormat>
  <Paragraphs>57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HGP創英角ﾎﾟｯﾌﾟ体</vt:lpstr>
      <vt:lpstr>HG創英角ｺﾞｼｯｸUB</vt:lpstr>
      <vt:lpstr>メイリオ</vt:lpstr>
      <vt:lpstr>游ゴシック</vt:lpstr>
      <vt:lpstr>Arial</vt:lpstr>
      <vt:lpstr>Calibri</vt:lpstr>
      <vt:lpstr>Office Theme</vt:lpstr>
      <vt:lpstr>PowerPoint プレゼンテーション</vt:lpstr>
    </vt:vector>
  </TitlesOfParts>
  <LinksUpToDate>false</LinksUpToDate>
  <SharedDoc>false</SharedDoc>
  <HyperlinkBase/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0x010100BA0154447E5BB94FA894A4EF9C5CA71A</vt:lpwstr>
  </property>
  <property fmtid="{D5CDD505-2E9C-101B-9397-08002B2CF9AE}" pid="3" name="MediaServiceImageTags">
    <vt:lpwstr/>
  </property>
</Properties>
</file>