
<file path=[Content_Types].xml><?xml version="1.0" encoding="utf-8"?>
<Types xmlns="http://schemas.openxmlformats.org/package/2006/content-types">
  <Default ContentType="image/jpeg" Extension="jpeg"/>
  <Default ContentType="image/jpeg" Extension="jp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8" r:id="rId5"/>
  </p:sldIdLst>
  <p:sldSz cx="9906000" cy="6858000" type="A4"/>
  <p:notesSz cx="9939338" cy="6805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6" userDrawn="1">
          <p15:clr>
            <a:srgbClr val="A4A3A4"/>
          </p15:clr>
        </p15:guide>
        <p15:guide id="2" pos="37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E15E05-993D-4130-B94D-E5F44EA46BA1}" v="536" dt="2026-07-15T06:45:38.8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120" y="114"/>
      </p:cViewPr>
      <p:guideLst>
        <p:guide orient="horz" pos="1386"/>
        <p:guide pos="37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ableStyles.xml" Type="http://schemas.openxmlformats.org/officeDocument/2006/relationships/tableStyles"/><Relationship Id="rId11" Target="changesInfos/changesInfo1.xml" Type="http://schemas.microsoft.com/office/2016/11/relationships/changesInfo"/><Relationship Id="rId12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notesMasters/notesMaster1.xml" Type="http://schemas.openxmlformats.org/officeDocument/2006/relationships/notesMaster"/><Relationship Id="rId7" Target="presProps.xml" Type="http://schemas.openxmlformats.org/officeDocument/2006/relationships/presProps"/><Relationship Id="rId8" Target="viewProps.xml" Type="http://schemas.openxmlformats.org/officeDocument/2006/relationships/viewProps"/><Relationship Id="rId9" Target="theme/theme1.xml" Type="http://schemas.openxmlformats.org/officeDocument/2006/relationships/theme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室伏直樹" userId="18e9bdf6-ced9-4e12-bf78-0e31d71d0597" providerId="ADAL" clId="{6B996777-BEEF-410C-8BAC-3A3588C5FE71}"/>
    <pc:docChg chg="undo custSel modSld">
      <pc:chgData name="室伏直樹" userId="18e9bdf6-ced9-4e12-bf78-0e31d71d0597" providerId="ADAL" clId="{6B996777-BEEF-410C-8BAC-3A3588C5FE71}" dt="2026-07-15T06:48:06.207" v="3136" actId="1076"/>
      <pc:docMkLst>
        <pc:docMk/>
      </pc:docMkLst>
      <pc:sldChg chg="addSp delSp modSp mod">
        <pc:chgData name="室伏直樹" userId="18e9bdf6-ced9-4e12-bf78-0e31d71d0597" providerId="ADAL" clId="{6B996777-BEEF-410C-8BAC-3A3588C5FE71}" dt="2026-07-15T06:48:06.207" v="3136" actId="1076"/>
        <pc:sldMkLst>
          <pc:docMk/>
          <pc:sldMk cId="3425824355" sldId="258"/>
        </pc:sldMkLst>
        <pc:spChg chg="mod">
          <ac:chgData name="室伏直樹" userId="18e9bdf6-ced9-4e12-bf78-0e31d71d0597" providerId="ADAL" clId="{6B996777-BEEF-410C-8BAC-3A3588C5FE71}" dt="2026-07-15T06:47:06.474" v="3127" actId="21"/>
          <ac:spMkLst>
            <pc:docMk/>
            <pc:sldMk cId="3425824355" sldId="258"/>
            <ac:spMk id="3" creationId="{B1EEA1BB-676C-0F20-1FB6-0C539741A48A}"/>
          </ac:spMkLst>
        </pc:spChg>
        <pc:spChg chg="mod">
          <ac:chgData name="室伏直樹" userId="18e9bdf6-ced9-4e12-bf78-0e31d71d0597" providerId="ADAL" clId="{6B996777-BEEF-410C-8BAC-3A3588C5FE71}" dt="2026-07-15T06:16:22.019" v="1038" actId="14100"/>
          <ac:spMkLst>
            <pc:docMk/>
            <pc:sldMk cId="3425824355" sldId="258"/>
            <ac:spMk id="4" creationId="{784B4984-F2A7-7949-7AF2-DD857391FA0A}"/>
          </ac:spMkLst>
        </pc:spChg>
        <pc:spChg chg="mod">
          <ac:chgData name="室伏直樹" userId="18e9bdf6-ced9-4e12-bf78-0e31d71d0597" providerId="ADAL" clId="{6B996777-BEEF-410C-8BAC-3A3588C5FE71}" dt="2026-07-15T06:12:37.642" v="927" actId="1076"/>
          <ac:spMkLst>
            <pc:docMk/>
            <pc:sldMk cId="3425824355" sldId="258"/>
            <ac:spMk id="6" creationId="{142A3433-A36E-9954-208B-2191D53820E0}"/>
          </ac:spMkLst>
        </pc:spChg>
        <pc:spChg chg="mod">
          <ac:chgData name="室伏直樹" userId="18e9bdf6-ced9-4e12-bf78-0e31d71d0597" providerId="ADAL" clId="{6B996777-BEEF-410C-8BAC-3A3588C5FE71}" dt="2026-07-15T06:44:35.733" v="3114" actId="207"/>
          <ac:spMkLst>
            <pc:docMk/>
            <pc:sldMk cId="3425824355" sldId="258"/>
            <ac:spMk id="13" creationId="{89CCF2B3-6718-EE15-9A84-6D815C2A3A47}"/>
          </ac:spMkLst>
        </pc:spChg>
        <pc:spChg chg="add del mod">
          <ac:chgData name="室伏直樹" userId="18e9bdf6-ced9-4e12-bf78-0e31d71d0597" providerId="ADAL" clId="{6B996777-BEEF-410C-8BAC-3A3588C5FE71}" dt="2026-07-15T06:16:25.113" v="1039" actId="14100"/>
          <ac:spMkLst>
            <pc:docMk/>
            <pc:sldMk cId="3425824355" sldId="258"/>
            <ac:spMk id="14" creationId="{19B60784-83BF-EF42-3A3F-F70FB4A18910}"/>
          </ac:spMkLst>
        </pc:spChg>
        <pc:spChg chg="mod">
          <ac:chgData name="室伏直樹" userId="18e9bdf6-ced9-4e12-bf78-0e31d71d0597" providerId="ADAL" clId="{6B996777-BEEF-410C-8BAC-3A3588C5FE71}" dt="2026-07-15T06:44:53.491" v="3117" actId="113"/>
          <ac:spMkLst>
            <pc:docMk/>
            <pc:sldMk cId="3425824355" sldId="258"/>
            <ac:spMk id="20" creationId="{15A1A1A9-51B9-D727-D395-5B14A672FDC3}"/>
          </ac:spMkLst>
        </pc:spChg>
        <pc:spChg chg="mod">
          <ac:chgData name="室伏直樹" userId="18e9bdf6-ced9-4e12-bf78-0e31d71d0597" providerId="ADAL" clId="{6B996777-BEEF-410C-8BAC-3A3588C5FE71}" dt="2026-07-15T06:45:14.869" v="3119" actId="113"/>
          <ac:spMkLst>
            <pc:docMk/>
            <pc:sldMk cId="3425824355" sldId="258"/>
            <ac:spMk id="22" creationId="{DB201C7D-35C2-C709-6875-F19B0D01DA1B}"/>
          </ac:spMkLst>
        </pc:spChg>
        <pc:spChg chg="mod">
          <ac:chgData name="室伏直樹" userId="18e9bdf6-ced9-4e12-bf78-0e31d71d0597" providerId="ADAL" clId="{6B996777-BEEF-410C-8BAC-3A3588C5FE71}" dt="2026-07-15T06:46:43.634" v="3124" actId="1076"/>
          <ac:spMkLst>
            <pc:docMk/>
            <pc:sldMk cId="3425824355" sldId="258"/>
            <ac:spMk id="26" creationId="{F1417B1C-AACC-3994-A1C6-791F3195F747}"/>
          </ac:spMkLst>
        </pc:spChg>
        <pc:spChg chg="mod">
          <ac:chgData name="室伏直樹" userId="18e9bdf6-ced9-4e12-bf78-0e31d71d0597" providerId="ADAL" clId="{6B996777-BEEF-410C-8BAC-3A3588C5FE71}" dt="2026-07-15T06:35:08.318" v="2980"/>
          <ac:spMkLst>
            <pc:docMk/>
            <pc:sldMk cId="3425824355" sldId="258"/>
            <ac:spMk id="29" creationId="{3A5C6DED-91E8-E96C-FE3C-A32B1C448A2E}"/>
          </ac:spMkLst>
        </pc:spChg>
        <pc:spChg chg="mod">
          <ac:chgData name="室伏直樹" userId="18e9bdf6-ced9-4e12-bf78-0e31d71d0597" providerId="ADAL" clId="{6B996777-BEEF-410C-8BAC-3A3588C5FE71}" dt="2026-07-15T06:45:38.815" v="3122" actId="20578"/>
          <ac:spMkLst>
            <pc:docMk/>
            <pc:sldMk cId="3425824355" sldId="258"/>
            <ac:spMk id="30" creationId="{A0B251D1-A7AE-F6EE-6766-99C116718708}"/>
          </ac:spMkLst>
        </pc:spChg>
        <pc:spChg chg="mod">
          <ac:chgData name="室伏直樹" userId="18e9bdf6-ced9-4e12-bf78-0e31d71d0597" providerId="ADAL" clId="{6B996777-BEEF-410C-8BAC-3A3588C5FE71}" dt="2026-07-15T06:35:27.750" v="3029" actId="20577"/>
          <ac:spMkLst>
            <pc:docMk/>
            <pc:sldMk cId="3425824355" sldId="258"/>
            <ac:spMk id="37" creationId="{AA2C62DA-6E09-2F38-0E12-132793A94822}"/>
          </ac:spMkLst>
        </pc:spChg>
        <pc:spChg chg="mod">
          <ac:chgData name="室伏直樹" userId="18e9bdf6-ced9-4e12-bf78-0e31d71d0597" providerId="ADAL" clId="{6B996777-BEEF-410C-8BAC-3A3588C5FE71}" dt="2026-07-15T06:35:53.158" v="3054" actId="1076"/>
          <ac:spMkLst>
            <pc:docMk/>
            <pc:sldMk cId="3425824355" sldId="258"/>
            <ac:spMk id="46" creationId="{CDD6355D-AA38-8001-1084-417EB5AC94D0}"/>
          </ac:spMkLst>
        </pc:spChg>
        <pc:spChg chg="add mod">
          <ac:chgData name="室伏直樹" userId="18e9bdf6-ced9-4e12-bf78-0e31d71d0597" providerId="ADAL" clId="{6B996777-BEEF-410C-8BAC-3A3588C5FE71}" dt="2026-07-15T06:22:17.335" v="1332" actId="20577"/>
          <ac:spMkLst>
            <pc:docMk/>
            <pc:sldMk cId="3425824355" sldId="258"/>
            <ac:spMk id="49" creationId="{A463ABB1-C720-9370-9E76-20BBEE853664}"/>
          </ac:spMkLst>
        </pc:spChg>
        <pc:spChg chg="add mod">
          <ac:chgData name="室伏直樹" userId="18e9bdf6-ced9-4e12-bf78-0e31d71d0597" providerId="ADAL" clId="{6B996777-BEEF-410C-8BAC-3A3588C5FE71}" dt="2026-07-15T06:22:20.963" v="1333" actId="20577"/>
          <ac:spMkLst>
            <pc:docMk/>
            <pc:sldMk cId="3425824355" sldId="258"/>
            <ac:spMk id="50" creationId="{FB3DF6EA-8F98-7C97-BA2B-437875DA9BA9}"/>
          </ac:spMkLst>
        </pc:spChg>
        <pc:spChg chg="del mod">
          <ac:chgData name="室伏直樹" userId="18e9bdf6-ced9-4e12-bf78-0e31d71d0597" providerId="ADAL" clId="{6B996777-BEEF-410C-8BAC-3A3588C5FE71}" dt="2026-07-15T06:08:19.810" v="573" actId="478"/>
          <ac:spMkLst>
            <pc:docMk/>
            <pc:sldMk cId="3425824355" sldId="258"/>
            <ac:spMk id="51" creationId="{B1DC69FA-2493-8258-F2E1-42B9DE5EFE3E}"/>
          </ac:spMkLst>
        </pc:spChg>
        <pc:spChg chg="del">
          <ac:chgData name="室伏直樹" userId="18e9bdf6-ced9-4e12-bf78-0e31d71d0597" providerId="ADAL" clId="{6B996777-BEEF-410C-8BAC-3A3588C5FE71}" dt="2026-07-15T06:08:21.482" v="574" actId="478"/>
          <ac:spMkLst>
            <pc:docMk/>
            <pc:sldMk cId="3425824355" sldId="258"/>
            <ac:spMk id="52" creationId="{9A2FB78D-39AF-2ADF-6CD2-997F070DBD07}"/>
          </ac:spMkLst>
        </pc:spChg>
        <pc:spChg chg="add mod">
          <ac:chgData name="室伏直樹" userId="18e9bdf6-ced9-4e12-bf78-0e31d71d0597" providerId="ADAL" clId="{6B996777-BEEF-410C-8BAC-3A3588C5FE71}" dt="2026-07-15T06:45:51.606" v="3123" actId="113"/>
          <ac:spMkLst>
            <pc:docMk/>
            <pc:sldMk cId="3425824355" sldId="258"/>
            <ac:spMk id="53" creationId="{BBBCB394-4D1A-FCA7-6B9D-27C75A4516C9}"/>
          </ac:spMkLst>
        </pc:spChg>
        <pc:spChg chg="del">
          <ac:chgData name="室伏直樹" userId="18e9bdf6-ced9-4e12-bf78-0e31d71d0597" providerId="ADAL" clId="{6B996777-BEEF-410C-8BAC-3A3588C5FE71}" dt="2026-07-15T06:16:52.755" v="1046" actId="478"/>
          <ac:spMkLst>
            <pc:docMk/>
            <pc:sldMk cId="3425824355" sldId="258"/>
            <ac:spMk id="54" creationId="{16C0F457-C51F-527D-DF1C-A8D32F2B345C}"/>
          </ac:spMkLst>
        </pc:spChg>
        <pc:spChg chg="del">
          <ac:chgData name="室伏直樹" userId="18e9bdf6-ced9-4e12-bf78-0e31d71d0597" providerId="ADAL" clId="{6B996777-BEEF-410C-8BAC-3A3588C5FE71}" dt="2026-07-15T06:16:54.907" v="1047" actId="478"/>
          <ac:spMkLst>
            <pc:docMk/>
            <pc:sldMk cId="3425824355" sldId="258"/>
            <ac:spMk id="55" creationId="{9FAE25A6-38B0-D8F0-49F4-3ADECB7983B9}"/>
          </ac:spMkLst>
        </pc:spChg>
        <pc:spChg chg="mod">
          <ac:chgData name="室伏直樹" userId="18e9bdf6-ced9-4e12-bf78-0e31d71d0597" providerId="ADAL" clId="{6B996777-BEEF-410C-8BAC-3A3588C5FE71}" dt="2026-07-15T06:36:43.553" v="3075" actId="571"/>
          <ac:spMkLst>
            <pc:docMk/>
            <pc:sldMk cId="3425824355" sldId="258"/>
            <ac:spMk id="57" creationId="{E1FF55B5-A15A-D44C-0A1B-907A2FB86FB7}"/>
          </ac:spMkLst>
        </pc:spChg>
        <pc:spChg chg="mod">
          <ac:chgData name="室伏直樹" userId="18e9bdf6-ced9-4e12-bf78-0e31d71d0597" providerId="ADAL" clId="{6B996777-BEEF-410C-8BAC-3A3588C5FE71}" dt="2026-07-15T06:36:43.553" v="3075" actId="571"/>
          <ac:spMkLst>
            <pc:docMk/>
            <pc:sldMk cId="3425824355" sldId="258"/>
            <ac:spMk id="58" creationId="{1708CB04-DBE2-6F1F-F05A-3904B61AB72E}"/>
          </ac:spMkLst>
        </pc:spChg>
        <pc:spChg chg="mod">
          <ac:chgData name="室伏直樹" userId="18e9bdf6-ced9-4e12-bf78-0e31d71d0597" providerId="ADAL" clId="{6B996777-BEEF-410C-8BAC-3A3588C5FE71}" dt="2026-07-15T06:36:43.553" v="3075" actId="571"/>
          <ac:spMkLst>
            <pc:docMk/>
            <pc:sldMk cId="3425824355" sldId="258"/>
            <ac:spMk id="60" creationId="{4D2393BF-5C15-8841-1D4F-EB6AEB37E82D}"/>
          </ac:spMkLst>
        </pc:spChg>
        <pc:spChg chg="mod">
          <ac:chgData name="室伏直樹" userId="18e9bdf6-ced9-4e12-bf78-0e31d71d0597" providerId="ADAL" clId="{6B996777-BEEF-410C-8BAC-3A3588C5FE71}" dt="2026-07-15T06:36:43.553" v="3075" actId="571"/>
          <ac:spMkLst>
            <pc:docMk/>
            <pc:sldMk cId="3425824355" sldId="258"/>
            <ac:spMk id="61" creationId="{6A363644-AE98-542A-0F16-1241C82D2EFD}"/>
          </ac:spMkLst>
        </pc:spChg>
        <pc:spChg chg="mod">
          <ac:chgData name="室伏直樹" userId="18e9bdf6-ced9-4e12-bf78-0e31d71d0597" providerId="ADAL" clId="{6B996777-BEEF-410C-8BAC-3A3588C5FE71}" dt="2026-07-15T06:36:58.643" v="3078" actId="571"/>
          <ac:spMkLst>
            <pc:docMk/>
            <pc:sldMk cId="3425824355" sldId="258"/>
            <ac:spMk id="63" creationId="{5790A4EF-10E6-1ABD-B0AB-0FF99CADA25F}"/>
          </ac:spMkLst>
        </pc:spChg>
        <pc:spChg chg="mod">
          <ac:chgData name="室伏直樹" userId="18e9bdf6-ced9-4e12-bf78-0e31d71d0597" providerId="ADAL" clId="{6B996777-BEEF-410C-8BAC-3A3588C5FE71}" dt="2026-07-15T06:37:11.129" v="3098" actId="1076"/>
          <ac:spMkLst>
            <pc:docMk/>
            <pc:sldMk cId="3425824355" sldId="258"/>
            <ac:spMk id="64" creationId="{A84739A6-AD7D-DBA2-2D81-64D0277E22C4}"/>
          </ac:spMkLst>
        </pc:spChg>
        <pc:spChg chg="add mod">
          <ac:chgData name="室伏直樹" userId="18e9bdf6-ced9-4e12-bf78-0e31d71d0597" providerId="ADAL" clId="{6B996777-BEEF-410C-8BAC-3A3588C5FE71}" dt="2026-07-15T06:47:40.892" v="3135" actId="1076"/>
          <ac:spMkLst>
            <pc:docMk/>
            <pc:sldMk cId="3425824355" sldId="258"/>
            <ac:spMk id="66" creationId="{7163EDB7-DF31-6050-7470-CC0C1518BE2D}"/>
          </ac:spMkLst>
        </pc:spChg>
        <pc:grpChg chg="mod">
          <ac:chgData name="室伏直樹" userId="18e9bdf6-ced9-4e12-bf78-0e31d71d0597" providerId="ADAL" clId="{6B996777-BEEF-410C-8BAC-3A3588C5FE71}" dt="2026-07-15T06:36:24.380" v="3070" actId="1076"/>
          <ac:grpSpMkLst>
            <pc:docMk/>
            <pc:sldMk cId="3425824355" sldId="258"/>
            <ac:grpSpMk id="24" creationId="{57660FE2-3148-2002-CB0C-C2A7B2F3629D}"/>
          </ac:grpSpMkLst>
        </pc:grpChg>
        <pc:grpChg chg="mod">
          <ac:chgData name="室伏直樹" userId="18e9bdf6-ced9-4e12-bf78-0e31d71d0597" providerId="ADAL" clId="{6B996777-BEEF-410C-8BAC-3A3588C5FE71}" dt="2026-07-15T06:37:16.646" v="3099" actId="1076"/>
          <ac:grpSpMkLst>
            <pc:docMk/>
            <pc:sldMk cId="3425824355" sldId="258"/>
            <ac:grpSpMk id="27" creationId="{BF17D30F-6754-F3FD-2B59-E643E577BF53}"/>
          </ac:grpSpMkLst>
        </pc:grpChg>
        <pc:grpChg chg="mod">
          <ac:chgData name="室伏直樹" userId="18e9bdf6-ced9-4e12-bf78-0e31d71d0597" providerId="ADAL" clId="{6B996777-BEEF-410C-8BAC-3A3588C5FE71}" dt="2026-07-15T06:37:31.552" v="3102" actId="1076"/>
          <ac:grpSpMkLst>
            <pc:docMk/>
            <pc:sldMk cId="3425824355" sldId="258"/>
            <ac:grpSpMk id="32" creationId="{59524521-3B09-E86B-95D0-5B8037DECF82}"/>
          </ac:grpSpMkLst>
        </pc:grpChg>
        <pc:grpChg chg="mod">
          <ac:chgData name="室伏直樹" userId="18e9bdf6-ced9-4e12-bf78-0e31d71d0597" providerId="ADAL" clId="{6B996777-BEEF-410C-8BAC-3A3588C5FE71}" dt="2026-07-15T06:48:06.207" v="3136" actId="1076"/>
          <ac:grpSpMkLst>
            <pc:docMk/>
            <pc:sldMk cId="3425824355" sldId="258"/>
            <ac:grpSpMk id="35" creationId="{61C2A96E-801F-52DB-BF6D-D6E81C75D5D1}"/>
          </ac:grpSpMkLst>
        </pc:grpChg>
        <pc:grpChg chg="mod">
          <ac:chgData name="室伏直樹" userId="18e9bdf6-ced9-4e12-bf78-0e31d71d0597" providerId="ADAL" clId="{6B996777-BEEF-410C-8BAC-3A3588C5FE71}" dt="2026-07-15T06:37:34.449" v="3103" actId="1076"/>
          <ac:grpSpMkLst>
            <pc:docMk/>
            <pc:sldMk cId="3425824355" sldId="258"/>
            <ac:grpSpMk id="44" creationId="{D298926E-4828-C9D4-4C9F-29F071462588}"/>
          </ac:grpSpMkLst>
        </pc:grpChg>
        <pc:grpChg chg="add mod">
          <ac:chgData name="室伏直樹" userId="18e9bdf6-ced9-4e12-bf78-0e31d71d0597" providerId="ADAL" clId="{6B996777-BEEF-410C-8BAC-3A3588C5FE71}" dt="2026-07-15T06:36:43.553" v="3075" actId="571"/>
          <ac:grpSpMkLst>
            <pc:docMk/>
            <pc:sldMk cId="3425824355" sldId="258"/>
            <ac:grpSpMk id="56" creationId="{1CD81407-2E99-455D-1DB7-2855E1F4AD19}"/>
          </ac:grpSpMkLst>
        </pc:grpChg>
        <pc:grpChg chg="add mod">
          <ac:chgData name="室伏直樹" userId="18e9bdf6-ced9-4e12-bf78-0e31d71d0597" providerId="ADAL" clId="{6B996777-BEEF-410C-8BAC-3A3588C5FE71}" dt="2026-07-15T06:36:43.553" v="3075" actId="571"/>
          <ac:grpSpMkLst>
            <pc:docMk/>
            <pc:sldMk cId="3425824355" sldId="258"/>
            <ac:grpSpMk id="59" creationId="{55D907E6-3232-7FF6-3E87-BD66E4A0D332}"/>
          </ac:grpSpMkLst>
        </pc:grpChg>
        <pc:grpChg chg="add mod ord">
          <ac:chgData name="室伏直樹" userId="18e9bdf6-ced9-4e12-bf78-0e31d71d0597" providerId="ADAL" clId="{6B996777-BEEF-410C-8BAC-3A3588C5FE71}" dt="2026-07-15T06:37:52.384" v="3104" actId="167"/>
          <ac:grpSpMkLst>
            <pc:docMk/>
            <pc:sldMk cId="3425824355" sldId="258"/>
            <ac:grpSpMk id="62" creationId="{F724F5ED-36F7-1DC1-C225-7F3B9EF1DC49}"/>
          </ac:grpSpMkLst>
        </pc:grpChg>
        <pc:picChg chg="add del mod">
          <ac:chgData name="室伏直樹" userId="18e9bdf6-ced9-4e12-bf78-0e31d71d0597" providerId="ADAL" clId="{6B996777-BEEF-410C-8BAC-3A3588C5FE71}" dt="2026-07-15T06:22:29.626" v="1335" actId="478"/>
          <ac:picMkLst>
            <pc:docMk/>
            <pc:sldMk cId="3425824355" sldId="258"/>
            <ac:picMk id="9" creationId="{92B70784-A0C5-A001-963A-76F7F772D802}"/>
          </ac:picMkLst>
        </pc:picChg>
        <pc:picChg chg="del">
          <ac:chgData name="室伏直樹" userId="18e9bdf6-ced9-4e12-bf78-0e31d71d0597" providerId="ADAL" clId="{6B996777-BEEF-410C-8BAC-3A3588C5FE71}" dt="2026-07-15T06:14:02.215" v="1012" actId="478"/>
          <ac:picMkLst>
            <pc:docMk/>
            <pc:sldMk cId="3425824355" sldId="258"/>
            <ac:picMk id="21" creationId="{4DA77216-6B16-33FD-2F54-24C855E9391F}"/>
          </ac:picMkLst>
        </pc:picChg>
        <pc:picChg chg="add mod">
          <ac:chgData name="室伏直樹" userId="18e9bdf6-ced9-4e12-bf78-0e31d71d0597" providerId="ADAL" clId="{6B996777-BEEF-410C-8BAC-3A3588C5FE71}" dt="2026-07-15T06:16:44.660" v="1044" actId="1076"/>
          <ac:picMkLst>
            <pc:docMk/>
            <pc:sldMk cId="3425824355" sldId="258"/>
            <ac:picMk id="23" creationId="{DBF4EA00-2A63-55CE-9E04-9F053E559D81}"/>
          </ac:picMkLst>
        </pc:picChg>
        <pc:picChg chg="del">
          <ac:chgData name="室伏直樹" userId="18e9bdf6-ced9-4e12-bf78-0e31d71d0597" providerId="ADAL" clId="{6B996777-BEEF-410C-8BAC-3A3588C5FE71}" dt="2026-07-15T06:14:01.602" v="1011" actId="478"/>
          <ac:picMkLst>
            <pc:docMk/>
            <pc:sldMk cId="3425824355" sldId="258"/>
            <ac:picMk id="38" creationId="{D0E8C6CB-5523-21D8-FCA5-CD93B8860CA4}"/>
          </ac:picMkLst>
        </pc:picChg>
        <pc:picChg chg="add mod">
          <ac:chgData name="室伏直樹" userId="18e9bdf6-ced9-4e12-bf78-0e31d71d0597" providerId="ADAL" clId="{6B996777-BEEF-410C-8BAC-3A3588C5FE71}" dt="2026-07-15T06:16:49.916" v="1045" actId="1076"/>
          <ac:picMkLst>
            <pc:docMk/>
            <pc:sldMk cId="3425824355" sldId="258"/>
            <ac:picMk id="39" creationId="{C893F30E-D454-BE05-3CE8-7A768425652B}"/>
          </ac:picMkLst>
        </pc:picChg>
        <pc:picChg chg="del">
          <ac:chgData name="室伏直樹" userId="18e9bdf6-ced9-4e12-bf78-0e31d71d0597" providerId="ADAL" clId="{6B996777-BEEF-410C-8BAC-3A3588C5FE71}" dt="2026-07-15T06:08:12.168" v="568" actId="478"/>
          <ac:picMkLst>
            <pc:docMk/>
            <pc:sldMk cId="3425824355" sldId="258"/>
            <ac:picMk id="40" creationId="{916410DE-0B52-209C-B1EC-8C6AD85FFB72}"/>
          </ac:picMkLst>
        </pc:picChg>
        <pc:picChg chg="add del mod">
          <ac:chgData name="室伏直樹" userId="18e9bdf6-ced9-4e12-bf78-0e31d71d0597" providerId="ADAL" clId="{6B996777-BEEF-410C-8BAC-3A3588C5FE71}" dt="2026-07-15T06:22:28.968" v="1334" actId="478"/>
          <ac:picMkLst>
            <pc:docMk/>
            <pc:sldMk cId="3425824355" sldId="258"/>
            <ac:picMk id="42" creationId="{D3D3C171-8476-F229-DBD0-0CDBDC0F47EA}"/>
          </ac:picMkLst>
        </pc:picChg>
        <pc:picChg chg="del">
          <ac:chgData name="室伏直樹" userId="18e9bdf6-ced9-4e12-bf78-0e31d71d0597" providerId="ADAL" clId="{6B996777-BEEF-410C-8BAC-3A3588C5FE71}" dt="2026-07-15T06:08:12.621" v="569" actId="478"/>
          <ac:picMkLst>
            <pc:docMk/>
            <pc:sldMk cId="3425824355" sldId="258"/>
            <ac:picMk id="43" creationId="{2551A3D1-1EC5-08B6-A528-6DDD951E1808}"/>
          </ac:picMkLst>
        </pc:picChg>
      </pc:sldChg>
    </pc:docChg>
  </pc:docChgLst>
  <pc:docChgLst>
    <pc:chgData name="内村勇太" userId="22d85ade-adb8-4e49-ac1e-fd6bfb567d3e" providerId="ADAL" clId="{2C914294-ED70-4A2A-9E57-B99408460406}"/>
    <pc:docChg chg="modSld">
      <pc:chgData name="内村勇太" userId="22d85ade-adb8-4e49-ac1e-fd6bfb567d3e" providerId="ADAL" clId="{2C914294-ED70-4A2A-9E57-B99408460406}" dt="2026-07-08T01:03:14.435" v="4" actId="20577"/>
      <pc:docMkLst>
        <pc:docMk/>
      </pc:docMkLst>
      <pc:sldChg chg="modSp mod">
        <pc:chgData name="内村勇太" userId="22d85ade-adb8-4e49-ac1e-fd6bfb567d3e" providerId="ADAL" clId="{2C914294-ED70-4A2A-9E57-B99408460406}" dt="2026-07-08T01:03:14.435" v="4" actId="20577"/>
        <pc:sldMkLst>
          <pc:docMk/>
          <pc:sldMk cId="3425824355" sldId="258"/>
        </pc:sldMkLst>
      </pc:sldChg>
    </pc:docChg>
  </pc:docChgLst>
</pc:chgInfo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8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30567" y="0"/>
            <a:ext cx="4307046" cy="3418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1B7DF1-86AE-4276-9962-C6B7F8826DE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309938" y="850900"/>
            <a:ext cx="3319462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3934" y="3275202"/>
            <a:ext cx="7951470" cy="267971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463758"/>
            <a:ext cx="4307046" cy="3418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30567" y="6463758"/>
            <a:ext cx="4307046" cy="3418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A37AF-454C-416B-9925-5223B30402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1132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A37AF-454C-416B-9925-5223B304029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9140857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8277" y="1366915"/>
            <a:ext cx="10180474" cy="94319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6554" y="2493448"/>
            <a:ext cx="8383919" cy="112449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93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86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80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73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66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6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53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46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3345" y="176213"/>
            <a:ext cx="2694831" cy="375443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8851" y="176213"/>
            <a:ext cx="7884877" cy="375443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102" y="2827537"/>
            <a:ext cx="10180474" cy="873929"/>
          </a:xfrm>
        </p:spPr>
        <p:txBody>
          <a:bodyPr anchor="t"/>
          <a:lstStyle>
            <a:lvl1pPr algn="l">
              <a:defRPr sz="256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102" y="1864993"/>
            <a:ext cx="10180474" cy="962544"/>
          </a:xfrm>
        </p:spPr>
        <p:txBody>
          <a:bodyPr anchor="b"/>
          <a:lstStyle>
            <a:lvl1pPr marL="0" indent="0">
              <a:buNone/>
              <a:defRPr sz="1283">
                <a:solidFill>
                  <a:schemeClr val="tx1">
                    <a:tint val="75000"/>
                  </a:schemeClr>
                </a:solidFill>
              </a:defRPr>
            </a:lvl1pPr>
            <a:lvl2pPr marL="293340" indent="0">
              <a:buNone/>
              <a:defRPr sz="1155">
                <a:solidFill>
                  <a:schemeClr val="tx1">
                    <a:tint val="75000"/>
                  </a:schemeClr>
                </a:solidFill>
              </a:defRPr>
            </a:lvl2pPr>
            <a:lvl3pPr marL="586679" indent="0">
              <a:buNone/>
              <a:defRPr sz="1027">
                <a:solidFill>
                  <a:schemeClr val="tx1">
                    <a:tint val="75000"/>
                  </a:schemeClr>
                </a:solidFill>
              </a:defRPr>
            </a:lvl3pPr>
            <a:lvl4pPr marL="880019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4pPr>
            <a:lvl5pPr marL="1173358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5pPr>
            <a:lvl6pPr marL="1466698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6pPr>
            <a:lvl7pPr marL="1760037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7pPr>
            <a:lvl8pPr marL="2053377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8pPr>
            <a:lvl9pPr marL="2346716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8851" y="1026714"/>
            <a:ext cx="5289854" cy="2903930"/>
          </a:xfrm>
        </p:spPr>
        <p:txBody>
          <a:bodyPr/>
          <a:lstStyle>
            <a:lvl1pPr>
              <a:defRPr sz="1796"/>
            </a:lvl1pPr>
            <a:lvl2pPr>
              <a:defRPr sz="1540"/>
            </a:lvl2pPr>
            <a:lvl3pPr>
              <a:defRPr sz="1283"/>
            </a:lvl3pPr>
            <a:lvl4pPr>
              <a:defRPr sz="1155"/>
            </a:lvl4pPr>
            <a:lvl5pPr>
              <a:defRPr sz="1155"/>
            </a:lvl5pPr>
            <a:lvl6pPr>
              <a:defRPr sz="1155"/>
            </a:lvl6pPr>
            <a:lvl7pPr>
              <a:defRPr sz="1155"/>
            </a:lvl7pPr>
            <a:lvl8pPr>
              <a:defRPr sz="1155"/>
            </a:lvl8pPr>
            <a:lvl9pPr>
              <a:defRPr sz="11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8322" y="1026714"/>
            <a:ext cx="5289854" cy="2903930"/>
          </a:xfrm>
        </p:spPr>
        <p:txBody>
          <a:bodyPr/>
          <a:lstStyle>
            <a:lvl1pPr>
              <a:defRPr sz="1796"/>
            </a:lvl1pPr>
            <a:lvl2pPr>
              <a:defRPr sz="1540"/>
            </a:lvl2pPr>
            <a:lvl3pPr>
              <a:defRPr sz="1283"/>
            </a:lvl3pPr>
            <a:lvl4pPr>
              <a:defRPr sz="1155"/>
            </a:lvl4pPr>
            <a:lvl5pPr>
              <a:defRPr sz="1155"/>
            </a:lvl5pPr>
            <a:lvl6pPr>
              <a:defRPr sz="1155"/>
            </a:lvl6pPr>
            <a:lvl7pPr>
              <a:defRPr sz="1155"/>
            </a:lvl7pPr>
            <a:lvl8pPr>
              <a:defRPr sz="1155"/>
            </a:lvl8pPr>
            <a:lvl9pPr>
              <a:defRPr sz="11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8851" y="984953"/>
            <a:ext cx="5291934" cy="410481"/>
          </a:xfrm>
        </p:spPr>
        <p:txBody>
          <a:bodyPr anchor="b"/>
          <a:lstStyle>
            <a:lvl1pPr marL="0" indent="0">
              <a:buNone/>
              <a:defRPr sz="1540" b="1"/>
            </a:lvl1pPr>
            <a:lvl2pPr marL="293340" indent="0">
              <a:buNone/>
              <a:defRPr sz="1283" b="1"/>
            </a:lvl2pPr>
            <a:lvl3pPr marL="586679" indent="0">
              <a:buNone/>
              <a:defRPr sz="1155" b="1"/>
            </a:lvl3pPr>
            <a:lvl4pPr marL="880019" indent="0">
              <a:buNone/>
              <a:defRPr sz="1027" b="1"/>
            </a:lvl4pPr>
            <a:lvl5pPr marL="1173358" indent="0">
              <a:buNone/>
              <a:defRPr sz="1027" b="1"/>
            </a:lvl5pPr>
            <a:lvl6pPr marL="1466698" indent="0">
              <a:buNone/>
              <a:defRPr sz="1027" b="1"/>
            </a:lvl6pPr>
            <a:lvl7pPr marL="1760037" indent="0">
              <a:buNone/>
              <a:defRPr sz="1027" b="1"/>
            </a:lvl7pPr>
            <a:lvl8pPr marL="2053377" indent="0">
              <a:buNone/>
              <a:defRPr sz="1027" b="1"/>
            </a:lvl8pPr>
            <a:lvl9pPr marL="2346716" indent="0">
              <a:buNone/>
              <a:defRPr sz="102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851" y="1395434"/>
            <a:ext cx="5291934" cy="2535209"/>
          </a:xfrm>
        </p:spPr>
        <p:txBody>
          <a:bodyPr/>
          <a:lstStyle>
            <a:lvl1pPr>
              <a:defRPr sz="1540"/>
            </a:lvl1pPr>
            <a:lvl2pPr>
              <a:defRPr sz="1283"/>
            </a:lvl2pPr>
            <a:lvl3pPr>
              <a:defRPr sz="1155"/>
            </a:lvl3pPr>
            <a:lvl4pPr>
              <a:defRPr sz="1027"/>
            </a:lvl4pPr>
            <a:lvl5pPr>
              <a:defRPr sz="1027"/>
            </a:lvl5pPr>
            <a:lvl6pPr>
              <a:defRPr sz="1027"/>
            </a:lvl6pPr>
            <a:lvl7pPr>
              <a:defRPr sz="1027"/>
            </a:lvl7pPr>
            <a:lvl8pPr>
              <a:defRPr sz="1027"/>
            </a:lvl8pPr>
            <a:lvl9pPr>
              <a:defRPr sz="102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84164" y="984953"/>
            <a:ext cx="5294013" cy="410481"/>
          </a:xfrm>
        </p:spPr>
        <p:txBody>
          <a:bodyPr anchor="b"/>
          <a:lstStyle>
            <a:lvl1pPr marL="0" indent="0">
              <a:buNone/>
              <a:defRPr sz="1540" b="1"/>
            </a:lvl1pPr>
            <a:lvl2pPr marL="293340" indent="0">
              <a:buNone/>
              <a:defRPr sz="1283" b="1"/>
            </a:lvl2pPr>
            <a:lvl3pPr marL="586679" indent="0">
              <a:buNone/>
              <a:defRPr sz="1155" b="1"/>
            </a:lvl3pPr>
            <a:lvl4pPr marL="880019" indent="0">
              <a:buNone/>
              <a:defRPr sz="1027" b="1"/>
            </a:lvl4pPr>
            <a:lvl5pPr marL="1173358" indent="0">
              <a:buNone/>
              <a:defRPr sz="1027" b="1"/>
            </a:lvl5pPr>
            <a:lvl6pPr marL="1466698" indent="0">
              <a:buNone/>
              <a:defRPr sz="1027" b="1"/>
            </a:lvl6pPr>
            <a:lvl7pPr marL="1760037" indent="0">
              <a:buNone/>
              <a:defRPr sz="1027" b="1"/>
            </a:lvl7pPr>
            <a:lvl8pPr marL="2053377" indent="0">
              <a:buNone/>
              <a:defRPr sz="1027" b="1"/>
            </a:lvl8pPr>
            <a:lvl9pPr marL="2346716" indent="0">
              <a:buNone/>
              <a:defRPr sz="102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84164" y="1395434"/>
            <a:ext cx="5294013" cy="2535209"/>
          </a:xfrm>
        </p:spPr>
        <p:txBody>
          <a:bodyPr/>
          <a:lstStyle>
            <a:lvl1pPr>
              <a:defRPr sz="1540"/>
            </a:lvl1pPr>
            <a:lvl2pPr>
              <a:defRPr sz="1283"/>
            </a:lvl2pPr>
            <a:lvl3pPr>
              <a:defRPr sz="1155"/>
            </a:lvl3pPr>
            <a:lvl4pPr>
              <a:defRPr sz="1027"/>
            </a:lvl4pPr>
            <a:lvl5pPr>
              <a:defRPr sz="1027"/>
            </a:lvl5pPr>
            <a:lvl6pPr>
              <a:defRPr sz="1027"/>
            </a:lvl6pPr>
            <a:lvl7pPr>
              <a:defRPr sz="1027"/>
            </a:lvl7pPr>
            <a:lvl8pPr>
              <a:defRPr sz="1027"/>
            </a:lvl8pPr>
            <a:lvl9pPr>
              <a:defRPr sz="102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852" y="175193"/>
            <a:ext cx="3940360" cy="745590"/>
          </a:xfrm>
        </p:spPr>
        <p:txBody>
          <a:bodyPr anchor="b"/>
          <a:lstStyle>
            <a:lvl1pPr algn="l">
              <a:defRPr sz="128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2685" y="175194"/>
            <a:ext cx="6695491" cy="3755450"/>
          </a:xfrm>
        </p:spPr>
        <p:txBody>
          <a:bodyPr/>
          <a:lstStyle>
            <a:lvl1pPr>
              <a:defRPr sz="2053"/>
            </a:lvl1pPr>
            <a:lvl2pPr>
              <a:defRPr sz="1796"/>
            </a:lvl2pPr>
            <a:lvl3pPr>
              <a:defRPr sz="1540"/>
            </a:lvl3pPr>
            <a:lvl4pPr>
              <a:defRPr sz="1283"/>
            </a:lvl4pPr>
            <a:lvl5pPr>
              <a:defRPr sz="1283"/>
            </a:lvl5pPr>
            <a:lvl6pPr>
              <a:defRPr sz="1283"/>
            </a:lvl6pPr>
            <a:lvl7pPr>
              <a:defRPr sz="1283"/>
            </a:lvl7pPr>
            <a:lvl8pPr>
              <a:defRPr sz="1283"/>
            </a:lvl8pPr>
            <a:lvl9pPr>
              <a:defRPr sz="12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8852" y="920783"/>
            <a:ext cx="3940360" cy="3009861"/>
          </a:xfrm>
        </p:spPr>
        <p:txBody>
          <a:bodyPr/>
          <a:lstStyle>
            <a:lvl1pPr marL="0" indent="0">
              <a:buNone/>
              <a:defRPr sz="898"/>
            </a:lvl1pPr>
            <a:lvl2pPr marL="293340" indent="0">
              <a:buNone/>
              <a:defRPr sz="770"/>
            </a:lvl2pPr>
            <a:lvl3pPr marL="586679" indent="0">
              <a:buNone/>
              <a:defRPr sz="642"/>
            </a:lvl3pPr>
            <a:lvl4pPr marL="880019" indent="0">
              <a:buNone/>
              <a:defRPr sz="577"/>
            </a:lvl4pPr>
            <a:lvl5pPr marL="1173358" indent="0">
              <a:buNone/>
              <a:defRPr sz="577"/>
            </a:lvl5pPr>
            <a:lvl6pPr marL="1466698" indent="0">
              <a:buNone/>
              <a:defRPr sz="577"/>
            </a:lvl6pPr>
            <a:lvl7pPr marL="1760037" indent="0">
              <a:buNone/>
              <a:defRPr sz="577"/>
            </a:lvl7pPr>
            <a:lvl8pPr marL="2053377" indent="0">
              <a:buNone/>
              <a:defRPr sz="577"/>
            </a:lvl8pPr>
            <a:lvl9pPr marL="2346716" indent="0">
              <a:buNone/>
              <a:defRPr sz="5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7581" y="3080141"/>
            <a:ext cx="7186217" cy="363628"/>
          </a:xfrm>
        </p:spPr>
        <p:txBody>
          <a:bodyPr anchor="b"/>
          <a:lstStyle>
            <a:lvl1pPr algn="l">
              <a:defRPr sz="128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47581" y="393166"/>
            <a:ext cx="7186217" cy="2640121"/>
          </a:xfrm>
        </p:spPr>
        <p:txBody>
          <a:bodyPr/>
          <a:lstStyle>
            <a:lvl1pPr marL="0" indent="0">
              <a:buNone/>
              <a:defRPr sz="2053"/>
            </a:lvl1pPr>
            <a:lvl2pPr marL="293340" indent="0">
              <a:buNone/>
              <a:defRPr sz="1796"/>
            </a:lvl2pPr>
            <a:lvl3pPr marL="586679" indent="0">
              <a:buNone/>
              <a:defRPr sz="1540"/>
            </a:lvl3pPr>
            <a:lvl4pPr marL="880019" indent="0">
              <a:buNone/>
              <a:defRPr sz="1283"/>
            </a:lvl4pPr>
            <a:lvl5pPr marL="1173358" indent="0">
              <a:buNone/>
              <a:defRPr sz="1283"/>
            </a:lvl5pPr>
            <a:lvl6pPr marL="1466698" indent="0">
              <a:buNone/>
              <a:defRPr sz="1283"/>
            </a:lvl6pPr>
            <a:lvl7pPr marL="1760037" indent="0">
              <a:buNone/>
              <a:defRPr sz="1283"/>
            </a:lvl7pPr>
            <a:lvl8pPr marL="2053377" indent="0">
              <a:buNone/>
              <a:defRPr sz="1283"/>
            </a:lvl8pPr>
            <a:lvl9pPr marL="2346716" indent="0">
              <a:buNone/>
              <a:defRPr sz="128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47581" y="3443769"/>
            <a:ext cx="7186217" cy="516412"/>
          </a:xfrm>
        </p:spPr>
        <p:txBody>
          <a:bodyPr/>
          <a:lstStyle>
            <a:lvl1pPr marL="0" indent="0">
              <a:buNone/>
              <a:defRPr sz="898"/>
            </a:lvl1pPr>
            <a:lvl2pPr marL="293340" indent="0">
              <a:buNone/>
              <a:defRPr sz="770"/>
            </a:lvl2pPr>
            <a:lvl3pPr marL="586679" indent="0">
              <a:buNone/>
              <a:defRPr sz="642"/>
            </a:lvl3pPr>
            <a:lvl4pPr marL="880019" indent="0">
              <a:buNone/>
              <a:defRPr sz="577"/>
            </a:lvl4pPr>
            <a:lvl5pPr marL="1173358" indent="0">
              <a:buNone/>
              <a:defRPr sz="577"/>
            </a:lvl5pPr>
            <a:lvl6pPr marL="1466698" indent="0">
              <a:buNone/>
              <a:defRPr sz="577"/>
            </a:lvl6pPr>
            <a:lvl7pPr marL="1760037" indent="0">
              <a:buNone/>
              <a:defRPr sz="577"/>
            </a:lvl7pPr>
            <a:lvl8pPr marL="2053377" indent="0">
              <a:buNone/>
              <a:defRPr sz="577"/>
            </a:lvl8pPr>
            <a:lvl9pPr marL="2346716" indent="0">
              <a:buNone/>
              <a:defRPr sz="5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8851" y="176212"/>
            <a:ext cx="10779325" cy="733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8851" y="1026714"/>
            <a:ext cx="10779325" cy="2903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8851" y="4078335"/>
            <a:ext cx="2794640" cy="234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92151" y="4078335"/>
            <a:ext cx="3792725" cy="234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3536" y="4078335"/>
            <a:ext cx="2794640" cy="234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3340" rtl="0" eaLnBrk="1" latinLnBrk="0" hangingPunct="1">
        <a:spcBef>
          <a:spcPct val="0"/>
        </a:spcBef>
        <a:buNone/>
        <a:defRPr sz="282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0005" indent="-220005" algn="l" defTabSz="293340" rtl="0" eaLnBrk="1" latinLnBrk="0" hangingPunct="1">
        <a:spcBef>
          <a:spcPct val="20000"/>
        </a:spcBef>
        <a:buFont typeface="Arial"/>
        <a:buChar char="•"/>
        <a:defRPr sz="2053" kern="1200">
          <a:solidFill>
            <a:schemeClr val="tx1"/>
          </a:solidFill>
          <a:latin typeface="+mn-lt"/>
          <a:ea typeface="+mn-ea"/>
          <a:cs typeface="+mn-cs"/>
        </a:defRPr>
      </a:lvl1pPr>
      <a:lvl2pPr marL="476677" indent="-183337" algn="l" defTabSz="293340" rtl="0" eaLnBrk="1" latinLnBrk="0" hangingPunct="1">
        <a:spcBef>
          <a:spcPct val="20000"/>
        </a:spcBef>
        <a:buFont typeface="Arial"/>
        <a:buChar char="–"/>
        <a:defRPr sz="1796" kern="1200">
          <a:solidFill>
            <a:schemeClr val="tx1"/>
          </a:solidFill>
          <a:latin typeface="+mn-lt"/>
          <a:ea typeface="+mn-ea"/>
          <a:cs typeface="+mn-cs"/>
        </a:defRPr>
      </a:lvl2pPr>
      <a:lvl3pPr marL="733349" indent="-146670" algn="l" defTabSz="293340" rtl="0" eaLnBrk="1" latinLnBrk="0" hangingPunct="1">
        <a:spcBef>
          <a:spcPct val="20000"/>
        </a:spcBef>
        <a:buFont typeface="Arial"/>
        <a:buChar char="•"/>
        <a:defRPr sz="1540" kern="1200">
          <a:solidFill>
            <a:schemeClr val="tx1"/>
          </a:solidFill>
          <a:latin typeface="+mn-lt"/>
          <a:ea typeface="+mn-ea"/>
          <a:cs typeface="+mn-cs"/>
        </a:defRPr>
      </a:lvl3pPr>
      <a:lvl4pPr marL="1026688" indent="-146670" algn="l" defTabSz="293340" rtl="0" eaLnBrk="1" latinLnBrk="0" hangingPunct="1">
        <a:spcBef>
          <a:spcPct val="20000"/>
        </a:spcBef>
        <a:buFont typeface="Arial"/>
        <a:buChar char="–"/>
        <a:defRPr sz="1283" kern="1200">
          <a:solidFill>
            <a:schemeClr val="tx1"/>
          </a:solidFill>
          <a:latin typeface="+mn-lt"/>
          <a:ea typeface="+mn-ea"/>
          <a:cs typeface="+mn-cs"/>
        </a:defRPr>
      </a:lvl4pPr>
      <a:lvl5pPr marL="1320028" indent="-146670" algn="l" defTabSz="293340" rtl="0" eaLnBrk="1" latinLnBrk="0" hangingPunct="1">
        <a:spcBef>
          <a:spcPct val="20000"/>
        </a:spcBef>
        <a:buFont typeface="Arial"/>
        <a:buChar char="»"/>
        <a:defRPr sz="1283" kern="1200">
          <a:solidFill>
            <a:schemeClr val="tx1"/>
          </a:solidFill>
          <a:latin typeface="+mn-lt"/>
          <a:ea typeface="+mn-ea"/>
          <a:cs typeface="+mn-cs"/>
        </a:defRPr>
      </a:lvl5pPr>
      <a:lvl6pPr marL="1613367" indent="-146670" algn="l" defTabSz="293340" rtl="0" eaLnBrk="1" latinLnBrk="0" hangingPunct="1">
        <a:spcBef>
          <a:spcPct val="20000"/>
        </a:spcBef>
        <a:buFont typeface="Arial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6pPr>
      <a:lvl7pPr marL="1906707" indent="-146670" algn="l" defTabSz="293340" rtl="0" eaLnBrk="1" latinLnBrk="0" hangingPunct="1">
        <a:spcBef>
          <a:spcPct val="20000"/>
        </a:spcBef>
        <a:buFont typeface="Arial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7pPr>
      <a:lvl8pPr marL="2200046" indent="-146670" algn="l" defTabSz="293340" rtl="0" eaLnBrk="1" latinLnBrk="0" hangingPunct="1">
        <a:spcBef>
          <a:spcPct val="20000"/>
        </a:spcBef>
        <a:buFont typeface="Arial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8pPr>
      <a:lvl9pPr marL="2493386" indent="-146670" algn="l" defTabSz="293340" rtl="0" eaLnBrk="1" latinLnBrk="0" hangingPunct="1">
        <a:spcBef>
          <a:spcPct val="20000"/>
        </a:spcBef>
        <a:buFont typeface="Arial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1pPr>
      <a:lvl2pPr marL="293340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2pPr>
      <a:lvl3pPr marL="586679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3pPr>
      <a:lvl4pPr marL="880019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4pPr>
      <a:lvl5pPr marL="1173358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5pPr>
      <a:lvl6pPr marL="1466698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6pPr>
      <a:lvl7pPr marL="1760037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7pPr>
      <a:lvl8pPr marL="2053377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8pPr>
      <a:lvl9pPr marL="2346716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jpg" Type="http://schemas.openxmlformats.org/officeDocument/2006/relationships/image"/><Relationship Id="rId4" Target="../media/image2.jp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973ED-392C-6D43-CB50-5B3284B27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グループ化 61">
            <a:extLst>
              <a:ext uri="{FF2B5EF4-FFF2-40B4-BE49-F238E27FC236}">
                <a16:creationId xmlns:a16="http://schemas.microsoft.com/office/drawing/2014/main" id="{F724F5ED-36F7-1DC1-C225-7F3B9EF1DC49}"/>
              </a:ext>
            </a:extLst>
          </p:cNvPr>
          <p:cNvGrpSpPr/>
          <p:nvPr/>
        </p:nvGrpSpPr>
        <p:grpSpPr>
          <a:xfrm>
            <a:off x="7912636" y="35124"/>
            <a:ext cx="748923" cy="597421"/>
            <a:chOff x="7497295" y="494291"/>
            <a:chExt cx="856424" cy="698279"/>
          </a:xfrm>
        </p:grpSpPr>
        <p:sp>
          <p:nvSpPr>
            <p:cNvPr id="63" name="楕円 62">
              <a:extLst>
                <a:ext uri="{FF2B5EF4-FFF2-40B4-BE49-F238E27FC236}">
                  <a16:creationId xmlns:a16="http://schemas.microsoft.com/office/drawing/2014/main" id="{5790A4EF-10E6-1ABD-B0AB-0FF99CADA25F}"/>
                </a:ext>
              </a:extLst>
            </p:cNvPr>
            <p:cNvSpPr/>
            <p:nvPr/>
          </p:nvSpPr>
          <p:spPr>
            <a:xfrm>
              <a:off x="7554405" y="494291"/>
              <a:ext cx="725995" cy="698279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700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A84739A6-AD7D-DBA2-2D81-64D0277E22C4}"/>
                </a:ext>
              </a:extLst>
            </p:cNvPr>
            <p:cNvSpPr txBox="1"/>
            <p:nvPr/>
          </p:nvSpPr>
          <p:spPr>
            <a:xfrm>
              <a:off x="7497295" y="602983"/>
              <a:ext cx="856424" cy="503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1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シニア層</a:t>
              </a:r>
              <a:endParaRPr kumimoji="1" lang="en-US" altLang="ja-JP" sz="11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pPr algn="ctr"/>
              <a:r>
                <a:rPr kumimoji="1" lang="ja-JP" altLang="en-US" sz="11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歓迎</a:t>
              </a:r>
              <a:endParaRPr kumimoji="1" lang="en-US" altLang="ja-JP" sz="11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5E741D74-D6A7-523D-56FF-2EF28642D1AE}"/>
              </a:ext>
            </a:extLst>
          </p:cNvPr>
          <p:cNvSpPr/>
          <p:nvPr/>
        </p:nvSpPr>
        <p:spPr>
          <a:xfrm>
            <a:off x="1977688" y="9708"/>
            <a:ext cx="5296929" cy="583244"/>
          </a:xfrm>
          <a:prstGeom prst="rect">
            <a:avLst/>
          </a:prstGeom>
          <a:solidFill>
            <a:srgbClr val="2053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55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EEA1BB-676C-0F20-1FB6-0C539741A48A}"/>
              </a:ext>
            </a:extLst>
          </p:cNvPr>
          <p:cNvSpPr txBox="1"/>
          <p:nvPr/>
        </p:nvSpPr>
        <p:spPr>
          <a:xfrm>
            <a:off x="1970799" y="-11976"/>
            <a:ext cx="1762021" cy="5447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社会福祉法人</a:t>
            </a: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 sz="2200" b="1">
                <a:solidFill>
                  <a:srgbClr val="FFFFFF"/>
                </a:solidFill>
              </a:defRPr>
            </a:pPr>
            <a:r>
              <a:rPr lang="ja-JP" altLang="en-US" sz="154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784B4984-F2A7-7949-7AF2-DD857391FA0A}"/>
              </a:ext>
            </a:extLst>
          </p:cNvPr>
          <p:cNvSpPr/>
          <p:nvPr/>
        </p:nvSpPr>
        <p:spPr>
          <a:xfrm>
            <a:off x="218474" y="1053129"/>
            <a:ext cx="4632925" cy="192810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55"/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15C4C3D-3249-361C-9EC7-B0F98B2F001F}"/>
              </a:ext>
            </a:extLst>
          </p:cNvPr>
          <p:cNvSpPr/>
          <p:nvPr/>
        </p:nvSpPr>
        <p:spPr>
          <a:xfrm>
            <a:off x="102193" y="759763"/>
            <a:ext cx="1875496" cy="432807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55" i="1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ここが</a:t>
            </a:r>
            <a:r>
              <a:rPr kumimoji="1" lang="ja-JP" altLang="en-US" sz="1400" i="1" u="sng" dirty="0">
                <a:solidFill>
                  <a:srgbClr val="FF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ウチ</a:t>
            </a:r>
            <a:r>
              <a:rPr kumimoji="1" lang="ja-JP" altLang="en-US" sz="1155" i="1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の魅力！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CCF2B3-6718-EE15-9A84-6D815C2A3A47}"/>
              </a:ext>
            </a:extLst>
          </p:cNvPr>
          <p:cNvSpPr txBox="1"/>
          <p:nvPr/>
        </p:nvSpPr>
        <p:spPr>
          <a:xfrm>
            <a:off x="335151" y="1316759"/>
            <a:ext cx="4782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kumimoji="1" lang="ja-JP" altLang="en-US" sz="16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純真さが魅力の利用者さん</a:t>
            </a:r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に癒やされながら</a:t>
            </a:r>
            <a:b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 </a:t>
            </a:r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働ける職場です！</a:t>
            </a:r>
            <a:endParaRPr kumimoji="1"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・熱意と経験のあるベテラン職員さんからの</a:t>
            </a:r>
            <a:endParaRPr kumimoji="1"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6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手厚いサポートで未経験者でも安心</a:t>
            </a:r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kumimoji="1" lang="ja-JP" altLang="en-US" sz="16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勤務日や時間帯の選択自由度</a:t>
            </a:r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が抜群です！</a:t>
            </a:r>
            <a:endParaRPr kumimoji="1"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・元気な方であれば、</a:t>
            </a:r>
            <a:r>
              <a:rPr kumimoji="1" lang="ja-JP" altLang="en-US" sz="16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シニア層の方も大歓迎</a:t>
            </a:r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19B60784-83BF-EF42-3A3F-F70FB4A18910}"/>
              </a:ext>
            </a:extLst>
          </p:cNvPr>
          <p:cNvSpPr/>
          <p:nvPr/>
        </p:nvSpPr>
        <p:spPr>
          <a:xfrm>
            <a:off x="160635" y="3099350"/>
            <a:ext cx="4621702" cy="348921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53" dirty="0">
              <a:solidFill>
                <a:schemeClr val="tx1"/>
              </a:solidFill>
            </a:endParaRP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089E18F2-FE5B-688F-CF48-6DD4F44A913C}"/>
              </a:ext>
            </a:extLst>
          </p:cNvPr>
          <p:cNvSpPr/>
          <p:nvPr/>
        </p:nvSpPr>
        <p:spPr>
          <a:xfrm>
            <a:off x="5128426" y="3086927"/>
            <a:ext cx="4621701" cy="348921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707A5D16-87C5-176A-7A25-60F941D06148}"/>
              </a:ext>
            </a:extLst>
          </p:cNvPr>
          <p:cNvSpPr/>
          <p:nvPr/>
        </p:nvSpPr>
        <p:spPr>
          <a:xfrm>
            <a:off x="5128426" y="1092917"/>
            <a:ext cx="4621701" cy="134630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スクロール: 横 15">
            <a:extLst>
              <a:ext uri="{FF2B5EF4-FFF2-40B4-BE49-F238E27FC236}">
                <a16:creationId xmlns:a16="http://schemas.microsoft.com/office/drawing/2014/main" id="{E51A3B8F-858B-719B-DA87-94C3E8F7C6BF}"/>
              </a:ext>
            </a:extLst>
          </p:cNvPr>
          <p:cNvSpPr/>
          <p:nvPr/>
        </p:nvSpPr>
        <p:spPr>
          <a:xfrm>
            <a:off x="4457700" y="5715968"/>
            <a:ext cx="5355927" cy="1067768"/>
          </a:xfrm>
          <a:prstGeom prst="horizontalScroll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BE38E60-3AF3-F641-9AE1-6B951F279B10}"/>
              </a:ext>
            </a:extLst>
          </p:cNvPr>
          <p:cNvSpPr txBox="1"/>
          <p:nvPr/>
        </p:nvSpPr>
        <p:spPr>
          <a:xfrm>
            <a:off x="4749251" y="5935241"/>
            <a:ext cx="51090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少しでも気になった方は、</a:t>
            </a:r>
            <a:r>
              <a:rPr kumimoji="1" lang="ja-JP" altLang="en-US" sz="1600" u="sng" dirty="0">
                <a:solidFill>
                  <a:srgbClr val="FF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ハローワーク相談窓口</a:t>
            </a:r>
            <a:r>
              <a:rPr kumimoji="1" lang="ja-JP" altLang="en-US" sz="14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まで！！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7AF0E45-6A9A-4655-B2DE-F571D3CD51F8}"/>
              </a:ext>
            </a:extLst>
          </p:cNvPr>
          <p:cNvSpPr txBox="1"/>
          <p:nvPr/>
        </p:nvSpPr>
        <p:spPr>
          <a:xfrm>
            <a:off x="5284516" y="6206807"/>
            <a:ext cx="4100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求人票以上の情報をゲットできます！！</a:t>
            </a: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57660FE2-3148-2002-CB0C-C2A7B2F3629D}"/>
              </a:ext>
            </a:extLst>
          </p:cNvPr>
          <p:cNvGrpSpPr/>
          <p:nvPr/>
        </p:nvGrpSpPr>
        <p:grpSpPr>
          <a:xfrm>
            <a:off x="7354719" y="35124"/>
            <a:ext cx="634866" cy="597421"/>
            <a:chOff x="7554405" y="494291"/>
            <a:chExt cx="725995" cy="698279"/>
          </a:xfrm>
        </p:grpSpPr>
        <p:sp>
          <p:nvSpPr>
            <p:cNvPr id="25" name="楕円 24">
              <a:extLst>
                <a:ext uri="{FF2B5EF4-FFF2-40B4-BE49-F238E27FC236}">
                  <a16:creationId xmlns:a16="http://schemas.microsoft.com/office/drawing/2014/main" id="{C83B588C-A263-7004-23BA-0ECFFD4F94F8}"/>
                </a:ext>
              </a:extLst>
            </p:cNvPr>
            <p:cNvSpPr/>
            <p:nvPr/>
          </p:nvSpPr>
          <p:spPr>
            <a:xfrm>
              <a:off x="7554405" y="494291"/>
              <a:ext cx="725995" cy="698279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700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F1417B1C-AACC-3994-A1C6-791F3195F747}"/>
                </a:ext>
              </a:extLst>
            </p:cNvPr>
            <p:cNvSpPr txBox="1"/>
            <p:nvPr/>
          </p:nvSpPr>
          <p:spPr>
            <a:xfrm>
              <a:off x="7577410" y="602983"/>
              <a:ext cx="695113" cy="503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1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未経験</a:t>
              </a:r>
              <a:endParaRPr kumimoji="1" lang="en-US" altLang="ja-JP" sz="11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pPr algn="ctr"/>
              <a:r>
                <a:rPr kumimoji="1" lang="ja-JP" altLang="en-US" sz="11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歓迎</a:t>
              </a:r>
              <a:endParaRPr kumimoji="1" lang="en-US" altLang="ja-JP" sz="11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BF17D30F-6754-F3FD-2B59-E643E577BF53}"/>
              </a:ext>
            </a:extLst>
          </p:cNvPr>
          <p:cNvGrpSpPr/>
          <p:nvPr/>
        </p:nvGrpSpPr>
        <p:grpSpPr>
          <a:xfrm>
            <a:off x="8597442" y="41061"/>
            <a:ext cx="634867" cy="597421"/>
            <a:chOff x="7554405" y="494291"/>
            <a:chExt cx="725995" cy="698279"/>
          </a:xfrm>
        </p:grpSpPr>
        <p:sp>
          <p:nvSpPr>
            <p:cNvPr id="28" name="楕円 27">
              <a:extLst>
                <a:ext uri="{FF2B5EF4-FFF2-40B4-BE49-F238E27FC236}">
                  <a16:creationId xmlns:a16="http://schemas.microsoft.com/office/drawing/2014/main" id="{B081FDB5-BEE1-1B8C-4CF5-DEEDA840716B}"/>
                </a:ext>
              </a:extLst>
            </p:cNvPr>
            <p:cNvSpPr/>
            <p:nvPr/>
          </p:nvSpPr>
          <p:spPr>
            <a:xfrm>
              <a:off x="7554405" y="494291"/>
              <a:ext cx="725995" cy="698279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700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3A5C6DED-91E8-E96C-FE3C-A32B1C448A2E}"/>
                </a:ext>
              </a:extLst>
            </p:cNvPr>
            <p:cNvSpPr txBox="1"/>
            <p:nvPr/>
          </p:nvSpPr>
          <p:spPr>
            <a:xfrm>
              <a:off x="7569847" y="591614"/>
              <a:ext cx="695110" cy="503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1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勤務日</a:t>
              </a:r>
              <a:endParaRPr kumimoji="1" lang="en-US" altLang="ja-JP" sz="11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r>
                <a:rPr kumimoji="1" lang="ja-JP" altLang="en-US" sz="11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相談可</a:t>
              </a:r>
              <a:endParaRPr kumimoji="1" lang="en-US" altLang="ja-JP" sz="11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C2A96E-801F-52DB-BF6D-D6E81C75D5D1}"/>
              </a:ext>
            </a:extLst>
          </p:cNvPr>
          <p:cNvGrpSpPr/>
          <p:nvPr/>
        </p:nvGrpSpPr>
        <p:grpSpPr>
          <a:xfrm>
            <a:off x="8882905" y="490509"/>
            <a:ext cx="748923" cy="597421"/>
            <a:chOff x="7515576" y="494291"/>
            <a:chExt cx="856423" cy="698279"/>
          </a:xfrm>
        </p:grpSpPr>
        <p:sp>
          <p:nvSpPr>
            <p:cNvPr id="36" name="楕円 35">
              <a:extLst>
                <a:ext uri="{FF2B5EF4-FFF2-40B4-BE49-F238E27FC236}">
                  <a16:creationId xmlns:a16="http://schemas.microsoft.com/office/drawing/2014/main" id="{06BF36AC-6520-EBAC-E8CE-323A697EC225}"/>
                </a:ext>
              </a:extLst>
            </p:cNvPr>
            <p:cNvSpPr/>
            <p:nvPr/>
          </p:nvSpPr>
          <p:spPr>
            <a:xfrm>
              <a:off x="7554405" y="494291"/>
              <a:ext cx="725995" cy="698279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700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AA2C62DA-6E09-2F38-0E12-132793A94822}"/>
                </a:ext>
              </a:extLst>
            </p:cNvPr>
            <p:cNvSpPr txBox="1"/>
            <p:nvPr/>
          </p:nvSpPr>
          <p:spPr>
            <a:xfrm>
              <a:off x="7515576" y="583927"/>
              <a:ext cx="856423" cy="503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1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勤務時間</a:t>
              </a:r>
              <a:br>
                <a:rPr kumimoji="1" lang="en-US" altLang="ja-JP" sz="11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</a:br>
              <a:r>
                <a:rPr kumimoji="1" lang="en-US" altLang="ja-JP" sz="11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 </a:t>
              </a:r>
              <a:r>
                <a:rPr kumimoji="1" lang="ja-JP" altLang="en-US" sz="11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相談可</a:t>
              </a:r>
              <a:endParaRPr kumimoji="1" lang="en-US" altLang="ja-JP" sz="11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</p:grp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D298926E-4828-C9D4-4C9F-29F071462588}"/>
              </a:ext>
            </a:extLst>
          </p:cNvPr>
          <p:cNvGrpSpPr/>
          <p:nvPr/>
        </p:nvGrpSpPr>
        <p:grpSpPr>
          <a:xfrm>
            <a:off x="7640183" y="482425"/>
            <a:ext cx="634865" cy="597421"/>
            <a:chOff x="7554405" y="494291"/>
            <a:chExt cx="725995" cy="698279"/>
          </a:xfrm>
        </p:grpSpPr>
        <p:sp>
          <p:nvSpPr>
            <p:cNvPr id="45" name="楕円 44">
              <a:extLst>
                <a:ext uri="{FF2B5EF4-FFF2-40B4-BE49-F238E27FC236}">
                  <a16:creationId xmlns:a16="http://schemas.microsoft.com/office/drawing/2014/main" id="{08759A71-CC51-7663-1081-BDEEAEA6E38D}"/>
                </a:ext>
              </a:extLst>
            </p:cNvPr>
            <p:cNvSpPr/>
            <p:nvPr/>
          </p:nvSpPr>
          <p:spPr>
            <a:xfrm>
              <a:off x="7554405" y="494291"/>
              <a:ext cx="725995" cy="698279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700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CDD6355D-AA38-8001-1084-417EB5AC94D0}"/>
                </a:ext>
              </a:extLst>
            </p:cNvPr>
            <p:cNvSpPr txBox="1"/>
            <p:nvPr/>
          </p:nvSpPr>
          <p:spPr>
            <a:xfrm>
              <a:off x="7614608" y="701675"/>
              <a:ext cx="651118" cy="2877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0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兼業可</a:t>
              </a:r>
              <a:endParaRPr kumimoji="1" lang="en-US" altLang="ja-JP" sz="10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</p:grpSp>
      <p:sp>
        <p:nvSpPr>
          <p:cNvPr id="47" name="四角形: 角を丸くする 46">
            <a:extLst>
              <a:ext uri="{FF2B5EF4-FFF2-40B4-BE49-F238E27FC236}">
                <a16:creationId xmlns:a16="http://schemas.microsoft.com/office/drawing/2014/main" id="{D5B9BFCF-E6E4-B545-5088-67D674CF16AB}"/>
              </a:ext>
            </a:extLst>
          </p:cNvPr>
          <p:cNvSpPr/>
          <p:nvPr/>
        </p:nvSpPr>
        <p:spPr>
          <a:xfrm>
            <a:off x="5006881" y="799549"/>
            <a:ext cx="1495480" cy="432807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55" i="1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施設の概要</a:t>
            </a:r>
          </a:p>
        </p:txBody>
      </p:sp>
      <p:sp>
        <p:nvSpPr>
          <p:cNvPr id="48" name="四角形: 角を丸くする 47">
            <a:extLst>
              <a:ext uri="{FF2B5EF4-FFF2-40B4-BE49-F238E27FC236}">
                <a16:creationId xmlns:a16="http://schemas.microsoft.com/office/drawing/2014/main" id="{2A77F8C7-8607-48A0-A514-1EB6E46E5169}"/>
              </a:ext>
            </a:extLst>
          </p:cNvPr>
          <p:cNvSpPr/>
          <p:nvPr/>
        </p:nvSpPr>
        <p:spPr>
          <a:xfrm>
            <a:off x="5033558" y="2659306"/>
            <a:ext cx="3127522" cy="432807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55" i="1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職員さんに</a:t>
            </a:r>
            <a:r>
              <a:rPr kumimoji="1" lang="ja-JP" altLang="en-US" sz="1400" i="1" dirty="0">
                <a:solidFill>
                  <a:srgbClr val="FF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インタビュー</a:t>
            </a:r>
            <a:endParaRPr kumimoji="1" lang="ja-JP" altLang="en-US" sz="1155" i="1" dirty="0">
              <a:solidFill>
                <a:srgbClr val="FF0000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DAB043E4-A343-162A-D5B0-453754A47A3A}"/>
              </a:ext>
            </a:extLst>
          </p:cNvPr>
          <p:cNvGrpSpPr/>
          <p:nvPr/>
        </p:nvGrpSpPr>
        <p:grpSpPr>
          <a:xfrm>
            <a:off x="463080" y="6578"/>
            <a:ext cx="852175" cy="733664"/>
            <a:chOff x="109681" y="6578"/>
            <a:chExt cx="852175" cy="733664"/>
          </a:xfrm>
        </p:grpSpPr>
        <p:sp>
          <p:nvSpPr>
            <p:cNvPr id="5" name="楕円 4">
              <a:extLst>
                <a:ext uri="{FF2B5EF4-FFF2-40B4-BE49-F238E27FC236}">
                  <a16:creationId xmlns:a16="http://schemas.microsoft.com/office/drawing/2014/main" id="{775B144B-F8FF-C5A7-2CE6-D865AC3057D5}"/>
                </a:ext>
              </a:extLst>
            </p:cNvPr>
            <p:cNvSpPr/>
            <p:nvPr/>
          </p:nvSpPr>
          <p:spPr>
            <a:xfrm>
              <a:off x="109681" y="6578"/>
              <a:ext cx="852175" cy="73366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DAD00A79-CF93-FEC3-FB9A-6D1E97B95C8D}"/>
                </a:ext>
              </a:extLst>
            </p:cNvPr>
            <p:cNvSpPr txBox="1"/>
            <p:nvPr/>
          </p:nvSpPr>
          <p:spPr>
            <a:xfrm>
              <a:off x="118054" y="128117"/>
              <a:ext cx="827471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200" i="1" u="sng" dirty="0"/>
                <a:t>ジモト</a:t>
              </a:r>
              <a:r>
                <a:rPr kumimoji="1" lang="ja-JP" altLang="en-US" sz="1050" i="1" u="sng" dirty="0"/>
                <a:t>を</a:t>
              </a:r>
              <a:endParaRPr kumimoji="1" lang="en-US" altLang="ja-JP" sz="1050" i="1" u="sng" dirty="0"/>
            </a:p>
            <a:p>
              <a:pPr algn="ctr"/>
              <a:r>
                <a:rPr kumimoji="1" lang="ja-JP" altLang="en-US" sz="1050" i="1" u="sng" dirty="0"/>
                <a:t>支える仕事</a:t>
              </a:r>
            </a:p>
          </p:txBody>
        </p:sp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59524521-3B09-E86B-95D0-5B8037DECF82}"/>
              </a:ext>
            </a:extLst>
          </p:cNvPr>
          <p:cNvGrpSpPr/>
          <p:nvPr/>
        </p:nvGrpSpPr>
        <p:grpSpPr>
          <a:xfrm>
            <a:off x="8285137" y="472239"/>
            <a:ext cx="641399" cy="597421"/>
            <a:chOff x="7554405" y="494291"/>
            <a:chExt cx="733466" cy="698279"/>
          </a:xfrm>
        </p:grpSpPr>
        <p:sp>
          <p:nvSpPr>
            <p:cNvPr id="33" name="楕円 32">
              <a:extLst>
                <a:ext uri="{FF2B5EF4-FFF2-40B4-BE49-F238E27FC236}">
                  <a16:creationId xmlns:a16="http://schemas.microsoft.com/office/drawing/2014/main" id="{9FE909B5-E96D-EEB6-CB7D-CF433A4B7721}"/>
                </a:ext>
              </a:extLst>
            </p:cNvPr>
            <p:cNvSpPr/>
            <p:nvPr/>
          </p:nvSpPr>
          <p:spPr>
            <a:xfrm>
              <a:off x="7554405" y="494291"/>
              <a:ext cx="725995" cy="698279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700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2C2EFAB7-914E-C7D3-7E1F-68FA14215C8E}"/>
                </a:ext>
              </a:extLst>
            </p:cNvPr>
            <p:cNvSpPr txBox="1"/>
            <p:nvPr/>
          </p:nvSpPr>
          <p:spPr>
            <a:xfrm>
              <a:off x="7592760" y="591614"/>
              <a:ext cx="695111" cy="503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1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ﾏｲｶｰ</a:t>
              </a:r>
              <a:endParaRPr kumimoji="1" lang="en-US" altLang="ja-JP" sz="11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pPr algn="ctr"/>
              <a:r>
                <a:rPr kumimoji="1" lang="ja-JP" altLang="en-US" sz="11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通勤可</a:t>
              </a:r>
            </a:p>
          </p:txBody>
        </p:sp>
      </p:grp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A3433-A36E-9954-208B-2191D53820E0}"/>
              </a:ext>
            </a:extLst>
          </p:cNvPr>
          <p:cNvSpPr txBox="1"/>
          <p:nvPr/>
        </p:nvSpPr>
        <p:spPr>
          <a:xfrm>
            <a:off x="5347993" y="1342616"/>
            <a:ext cx="44589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・知的障がい者グループホーム</a:t>
            </a:r>
            <a:endParaRPr kumimoji="1" lang="en-US" altLang="ja-JP" sz="1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・１所ごと４～７名の方が暮らしています。</a:t>
            </a:r>
            <a:endParaRPr kumimoji="1" lang="en-US" altLang="ja-JP" sz="1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・居住者の年齢層は５０～６０代が中心です。</a:t>
            </a:r>
            <a:endParaRPr kumimoji="1" lang="en-US" altLang="ja-JP" sz="1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・自立度の比較的高い方が多いのが特徴です。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15A1A1A9-51B9-D727-D395-5B14A672FDC3}"/>
              </a:ext>
            </a:extLst>
          </p:cNvPr>
          <p:cNvSpPr txBox="1"/>
          <p:nvPr/>
        </p:nvSpPr>
        <p:spPr>
          <a:xfrm>
            <a:off x="5242621" y="4795545"/>
            <a:ext cx="45027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Ｑ</a:t>
            </a:r>
            <a:r>
              <a:rPr kumimoji="1" lang="en-US" altLang="ja-JP" sz="1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1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最初に大変だったことなどはありますか？</a:t>
            </a:r>
            <a:endParaRPr kumimoji="1" lang="en-US" altLang="ja-JP" sz="10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名前・顔・茶碗やお箸など覚えるのが少し大変でした。でも、逆に利用者さんが「いつもこうだったよ」と教えてくれたりして助かりました（笑）</a:t>
            </a: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B201C7D-35C2-C709-6875-F19B0D01DA1B}"/>
              </a:ext>
            </a:extLst>
          </p:cNvPr>
          <p:cNvSpPr txBox="1"/>
          <p:nvPr/>
        </p:nvSpPr>
        <p:spPr>
          <a:xfrm>
            <a:off x="5238055" y="3247910"/>
            <a:ext cx="428835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Ｑ</a:t>
            </a:r>
            <a:r>
              <a:rPr kumimoji="1" lang="en-US" altLang="ja-JP" sz="1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1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この仕事をやっていて良かったと感じる瞬間はどんなときですか？</a:t>
            </a:r>
            <a:endParaRPr kumimoji="1" lang="en-US" altLang="ja-JP" sz="10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利用者さんはとても純真で魅力的な方が多く、接しているととても癒や</a:t>
            </a: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されます。</a:t>
            </a:r>
            <a:r>
              <a: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私が出勤した時に、遠くの窓から手を振ってくれた時</a:t>
            </a:r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や、</a:t>
            </a: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ホームに帰ってきた時に嬉しそうに話しかけてくれた時などはとても</a:t>
            </a: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嬉しいです！</a:t>
            </a: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0B251D1-A7AE-F6EE-6766-99C116718708}"/>
              </a:ext>
            </a:extLst>
          </p:cNvPr>
          <p:cNvSpPr txBox="1"/>
          <p:nvPr/>
        </p:nvSpPr>
        <p:spPr>
          <a:xfrm>
            <a:off x="5232926" y="4072585"/>
            <a:ext cx="4512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Ｑ</a:t>
            </a:r>
            <a:r>
              <a:rPr kumimoji="1" lang="en-US" altLang="ja-JP" sz="1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1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その他、職場として魅力的なところを教えてください。</a:t>
            </a:r>
            <a:endParaRPr kumimoji="1" lang="en-US" altLang="ja-JP" sz="10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勤務時間が３時間や５時間など、短めで働きやすいところです。</a:t>
            </a:r>
            <a:br>
              <a:rPr kumimoji="1"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朝のみ、夕方のみなど勤務時間が選べますし、</a:t>
            </a:r>
            <a:r>
              <a: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予定があるときはお休みも</a:t>
            </a:r>
            <a:endParaRPr kumimoji="1" lang="en-US" altLang="ja-JP" sz="1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とりやすい</a:t>
            </a:r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点も魅力です。</a:t>
            </a:r>
          </a:p>
        </p:txBody>
      </p:sp>
      <p:pic>
        <p:nvPicPr>
          <p:cNvPr id="23" name="図 22" descr="屋内, テーブル, 流し, 写真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DBF4EA00-2A63-55CE-9E04-9F053E559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188" y="4974583"/>
            <a:ext cx="3312844" cy="1416890"/>
          </a:xfrm>
          <a:prstGeom prst="rect">
            <a:avLst/>
          </a:prstGeom>
        </p:spPr>
      </p:pic>
      <p:pic>
        <p:nvPicPr>
          <p:cNvPr id="39" name="図 38" descr="建物の前の家&#10;&#10;AI 生成コンテンツは誤りを含む可能性があります。">
            <a:extLst>
              <a:ext uri="{FF2B5EF4-FFF2-40B4-BE49-F238E27FC236}">
                <a16:creationId xmlns:a16="http://schemas.microsoft.com/office/drawing/2014/main" id="{C893F30E-D454-BE05-3CE8-7A76842565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606" y="3372846"/>
            <a:ext cx="3326426" cy="1422699"/>
          </a:xfrm>
          <a:prstGeom prst="rect">
            <a:avLst/>
          </a:prstGeom>
        </p:spPr>
      </p:pic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A463ABB1-C720-9370-9E76-20BBEE853664}"/>
              </a:ext>
            </a:extLst>
          </p:cNvPr>
          <p:cNvSpPr txBox="1"/>
          <p:nvPr/>
        </p:nvSpPr>
        <p:spPr>
          <a:xfrm>
            <a:off x="254108" y="3372846"/>
            <a:ext cx="553998" cy="142035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↑グループホーム</a:t>
            </a:r>
            <a:endParaRPr kumimoji="1"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かがやき外観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B3DF6EA-8F98-7C97-BA2B-437875DA9BA9}"/>
              </a:ext>
            </a:extLst>
          </p:cNvPr>
          <p:cNvSpPr txBox="1"/>
          <p:nvPr/>
        </p:nvSpPr>
        <p:spPr>
          <a:xfrm>
            <a:off x="254108" y="4971120"/>
            <a:ext cx="553998" cy="142035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↑ダイニング＆</a:t>
            </a:r>
            <a:br>
              <a:rPr kumimoji="1"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キッチン</a:t>
            </a:r>
            <a:endParaRPr kumimoji="1"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BBBCB394-4D1A-FCA7-6B9D-27C75A4516C9}"/>
              </a:ext>
            </a:extLst>
          </p:cNvPr>
          <p:cNvSpPr txBox="1"/>
          <p:nvPr/>
        </p:nvSpPr>
        <p:spPr>
          <a:xfrm>
            <a:off x="5242621" y="5367664"/>
            <a:ext cx="4502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Ｑ</a:t>
            </a:r>
            <a:r>
              <a:rPr kumimoji="1" lang="en-US" altLang="ja-JP" sz="1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1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求職者の方へのメッセージお願いします。</a:t>
            </a:r>
            <a:br>
              <a:rPr kumimoji="1" lang="en-US" altLang="ja-JP" sz="1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とにかく一度</a:t>
            </a:r>
            <a:r>
              <a: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見学に来て、利用者さんの魅力を感じてほしい</a:t>
            </a:r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です！</a:t>
            </a: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7163EDB7-DF31-6050-7470-CC0C1518BE2D}"/>
              </a:ext>
            </a:extLst>
          </p:cNvPr>
          <p:cNvSpPr txBox="1"/>
          <p:nvPr/>
        </p:nvSpPr>
        <p:spPr>
          <a:xfrm>
            <a:off x="3111421" y="196583"/>
            <a:ext cx="39594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清光会グループホーム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824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A0154447E5BB94FA894A4EF9C5CA71A" ma:contentTypeVersion="15" ma:contentTypeDescription="新しいドキュメントを作成します。" ma:contentTypeScope="" ma:versionID="b7a34672de299f185da1c2fccbbe4c14">
  <xsd:schema xmlns:xsd="http://www.w3.org/2001/XMLSchema" xmlns:xs="http://www.w3.org/2001/XMLSchema" xmlns:p="http://schemas.microsoft.com/office/2006/metadata/properties" xmlns:ns2="9ee03bb0-247a-4365-b70b-84c80d1785bc" xmlns:ns3="2af7db65-e281-4bdf-8fb7-478a6b55ba37" targetNamespace="http://schemas.microsoft.com/office/2006/metadata/properties" ma:root="true" ma:fieldsID="efec054dbb1e7f2e6c79414ab4cb265e" ns2:_="" ns3:_="">
    <xsd:import namespace="9ee03bb0-247a-4365-b70b-84c80d1785bc"/>
    <xsd:import namespace="2af7db65-e281-4bdf-8fb7-478a6b55ba37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03bb0-247a-4365-b70b-84c80d1785bc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f7db65-e281-4bdf-8fb7-478a6b55ba3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56697be5-00ac-44bc-b83c-78a2a69238df}" ma:internalName="TaxCatchAll" ma:showField="CatchAllData" ma:web="2af7db65-e281-4bdf-8fb7-478a6b55ba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af7db65-e281-4bdf-8fb7-478a6b55ba37" xsi:nil="true"/>
    <Owner xmlns="9ee03bb0-247a-4365-b70b-84c80d1785bc">
      <UserInfo>
        <DisplayName/>
        <AccountId xsi:nil="true"/>
        <AccountType/>
      </UserInfo>
    </Owner>
    <lcf76f155ced4ddcb4097134ff3c332f xmlns="9ee03bb0-247a-4365-b70b-84c80d1785b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EDE70A-5E2E-418F-92F3-8808BC6BDC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03bb0-247a-4365-b70b-84c80d1785bc"/>
    <ds:schemaRef ds:uri="2af7db65-e281-4bdf-8fb7-478a6b55ba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8C7604-6DC9-488A-8121-99F14072DEFE}">
  <ds:schemaRefs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  <ds:schemaRef ds:uri="9ee03bb0-247a-4365-b70b-84c80d1785bc"/>
    <ds:schemaRef ds:uri="http://schemas.openxmlformats.org/package/2006/metadata/core-properties"/>
    <ds:schemaRef ds:uri="2af7db65-e281-4bdf-8fb7-478a6b55ba37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68B2CA1-649B-495F-91A6-D62CE25CC20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Words>379</Words>
  <PresentationFormat>A4 210 x 297 mm</PresentationFormat>
  <Paragraphs>44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HGP創英角ﾎﾟｯﾌﾟ体</vt:lpstr>
      <vt:lpstr>HG創英角ｺﾞｼｯｸUB</vt:lpstr>
      <vt:lpstr>メイリオ</vt:lpstr>
      <vt:lpstr>游ゴシック</vt:lpstr>
      <vt:lpstr>Arial</vt:lpstr>
      <vt:lpstr>Calibri</vt:lpstr>
      <vt:lpstr>Office Theme</vt:lpstr>
      <vt:lpstr>PowerPoint プレゼンテーション</vt:lpstr>
    </vt:vector>
  </TitlesOfParts>
  <LinksUpToDate>false</LinksUpToDate>
  <SharedDoc>false</SharedDoc>
  <HyperlinkBase/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0x010100BA0154447E5BB94FA894A4EF9C5CA71A</vt:lpwstr>
  </property>
  <property fmtid="{D5CDD505-2E9C-101B-9397-08002B2CF9AE}" pid="3" name="MediaServiceImageTags">
    <vt:lpwstr/>
  </property>
</Properties>
</file>