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7" r:id="rId5"/>
    <p:sldId id="259" r:id="rId6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CCFF"/>
    <a:srgbClr val="CCECFF"/>
    <a:srgbClr val="FF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1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30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87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0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460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07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51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74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81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22471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BABE8-3D6B-44F8-9779-C1CC496F298D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F895B-0F57-4F5F-BEF6-EF8FDD8F1C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112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rgbClr val="92D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/>
          <p:cNvSpPr/>
          <p:nvPr/>
        </p:nvSpPr>
        <p:spPr>
          <a:xfrm>
            <a:off x="142352" y="1566656"/>
            <a:ext cx="6598697" cy="2225932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A4C5F3E-E7C7-0C93-8E39-EC72159FAAFF}"/>
              </a:ext>
            </a:extLst>
          </p:cNvPr>
          <p:cNvSpPr/>
          <p:nvPr/>
        </p:nvSpPr>
        <p:spPr>
          <a:xfrm>
            <a:off x="1" y="0"/>
            <a:ext cx="6959600" cy="1559337"/>
          </a:xfrm>
          <a:prstGeom prst="rect">
            <a:avLst/>
          </a:prstGeom>
          <a:solidFill>
            <a:srgbClr val="92D05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200">
              <a:solidFill>
                <a:schemeClr val="tx1"/>
              </a:solidFill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8C492BBA-43B7-089A-7EF1-0BC2B56587DE}"/>
              </a:ext>
            </a:extLst>
          </p:cNvPr>
          <p:cNvSpPr/>
          <p:nvPr/>
        </p:nvSpPr>
        <p:spPr>
          <a:xfrm>
            <a:off x="-464023" y="-641446"/>
            <a:ext cx="2006221" cy="200622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DD47F9-9DD6-A095-8348-F8FBC8AE29E4}"/>
              </a:ext>
            </a:extLst>
          </p:cNvPr>
          <p:cNvSpPr/>
          <p:nvPr/>
        </p:nvSpPr>
        <p:spPr>
          <a:xfrm>
            <a:off x="129652" y="3652844"/>
            <a:ext cx="6598698" cy="48169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ysClr val="windowText" lastClr="00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1A44EA0-87BE-DD4B-2FE7-A5BC4D036B25}"/>
              </a:ext>
            </a:extLst>
          </p:cNvPr>
          <p:cNvSpPr txBox="1"/>
          <p:nvPr/>
        </p:nvSpPr>
        <p:spPr>
          <a:xfrm>
            <a:off x="128896" y="395990"/>
            <a:ext cx="1514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3600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ja-JP" altLang="en-US" sz="3600" b="1" dirty="0">
              <a:solidFill>
                <a:schemeClr val="tx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3452" y="49276"/>
            <a:ext cx="4500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ハローワーク小田原管内事業所</a:t>
            </a:r>
            <a:r>
              <a:rPr kumimoji="1" lang="en-US" altLang="ja-JP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PR</a:t>
            </a:r>
            <a:r>
              <a:rPr kumimoji="1" lang="ja-JP" alt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シート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400305" y="1589991"/>
            <a:ext cx="2153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2"/>
                </a:solidFill>
              </a:rPr>
              <a:t>会社からひとこと</a:t>
            </a:r>
          </a:p>
        </p:txBody>
      </p:sp>
      <p:cxnSp>
        <p:nvCxnSpPr>
          <p:cNvPr id="20" name="直線コネクタ 19"/>
          <p:cNvCxnSpPr/>
          <p:nvPr/>
        </p:nvCxnSpPr>
        <p:spPr>
          <a:xfrm>
            <a:off x="2311405" y="1940056"/>
            <a:ext cx="212108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265522" y="1924511"/>
            <a:ext cx="461665" cy="15264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2782313" y="3833647"/>
            <a:ext cx="3706505" cy="23307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444371" y="5431842"/>
            <a:ext cx="2098411" cy="23754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3388299" y="6469623"/>
            <a:ext cx="2781409" cy="14972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/>
          <p:cNvSpPr/>
          <p:nvPr/>
        </p:nvSpPr>
        <p:spPr>
          <a:xfrm>
            <a:off x="88950" y="8572500"/>
            <a:ext cx="6690199" cy="1208090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333165" y="7845057"/>
            <a:ext cx="211586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953155" y="3776467"/>
            <a:ext cx="258127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15792" y="7703135"/>
            <a:ext cx="258127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14722" y="8677586"/>
            <a:ext cx="677108" cy="10452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1600" dirty="0"/>
              <a:t>事業内容及びＰＲ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91830" y="1143000"/>
            <a:ext cx="650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時点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16100" y="395990"/>
            <a:ext cx="9662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会社名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EAA101-D213-2942-622E-31E23484CF4E}"/>
              </a:ext>
            </a:extLst>
          </p:cNvPr>
          <p:cNvSpPr txBox="1"/>
          <p:nvPr/>
        </p:nvSpPr>
        <p:spPr>
          <a:xfrm>
            <a:off x="2104948" y="637415"/>
            <a:ext cx="483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n w="3175">
                  <a:noFill/>
                </a:ln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株式会社　○○</a:t>
            </a:r>
          </a:p>
        </p:txBody>
      </p:sp>
    </p:spTree>
    <p:extLst>
      <p:ext uri="{BB962C8B-B14F-4D97-AF65-F5344CB8AC3E}">
        <p14:creationId xmlns:p14="http://schemas.microsoft.com/office/powerpoint/2010/main" val="298587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/>
          <p:cNvSpPr/>
          <p:nvPr/>
        </p:nvSpPr>
        <p:spPr>
          <a:xfrm>
            <a:off x="142352" y="1401967"/>
            <a:ext cx="6598697" cy="2390621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A4C5F3E-E7C7-0C93-8E39-EC72159FAAFF}"/>
              </a:ext>
            </a:extLst>
          </p:cNvPr>
          <p:cNvSpPr/>
          <p:nvPr/>
        </p:nvSpPr>
        <p:spPr>
          <a:xfrm>
            <a:off x="1" y="0"/>
            <a:ext cx="6959600" cy="1559337"/>
          </a:xfrm>
          <a:prstGeom prst="rect">
            <a:avLst/>
          </a:prstGeom>
          <a:solidFill>
            <a:srgbClr val="92D05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200">
              <a:solidFill>
                <a:schemeClr val="tx1"/>
              </a:solidFill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8C492BBA-43B7-089A-7EF1-0BC2B56587DE}"/>
              </a:ext>
            </a:extLst>
          </p:cNvPr>
          <p:cNvSpPr/>
          <p:nvPr/>
        </p:nvSpPr>
        <p:spPr>
          <a:xfrm>
            <a:off x="-464023" y="-641446"/>
            <a:ext cx="2006221" cy="200622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DD47F9-9DD6-A095-8348-F8FBC8AE29E4}"/>
              </a:ext>
            </a:extLst>
          </p:cNvPr>
          <p:cNvSpPr/>
          <p:nvPr/>
        </p:nvSpPr>
        <p:spPr>
          <a:xfrm>
            <a:off x="129652" y="3652844"/>
            <a:ext cx="6598698" cy="48169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ysClr val="windowText" lastClr="00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1A44EA0-87BE-DD4B-2FE7-A5BC4D036B25}"/>
              </a:ext>
            </a:extLst>
          </p:cNvPr>
          <p:cNvSpPr txBox="1"/>
          <p:nvPr/>
        </p:nvSpPr>
        <p:spPr>
          <a:xfrm>
            <a:off x="128896" y="395990"/>
            <a:ext cx="1514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4/1</a:t>
            </a:r>
            <a:endParaRPr kumimoji="1" lang="ja-JP" altLang="en-US" sz="3600" b="1" dirty="0">
              <a:solidFill>
                <a:schemeClr val="tx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15792" y="4317321"/>
            <a:ext cx="2783008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写真貼付</a:t>
            </a:r>
            <a:br>
              <a:rPr kumimoji="1" lang="en-US" altLang="ja-JP" dirty="0"/>
            </a:br>
            <a:r>
              <a:rPr kumimoji="1" lang="en-US" altLang="ja-JP" sz="1600" dirty="0"/>
              <a:t>※</a:t>
            </a:r>
            <a:r>
              <a:rPr kumimoji="1" lang="ja-JP" altLang="en-US" sz="1600" dirty="0"/>
              <a:t>枚数レイアウト自由</a:t>
            </a:r>
            <a:br>
              <a:rPr kumimoji="1" lang="en-US" altLang="ja-JP" sz="1600" dirty="0"/>
            </a:br>
            <a:r>
              <a:rPr kumimoji="1" lang="en-US" altLang="ja-JP" sz="1600" dirty="0"/>
              <a:t>※</a:t>
            </a:r>
            <a:r>
              <a:rPr kumimoji="1" lang="ja-JP" altLang="en-US" sz="1600" dirty="0"/>
              <a:t>コメント挿入可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3452" y="49276"/>
            <a:ext cx="475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ハローワーク小田原管内事業所</a:t>
            </a:r>
            <a:r>
              <a:rPr kumimoji="1" lang="en-US" altLang="ja-JP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PR</a:t>
            </a:r>
            <a:r>
              <a:rPr kumimoji="1" lang="ja-JP" alt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シート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400305" y="1589991"/>
            <a:ext cx="2153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2"/>
                </a:solidFill>
              </a:rPr>
              <a:t>会社からひとこと</a:t>
            </a:r>
          </a:p>
        </p:txBody>
      </p:sp>
      <p:cxnSp>
        <p:nvCxnSpPr>
          <p:cNvPr id="20" name="直線コネクタ 19"/>
          <p:cNvCxnSpPr/>
          <p:nvPr/>
        </p:nvCxnSpPr>
        <p:spPr>
          <a:xfrm>
            <a:off x="2311405" y="1940056"/>
            <a:ext cx="212108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265522" y="1924511"/>
            <a:ext cx="461665" cy="15264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kumimoji="1" lang="ja-JP" altLang="en-US"/>
              <a:t>未経験者歓迎</a:t>
            </a:r>
            <a:endParaRPr kumimoji="1"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2782313" y="3833647"/>
            <a:ext cx="3706505" cy="23307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444371" y="5431842"/>
            <a:ext cx="2098411" cy="23754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3388299" y="6469623"/>
            <a:ext cx="2781409" cy="14972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/>
          <p:cNvSpPr/>
          <p:nvPr/>
        </p:nvSpPr>
        <p:spPr>
          <a:xfrm>
            <a:off x="88950" y="8572500"/>
            <a:ext cx="6690199" cy="1208090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953155" y="3776467"/>
            <a:ext cx="258127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65522" y="8677586"/>
            <a:ext cx="677108" cy="10452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1600" dirty="0"/>
              <a:t>事業内容及びＰＲ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EFB0CA5-A1A3-D48F-3676-86EA07F1594D}"/>
              </a:ext>
            </a:extLst>
          </p:cNvPr>
          <p:cNvSpPr txBox="1"/>
          <p:nvPr/>
        </p:nvSpPr>
        <p:spPr>
          <a:xfrm>
            <a:off x="2104948" y="637415"/>
            <a:ext cx="483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n w="3175">
                  <a:noFill/>
                </a:ln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株式会社　ハローワーク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670055" y="1560850"/>
            <a:ext cx="59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②</a:t>
            </a:r>
            <a:endParaRPr kumimoji="1" lang="ja-JP" altLang="en-US" b="1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57601" y="3718703"/>
            <a:ext cx="59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③</a:t>
            </a:r>
            <a:endParaRPr kumimoji="1" lang="ja-JP" altLang="en-US" b="1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-32928" y="8477821"/>
            <a:ext cx="59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④</a:t>
            </a:r>
            <a:endParaRPr kumimoji="1" lang="ja-JP" altLang="en-US" b="1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624468" y="607504"/>
            <a:ext cx="59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①</a:t>
            </a:r>
            <a:endParaRPr kumimoji="1" lang="ja-JP" altLang="en-US" b="1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333165" y="7870457"/>
            <a:ext cx="211586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/>
              <a:t>研修中の写真です。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953155" y="3776467"/>
            <a:ext cx="258127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/>
              <a:t>〇〇自慢の会社です。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315792" y="7715835"/>
            <a:ext cx="258127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/>
              <a:t>○○を使って△△中の写真です。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1023023" y="8621659"/>
            <a:ext cx="5654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○○の製造・販売。○○などのヒット商品を国内外に販売しています。○○の技術を生かした製造を行っています。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1023023" y="9061276"/>
            <a:ext cx="56409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毎月〇回はノー残業デーを実施し、ワークライフバランスの推進に取り組み、子育て中の方も働きやすい環境です。○○などの福利厚生も充実しています。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860809" y="1959323"/>
            <a:ext cx="58032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○○（職種）は、研修制度もあり未経験の方でも安心して働くことができます。○○（職種）は、現場からも頼られる仕事でやりがいを感じられます。（求人の職種についての説明やＰＲ）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384641" y="82583"/>
            <a:ext cx="1356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記載例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891830" y="1143000"/>
            <a:ext cx="650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時点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816100" y="395990"/>
            <a:ext cx="9662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会社名</a:t>
            </a:r>
          </a:p>
        </p:txBody>
      </p:sp>
    </p:spTree>
    <p:extLst>
      <p:ext uri="{BB962C8B-B14F-4D97-AF65-F5344CB8AC3E}">
        <p14:creationId xmlns:p14="http://schemas.microsoft.com/office/powerpoint/2010/main" val="492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kumimoji="1" dirty="0" smtClean="0">
            <a:latin typeface="メイリオ" panose="020B0604030504040204" pitchFamily="50" charset="-128"/>
            <a:ea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C09593B008C29469FFABB2129621784" ma:contentTypeVersion="13" ma:contentTypeDescription="新しいドキュメントを作成します。" ma:contentTypeScope="" ma:versionID="8cbb94a6abce08e8bf84aa2128a32ad2">
  <xsd:schema xmlns:xsd="http://www.w3.org/2001/XMLSchema" xmlns:xs="http://www.w3.org/2001/XMLSchema" xmlns:p="http://schemas.microsoft.com/office/2006/metadata/properties" xmlns:ns2="e462741d-1e6e-4ad2-aa8d-bb67d5f04a8c" xmlns:ns3="44856c1c-163a-4db4-9f2d-e69ab44d016d" targetNamespace="http://schemas.microsoft.com/office/2006/metadata/properties" ma:root="true" ma:fieldsID="3010d92937fe8cbe460c53d297b9c3ed" ns2:_="" ns3:_="">
    <xsd:import namespace="e462741d-1e6e-4ad2-aa8d-bb67d5f04a8c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62741d-1e6e-4ad2-aa8d-bb67d5f04a8c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99cb091-46b4-4d0a-a910-ccd5f93436e1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e462741d-1e6e-4ad2-aa8d-bb67d5f04a8c">
      <UserInfo>
        <DisplayName/>
        <AccountId xsi:nil="true"/>
        <AccountType/>
      </UserInfo>
    </Owner>
    <lcf76f155ced4ddcb4097134ff3c332f xmlns="e462741d-1e6e-4ad2-aa8d-bb67d5f04a8c">
      <Terms xmlns="http://schemas.microsoft.com/office/infopath/2007/PartnerControls"/>
    </lcf76f155ced4ddcb4097134ff3c332f>
    <TaxCatchAll xmlns="44856c1c-163a-4db4-9f2d-e69ab44d016d" xsi:nil="true"/>
  </documentManagement>
</p:properties>
</file>

<file path=customXml/itemProps1.xml><?xml version="1.0" encoding="utf-8"?>
<ds:datastoreItem xmlns:ds="http://schemas.openxmlformats.org/officeDocument/2006/customXml" ds:itemID="{DB8D0154-64D0-494B-9F08-B0B1196B58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E6E18E-692D-4F01-B93C-974DE69CC422}"/>
</file>

<file path=customXml/itemProps3.xml><?xml version="1.0" encoding="utf-8"?>
<ds:datastoreItem xmlns:ds="http://schemas.openxmlformats.org/officeDocument/2006/customXml" ds:itemID="{B2A0E394-E671-461E-A539-2923CD7C5F43}">
  <ds:schemaRefs>
    <ds:schemaRef ds:uri="44856c1c-163a-4db4-9f2d-e69ab44d016d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e462741d-1e6e-4ad2-aa8d-bb67d5f04a8c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Words>194</Words>
  <PresentationFormat>A4 210 x 297 mm</PresentationFormat>
  <Paragraphs>27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0x0101002C09593B008C29469FFABB2129621784</vt:lpwstr>
  </property>
</Properties>
</file>