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image/vnd.ms-photo" Extension="wdp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3323"/>
    <a:srgbClr val="96583D"/>
    <a:srgbClr val="FF7185"/>
    <a:srgbClr val="FFA2AF"/>
    <a:srgbClr val="FC186E"/>
    <a:srgbClr val="FBF9AA"/>
    <a:srgbClr val="392217"/>
    <a:srgbClr val="FEF3EC"/>
    <a:srgbClr val="F7CDD3"/>
    <a:srgbClr val="FFBA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57" autoAdjust="0"/>
    <p:restoredTop sz="94660"/>
  </p:normalViewPr>
  <p:slideViewPr>
    <p:cSldViewPr snapToGrid="0">
      <p:cViewPr varScale="1">
        <p:scale>
          <a:sx n="46" d="100"/>
          <a:sy n="46" d="100"/>
        </p:scale>
        <p:origin x="2718" y="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35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21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942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860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70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527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12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96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18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87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666854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268870-D2B2-4796-AC3D-011141ECA39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EB601-502A-4940-9EB8-FA52954EEF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77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hdphoto1.wdp" Type="http://schemas.microsoft.com/office/2007/relationships/hdphoto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EF3EC"/>
            </a:gs>
            <a:gs pos="41277">
              <a:srgbClr val="FFFFFF"/>
            </a:gs>
            <a:gs pos="91000">
              <a:schemeClr val="bg1"/>
            </a:gs>
            <a:gs pos="47710">
              <a:schemeClr val="bg1"/>
            </a:gs>
            <a:gs pos="8000">
              <a:schemeClr val="bg1"/>
            </a:gs>
            <a:gs pos="100000">
              <a:srgbClr val="FEF3EC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DBDE6C-DC2F-4C56-316D-6D9EE4EFF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四角形: 角を丸くする 2264">
            <a:extLst>
              <a:ext uri="{FF2B5EF4-FFF2-40B4-BE49-F238E27FC236}">
                <a16:creationId xmlns:a16="http://schemas.microsoft.com/office/drawing/2014/main" id="{7D9C0DF2-50A6-AB3D-B4A0-BA97603C6513}"/>
              </a:ext>
            </a:extLst>
          </p:cNvPr>
          <p:cNvSpPr/>
          <p:nvPr/>
        </p:nvSpPr>
        <p:spPr>
          <a:xfrm>
            <a:off x="0" y="8804004"/>
            <a:ext cx="6858000" cy="1089296"/>
          </a:xfrm>
          <a:prstGeom prst="roundRect">
            <a:avLst>
              <a:gd name="adj" fmla="val 0"/>
            </a:avLst>
          </a:prstGeom>
          <a:solidFill>
            <a:srgbClr val="F7CDD3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5475C2E4-4AD5-8710-2AF7-2D092E214F06}"/>
              </a:ext>
            </a:extLst>
          </p:cNvPr>
          <p:cNvSpPr/>
          <p:nvPr/>
        </p:nvSpPr>
        <p:spPr>
          <a:xfrm>
            <a:off x="-50598" y="-12033"/>
            <a:ext cx="6908597" cy="9231219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EF3EC"/>
              </a:gs>
              <a:gs pos="78000">
                <a:schemeClr val="bg1"/>
              </a:gs>
              <a:gs pos="30000">
                <a:schemeClr val="bg1"/>
              </a:gs>
              <a:gs pos="100000">
                <a:srgbClr val="FEF3EC"/>
              </a:gs>
            </a:gsLst>
            <a:lin ang="5400000" scaled="1"/>
          </a:gra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B53750D-33C7-7055-1271-57B415B13FB6}"/>
              </a:ext>
            </a:extLst>
          </p:cNvPr>
          <p:cNvSpPr txBox="1"/>
          <p:nvPr/>
        </p:nvSpPr>
        <p:spPr>
          <a:xfrm>
            <a:off x="1831766" y="672149"/>
            <a:ext cx="3093892" cy="58477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kumimoji="1" lang="en-US" altLang="ja-JP" sz="2800" dirty="0">
                <a:solidFill>
                  <a:srgbClr val="F2754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kumimoji="1" lang="ja-JP" altLang="en-US" dirty="0">
                <a:solidFill>
                  <a:srgbClr val="F2754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ja-JP" altLang="en-US" sz="2800" dirty="0">
                <a:solidFill>
                  <a:srgbClr val="F2754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</a:t>
            </a:r>
            <a:r>
              <a:rPr kumimoji="1" lang="ja-JP" altLang="en-US" dirty="0">
                <a:solidFill>
                  <a:srgbClr val="F2754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 </a:t>
            </a:r>
            <a:r>
              <a:rPr kumimoji="1" lang="ja-JP" altLang="en-US" sz="2400" dirty="0">
                <a:solidFill>
                  <a:srgbClr val="F2754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新規</a:t>
            </a:r>
            <a:r>
              <a:rPr kumimoji="1" lang="en-US" altLang="ja-JP" sz="2400" dirty="0">
                <a:solidFill>
                  <a:srgbClr val="F2754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OPEN!</a:t>
            </a:r>
            <a:endParaRPr kumimoji="1" lang="en-US" altLang="ja-JP" sz="2800" dirty="0">
              <a:solidFill>
                <a:srgbClr val="F2754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Picture 2" descr="介護老人保健施設 白梅日向山ケアホーム">
            <a:extLst>
              <a:ext uri="{FF2B5EF4-FFF2-40B4-BE49-F238E27FC236}">
                <a16:creationId xmlns:a16="http://schemas.microsoft.com/office/drawing/2014/main" id="{AB0B9F88-168B-7B0F-AD5D-A9024A2D8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10"/>
          <a:stretch>
            <a:fillRect/>
          </a:stretch>
        </p:blipFill>
        <p:spPr bwMode="auto">
          <a:xfrm>
            <a:off x="376239" y="7064517"/>
            <a:ext cx="2299225" cy="1353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D9D7E43-EDBD-2CA3-2C42-E12161AE6F64}"/>
              </a:ext>
            </a:extLst>
          </p:cNvPr>
          <p:cNvSpPr txBox="1"/>
          <p:nvPr/>
        </p:nvSpPr>
        <p:spPr>
          <a:xfrm>
            <a:off x="275145" y="3959262"/>
            <a:ext cx="1432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A2A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募集職種</a:t>
            </a:r>
          </a:p>
        </p:txBody>
      </p:sp>
      <p:pic>
        <p:nvPicPr>
          <p:cNvPr id="1285" name="図 1284">
            <a:extLst>
              <a:ext uri="{FF2B5EF4-FFF2-40B4-BE49-F238E27FC236}">
                <a16:creationId xmlns:a16="http://schemas.microsoft.com/office/drawing/2014/main" id="{64923D9C-2326-FA6A-2988-507974B1C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14" y="2113154"/>
            <a:ext cx="244421" cy="240414"/>
          </a:xfrm>
          <a:prstGeom prst="rect">
            <a:avLst/>
          </a:prstGeom>
        </p:spPr>
      </p:pic>
      <p:pic>
        <p:nvPicPr>
          <p:cNvPr id="1297" name="図 1296">
            <a:extLst>
              <a:ext uri="{FF2B5EF4-FFF2-40B4-BE49-F238E27FC236}">
                <a16:creationId xmlns:a16="http://schemas.microsoft.com/office/drawing/2014/main" id="{F914054E-38C6-3A26-A2ED-6D8C86117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607678" y="2182942"/>
            <a:ext cx="243327" cy="240414"/>
          </a:xfrm>
          <a:prstGeom prst="rect">
            <a:avLst/>
          </a:prstGeom>
        </p:spPr>
      </p:pic>
      <p:sp>
        <p:nvSpPr>
          <p:cNvPr id="1414" name="テキスト ボックス 1413">
            <a:extLst>
              <a:ext uri="{FF2B5EF4-FFF2-40B4-BE49-F238E27FC236}">
                <a16:creationId xmlns:a16="http://schemas.microsoft.com/office/drawing/2014/main" id="{A383A7DE-E6E4-6490-4DD5-A9BB032DA051}"/>
              </a:ext>
            </a:extLst>
          </p:cNvPr>
          <p:cNvSpPr txBox="1"/>
          <p:nvPr/>
        </p:nvSpPr>
        <p:spPr>
          <a:xfrm>
            <a:off x="1157728" y="1619216"/>
            <a:ext cx="4890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職場見学会</a:t>
            </a:r>
          </a:p>
        </p:txBody>
      </p:sp>
      <p:sp>
        <p:nvSpPr>
          <p:cNvPr id="1415" name="テキスト ボックス 1414">
            <a:extLst>
              <a:ext uri="{FF2B5EF4-FFF2-40B4-BE49-F238E27FC236}">
                <a16:creationId xmlns:a16="http://schemas.microsoft.com/office/drawing/2014/main" id="{8D89B824-31AC-B9B5-A85C-0BBA6C0F2F1F}"/>
              </a:ext>
            </a:extLst>
          </p:cNvPr>
          <p:cNvSpPr txBox="1"/>
          <p:nvPr/>
        </p:nvSpPr>
        <p:spPr>
          <a:xfrm>
            <a:off x="1372967" y="1035975"/>
            <a:ext cx="4400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n>
                  <a:solidFill>
                    <a:srgbClr val="FC186E"/>
                  </a:solidFill>
                </a:ln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白梅日向山ケアホーム</a:t>
            </a:r>
          </a:p>
        </p:txBody>
      </p:sp>
      <p:pic>
        <p:nvPicPr>
          <p:cNvPr id="1448" name="図 1447">
            <a:extLst>
              <a:ext uri="{FF2B5EF4-FFF2-40B4-BE49-F238E27FC236}">
                <a16:creationId xmlns:a16="http://schemas.microsoft.com/office/drawing/2014/main" id="{2E6B1E1C-BFE3-1968-83A0-652CC3E1C0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34" y="2587639"/>
            <a:ext cx="5467148" cy="1299351"/>
          </a:xfrm>
          <a:prstGeom prst="rect">
            <a:avLst/>
          </a:prstGeom>
        </p:spPr>
      </p:pic>
      <p:sp>
        <p:nvSpPr>
          <p:cNvPr id="1441" name="テキスト ボックス 1440">
            <a:extLst>
              <a:ext uri="{FF2B5EF4-FFF2-40B4-BE49-F238E27FC236}">
                <a16:creationId xmlns:a16="http://schemas.microsoft.com/office/drawing/2014/main" id="{4722DAE6-4A7E-4509-E121-1AF8733ED284}"/>
              </a:ext>
            </a:extLst>
          </p:cNvPr>
          <p:cNvSpPr txBox="1"/>
          <p:nvPr/>
        </p:nvSpPr>
        <p:spPr>
          <a:xfrm>
            <a:off x="1181835" y="2791823"/>
            <a:ext cx="2067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 sz="24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6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24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24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24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金</a:t>
            </a:r>
            <a:r>
              <a:rPr kumimoji="1" lang="en-US" altLang="ja-JP" sz="24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3600" b="1" dirty="0">
              <a:ln w="3175">
                <a:solidFill>
                  <a:srgbClr val="FAC606"/>
                </a:solidFill>
              </a:ln>
              <a:solidFill>
                <a:srgbClr val="FBF9A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3C4CE08F-823C-7E8D-1FF4-EC407E323BFD}"/>
              </a:ext>
            </a:extLst>
          </p:cNvPr>
          <p:cNvGrpSpPr/>
          <p:nvPr/>
        </p:nvGrpSpPr>
        <p:grpSpPr>
          <a:xfrm>
            <a:off x="31950" y="92252"/>
            <a:ext cx="2054948" cy="1660971"/>
            <a:chOff x="31950" y="92252"/>
            <a:chExt cx="2054948" cy="1660971"/>
          </a:xfrm>
        </p:grpSpPr>
        <p:pic>
          <p:nvPicPr>
            <p:cNvPr id="1282" name="図 1281">
              <a:extLst>
                <a:ext uri="{FF2B5EF4-FFF2-40B4-BE49-F238E27FC236}">
                  <a16:creationId xmlns:a16="http://schemas.microsoft.com/office/drawing/2014/main" id="{468746A9-400B-8BDA-A5B7-DCC002AD9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5119" y="1387431"/>
              <a:ext cx="371888" cy="365792"/>
            </a:xfrm>
            <a:prstGeom prst="rect">
              <a:avLst/>
            </a:prstGeom>
          </p:spPr>
        </p:pic>
        <p:pic>
          <p:nvPicPr>
            <p:cNvPr id="1283" name="図 1282">
              <a:extLst>
                <a:ext uri="{FF2B5EF4-FFF2-40B4-BE49-F238E27FC236}">
                  <a16:creationId xmlns:a16="http://schemas.microsoft.com/office/drawing/2014/main" id="{4523F074-54C5-7A10-B5F1-13984013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6371" y="541501"/>
              <a:ext cx="371888" cy="365792"/>
            </a:xfrm>
            <a:prstGeom prst="rect">
              <a:avLst/>
            </a:prstGeom>
          </p:spPr>
        </p:pic>
        <p:pic>
          <p:nvPicPr>
            <p:cNvPr id="1284" name="図 1283">
              <a:extLst>
                <a:ext uri="{FF2B5EF4-FFF2-40B4-BE49-F238E27FC236}">
                  <a16:creationId xmlns:a16="http://schemas.microsoft.com/office/drawing/2014/main" id="{72B357FD-D93E-BFD8-972F-555545A85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80081" y="522451"/>
              <a:ext cx="371888" cy="365792"/>
            </a:xfrm>
            <a:prstGeom prst="rect">
              <a:avLst/>
            </a:prstGeom>
          </p:spPr>
        </p:pic>
        <p:sp>
          <p:nvSpPr>
            <p:cNvPr id="1077" name="フリーフォーム: 図形 1076">
              <a:extLst>
                <a:ext uri="{FF2B5EF4-FFF2-40B4-BE49-F238E27FC236}">
                  <a16:creationId xmlns:a16="http://schemas.microsoft.com/office/drawing/2014/main" id="{5665C61B-7273-A08A-230D-F6D92FB3FF56}"/>
                </a:ext>
              </a:extLst>
            </p:cNvPr>
            <p:cNvSpPr/>
            <p:nvPr/>
          </p:nvSpPr>
          <p:spPr>
            <a:xfrm>
              <a:off x="31950" y="92252"/>
              <a:ext cx="2054948" cy="1382709"/>
            </a:xfrm>
            <a:custGeom>
              <a:avLst/>
              <a:gdLst>
                <a:gd name="connsiteX0" fmla="*/ 1981200 w 1981200"/>
                <a:gd name="connsiteY0" fmla="*/ 0 h 1390650"/>
                <a:gd name="connsiteX1" fmla="*/ 736600 w 1981200"/>
                <a:gd name="connsiteY1" fmla="*/ 584200 h 1390650"/>
                <a:gd name="connsiteX2" fmla="*/ 0 w 1981200"/>
                <a:gd name="connsiteY2" fmla="*/ 1365250 h 1390650"/>
                <a:gd name="connsiteX3" fmla="*/ 57150 w 1981200"/>
                <a:gd name="connsiteY3" fmla="*/ 1390650 h 1390650"/>
                <a:gd name="connsiteX4" fmla="*/ 762000 w 1981200"/>
                <a:gd name="connsiteY4" fmla="*/ 609600 h 1390650"/>
                <a:gd name="connsiteX5" fmla="*/ 1981200 w 1981200"/>
                <a:gd name="connsiteY5" fmla="*/ 0 h 1390650"/>
                <a:gd name="connsiteX0" fmla="*/ 1981200 w 1981200"/>
                <a:gd name="connsiteY0" fmla="*/ 0 h 1390650"/>
                <a:gd name="connsiteX1" fmla="*/ 736600 w 1981200"/>
                <a:gd name="connsiteY1" fmla="*/ 584200 h 1390650"/>
                <a:gd name="connsiteX2" fmla="*/ 0 w 1981200"/>
                <a:gd name="connsiteY2" fmla="*/ 1365250 h 1390650"/>
                <a:gd name="connsiteX3" fmla="*/ 57150 w 1981200"/>
                <a:gd name="connsiteY3" fmla="*/ 1390650 h 1390650"/>
                <a:gd name="connsiteX4" fmla="*/ 775776 w 1981200"/>
                <a:gd name="connsiteY4" fmla="*/ 628759 h 1390650"/>
                <a:gd name="connsiteX5" fmla="*/ 1981200 w 1981200"/>
                <a:gd name="connsiteY5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200" h="1390650">
                  <a:moveTo>
                    <a:pt x="1981200" y="0"/>
                  </a:moveTo>
                  <a:lnTo>
                    <a:pt x="736600" y="584200"/>
                  </a:lnTo>
                  <a:lnTo>
                    <a:pt x="0" y="1365250"/>
                  </a:lnTo>
                  <a:lnTo>
                    <a:pt x="57150" y="1390650"/>
                  </a:lnTo>
                  <a:lnTo>
                    <a:pt x="775776" y="628759"/>
                  </a:lnTo>
                  <a:lnTo>
                    <a:pt x="19812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6583D">
                    <a:shade val="30000"/>
                    <a:satMod val="115000"/>
                  </a:srgbClr>
                </a:gs>
                <a:gs pos="50000">
                  <a:srgbClr val="96583D">
                    <a:shade val="67500"/>
                    <a:satMod val="115000"/>
                  </a:srgbClr>
                </a:gs>
                <a:gs pos="100000">
                  <a:srgbClr val="96583D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6350">
              <a:solidFill>
                <a:srgbClr val="5733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75" name="グループ化 1074">
              <a:extLst>
                <a:ext uri="{FF2B5EF4-FFF2-40B4-BE49-F238E27FC236}">
                  <a16:creationId xmlns:a16="http://schemas.microsoft.com/office/drawing/2014/main" id="{50C1A809-5BA7-6B99-B9E8-364CF8AE5B16}"/>
                </a:ext>
              </a:extLst>
            </p:cNvPr>
            <p:cNvGrpSpPr/>
            <p:nvPr/>
          </p:nvGrpSpPr>
          <p:grpSpPr>
            <a:xfrm>
              <a:off x="507656" y="413137"/>
              <a:ext cx="636266" cy="625871"/>
              <a:chOff x="-1461736" y="249110"/>
              <a:chExt cx="994242" cy="977998"/>
            </a:xfrm>
          </p:grpSpPr>
          <p:grpSp>
            <p:nvGrpSpPr>
              <p:cNvPr id="1074" name="グループ化 1073">
                <a:extLst>
                  <a:ext uri="{FF2B5EF4-FFF2-40B4-BE49-F238E27FC236}">
                    <a16:creationId xmlns:a16="http://schemas.microsoft.com/office/drawing/2014/main" id="{71BD416C-B291-A111-45D0-ACB1F79D2FE6}"/>
                  </a:ext>
                </a:extLst>
              </p:cNvPr>
              <p:cNvGrpSpPr/>
              <p:nvPr/>
            </p:nvGrpSpPr>
            <p:grpSpPr>
              <a:xfrm>
                <a:off x="-1461736" y="249110"/>
                <a:ext cx="994242" cy="977998"/>
                <a:chOff x="-1461736" y="249110"/>
                <a:chExt cx="994242" cy="977998"/>
              </a:xfrm>
            </p:grpSpPr>
            <p:sp>
              <p:nvSpPr>
                <p:cNvPr id="3" name="涙形 2">
                  <a:extLst>
                    <a:ext uri="{FF2B5EF4-FFF2-40B4-BE49-F238E27FC236}">
                      <a16:creationId xmlns:a16="http://schemas.microsoft.com/office/drawing/2014/main" id="{914CC104-1527-7535-D636-7E6AB9BC78FC}"/>
                    </a:ext>
                  </a:extLst>
                </p:cNvPr>
                <p:cNvSpPr/>
                <p:nvPr/>
              </p:nvSpPr>
              <p:spPr>
                <a:xfrm rot="5830304">
                  <a:off x="-1366961" y="264525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" name="涙形 7">
                  <a:extLst>
                    <a:ext uri="{FF2B5EF4-FFF2-40B4-BE49-F238E27FC236}">
                      <a16:creationId xmlns:a16="http://schemas.microsoft.com/office/drawing/2014/main" id="{BF21C9C5-AA79-7E0A-A283-933430D4C00B}"/>
                    </a:ext>
                  </a:extLst>
                </p:cNvPr>
                <p:cNvSpPr/>
                <p:nvPr/>
              </p:nvSpPr>
              <p:spPr>
                <a:xfrm rot="10117143">
                  <a:off x="-1012685" y="249110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" name="涙形 8">
                  <a:extLst>
                    <a:ext uri="{FF2B5EF4-FFF2-40B4-BE49-F238E27FC236}">
                      <a16:creationId xmlns:a16="http://schemas.microsoft.com/office/drawing/2014/main" id="{C129CB13-E766-1CFB-0DDB-B9B7A638D447}"/>
                    </a:ext>
                  </a:extLst>
                </p:cNvPr>
                <p:cNvSpPr/>
                <p:nvPr/>
              </p:nvSpPr>
              <p:spPr>
                <a:xfrm rot="14472690">
                  <a:off x="-889566" y="577142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涙形 11">
                  <a:extLst>
                    <a:ext uri="{FF2B5EF4-FFF2-40B4-BE49-F238E27FC236}">
                      <a16:creationId xmlns:a16="http://schemas.microsoft.com/office/drawing/2014/main" id="{431A0D69-D088-FF35-B93F-E95A6EDD0F70}"/>
                    </a:ext>
                  </a:extLst>
                </p:cNvPr>
                <p:cNvSpPr/>
                <p:nvPr/>
              </p:nvSpPr>
              <p:spPr>
                <a:xfrm rot="19158476">
                  <a:off x="-1198649" y="798254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涙形 13">
                  <a:extLst>
                    <a:ext uri="{FF2B5EF4-FFF2-40B4-BE49-F238E27FC236}">
                      <a16:creationId xmlns:a16="http://schemas.microsoft.com/office/drawing/2014/main" id="{59F90F6A-D719-2622-9923-E786AF05C09D}"/>
                    </a:ext>
                  </a:extLst>
                </p:cNvPr>
                <p:cNvSpPr/>
                <p:nvPr/>
              </p:nvSpPr>
              <p:spPr>
                <a:xfrm rot="1477353">
                  <a:off x="-1461736" y="601676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36" name="グループ化 1035">
                <a:extLst>
                  <a:ext uri="{FF2B5EF4-FFF2-40B4-BE49-F238E27FC236}">
                    <a16:creationId xmlns:a16="http://schemas.microsoft.com/office/drawing/2014/main" id="{EF719FB0-A90E-B392-F157-D8A489B7604D}"/>
                  </a:ext>
                </a:extLst>
              </p:cNvPr>
              <p:cNvGrpSpPr/>
              <p:nvPr/>
            </p:nvGrpSpPr>
            <p:grpSpPr>
              <a:xfrm>
                <a:off x="-1146386" y="534785"/>
                <a:ext cx="375546" cy="367875"/>
                <a:chOff x="-208111" y="557687"/>
                <a:chExt cx="375546" cy="367875"/>
              </a:xfrm>
            </p:grpSpPr>
            <p:sp>
              <p:nvSpPr>
                <p:cNvPr id="17" name="フローチャート: 結合子 16">
                  <a:extLst>
                    <a:ext uri="{FF2B5EF4-FFF2-40B4-BE49-F238E27FC236}">
                      <a16:creationId xmlns:a16="http://schemas.microsoft.com/office/drawing/2014/main" id="{499428A9-73B9-8AED-08B9-59B0F69545A9}"/>
                    </a:ext>
                  </a:extLst>
                </p:cNvPr>
                <p:cNvSpPr/>
                <p:nvPr/>
              </p:nvSpPr>
              <p:spPr>
                <a:xfrm>
                  <a:off x="-75900" y="684063"/>
                  <a:ext cx="109480" cy="114033"/>
                </a:xfrm>
                <a:prstGeom prst="flowChartConnector">
                  <a:avLst/>
                </a:prstGeom>
                <a:solidFill>
                  <a:srgbClr val="FADB7F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23" name="グループ化 22">
                  <a:extLst>
                    <a:ext uri="{FF2B5EF4-FFF2-40B4-BE49-F238E27FC236}">
                      <a16:creationId xmlns:a16="http://schemas.microsoft.com/office/drawing/2014/main" id="{EC0BC583-9BCA-5DF8-24DA-008D13FB1064}"/>
                    </a:ext>
                  </a:extLst>
                </p:cNvPr>
                <p:cNvGrpSpPr/>
                <p:nvPr/>
              </p:nvGrpSpPr>
              <p:grpSpPr>
                <a:xfrm>
                  <a:off x="-114635" y="56748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8" name="フリーフォーム: 図形 17">
                    <a:extLst>
                      <a:ext uri="{FF2B5EF4-FFF2-40B4-BE49-F238E27FC236}">
                        <a16:creationId xmlns:a16="http://schemas.microsoft.com/office/drawing/2014/main" id="{A259EBE2-8870-BB55-EC1F-A705269167A3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1" name="フローチャート: 結合子 20">
                    <a:extLst>
                      <a:ext uri="{FF2B5EF4-FFF2-40B4-BE49-F238E27FC236}">
                        <a16:creationId xmlns:a16="http://schemas.microsoft.com/office/drawing/2014/main" id="{1414A086-7A9E-D43B-828C-04DDD90DB1BE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5" name="グループ化 24">
                  <a:extLst>
                    <a:ext uri="{FF2B5EF4-FFF2-40B4-BE49-F238E27FC236}">
                      <a16:creationId xmlns:a16="http://schemas.microsoft.com/office/drawing/2014/main" id="{D07E89AF-0271-E620-37E0-D5BF62C4F97E}"/>
                    </a:ext>
                  </a:extLst>
                </p:cNvPr>
                <p:cNvGrpSpPr/>
                <p:nvPr/>
              </p:nvGrpSpPr>
              <p:grpSpPr>
                <a:xfrm rot="1880087">
                  <a:off x="-28454" y="557687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26" name="フリーフォーム: 図形 25">
                    <a:extLst>
                      <a:ext uri="{FF2B5EF4-FFF2-40B4-BE49-F238E27FC236}">
                        <a16:creationId xmlns:a16="http://schemas.microsoft.com/office/drawing/2014/main" id="{8F573803-A524-E5D1-32FA-B29B7BFFEE8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7" name="フローチャート: 結合子 26">
                    <a:extLst>
                      <a:ext uri="{FF2B5EF4-FFF2-40B4-BE49-F238E27FC236}">
                        <a16:creationId xmlns:a16="http://schemas.microsoft.com/office/drawing/2014/main" id="{C76C5DDC-1341-F485-97E8-DB0FCBBD5912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5" name="グループ化 34">
                  <a:extLst>
                    <a:ext uri="{FF2B5EF4-FFF2-40B4-BE49-F238E27FC236}">
                      <a16:creationId xmlns:a16="http://schemas.microsoft.com/office/drawing/2014/main" id="{CDF67E39-A5A1-2DA3-D93D-81C7FA1F9831}"/>
                    </a:ext>
                  </a:extLst>
                </p:cNvPr>
                <p:cNvGrpSpPr/>
                <p:nvPr/>
              </p:nvGrpSpPr>
              <p:grpSpPr>
                <a:xfrm rot="19213233">
                  <a:off x="-167030" y="62906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36" name="フリーフォーム: 図形 35">
                    <a:extLst>
                      <a:ext uri="{FF2B5EF4-FFF2-40B4-BE49-F238E27FC236}">
                        <a16:creationId xmlns:a16="http://schemas.microsoft.com/office/drawing/2014/main" id="{DA90B829-06A4-775D-3D01-D0A2D9252B74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7" name="フローチャート: 結合子 36">
                    <a:extLst>
                      <a:ext uri="{FF2B5EF4-FFF2-40B4-BE49-F238E27FC236}">
                        <a16:creationId xmlns:a16="http://schemas.microsoft.com/office/drawing/2014/main" id="{ABC1FF5B-B3E2-276B-FFDC-AC9F77BF1A42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1" name="グループ化 40">
                  <a:extLst>
                    <a:ext uri="{FF2B5EF4-FFF2-40B4-BE49-F238E27FC236}">
                      <a16:creationId xmlns:a16="http://schemas.microsoft.com/office/drawing/2014/main" id="{8EA638AE-74F1-AD15-075F-8F91D84C98E4}"/>
                    </a:ext>
                  </a:extLst>
                </p:cNvPr>
                <p:cNvGrpSpPr/>
                <p:nvPr/>
              </p:nvGrpSpPr>
              <p:grpSpPr>
                <a:xfrm rot="20344406" flipV="1">
                  <a:off x="-67362" y="806124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D89E6577-A2A8-9BEB-86B3-4ECB994893DC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3" name="フローチャート: 結合子 42">
                    <a:extLst>
                      <a:ext uri="{FF2B5EF4-FFF2-40B4-BE49-F238E27FC236}">
                        <a16:creationId xmlns:a16="http://schemas.microsoft.com/office/drawing/2014/main" id="{AE5DFA4E-5BF8-AADC-F963-1D52FE3AFE5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44" name="グループ化 43">
                  <a:extLst>
                    <a:ext uri="{FF2B5EF4-FFF2-40B4-BE49-F238E27FC236}">
                      <a16:creationId xmlns:a16="http://schemas.microsoft.com/office/drawing/2014/main" id="{6465B39B-C380-F107-D306-83A73ACBDFC0}"/>
                    </a:ext>
                  </a:extLst>
                </p:cNvPr>
                <p:cNvGrpSpPr/>
                <p:nvPr/>
              </p:nvGrpSpPr>
              <p:grpSpPr>
                <a:xfrm rot="18744944" flipV="1">
                  <a:off x="5644" y="792691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91F352E5-890B-9CB6-D6CD-A6426C5BE888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6" name="フローチャート: 結合子 45">
                    <a:extLst>
                      <a:ext uri="{FF2B5EF4-FFF2-40B4-BE49-F238E27FC236}">
                        <a16:creationId xmlns:a16="http://schemas.microsoft.com/office/drawing/2014/main" id="{55F3DC40-1A2D-D20A-D106-D4044FE55DC5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7" name="グループ化 46">
                  <a:extLst>
                    <a:ext uri="{FF2B5EF4-FFF2-40B4-BE49-F238E27FC236}">
                      <a16:creationId xmlns:a16="http://schemas.microsoft.com/office/drawing/2014/main" id="{894D1D43-9263-164C-64A0-EC29BBD9BAEE}"/>
                    </a:ext>
                  </a:extLst>
                </p:cNvPr>
                <p:cNvGrpSpPr/>
                <p:nvPr/>
              </p:nvGrpSpPr>
              <p:grpSpPr>
                <a:xfrm rot="14595453" flipV="1">
                  <a:off x="73757" y="688318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48" name="フリーフォーム: 図形 47">
                    <a:extLst>
                      <a:ext uri="{FF2B5EF4-FFF2-40B4-BE49-F238E27FC236}">
                        <a16:creationId xmlns:a16="http://schemas.microsoft.com/office/drawing/2014/main" id="{EEA81C4F-24AB-B335-4083-CE32610DC9BB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9" name="フローチャート: 結合子 48">
                    <a:extLst>
                      <a:ext uri="{FF2B5EF4-FFF2-40B4-BE49-F238E27FC236}">
                        <a16:creationId xmlns:a16="http://schemas.microsoft.com/office/drawing/2014/main" id="{0D14D5EC-1223-449F-817E-99C3E154B522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0" name="グループ化 49">
                  <a:extLst>
                    <a:ext uri="{FF2B5EF4-FFF2-40B4-BE49-F238E27FC236}">
                      <a16:creationId xmlns:a16="http://schemas.microsoft.com/office/drawing/2014/main" id="{34FE811C-BD33-7A98-0B7C-828287CF7DE7}"/>
                    </a:ext>
                  </a:extLst>
                </p:cNvPr>
                <p:cNvGrpSpPr/>
                <p:nvPr/>
              </p:nvGrpSpPr>
              <p:grpSpPr>
                <a:xfrm rot="889898" flipV="1">
                  <a:off x="-141746" y="771710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51" name="フリーフォーム: 図形 50">
                    <a:extLst>
                      <a:ext uri="{FF2B5EF4-FFF2-40B4-BE49-F238E27FC236}">
                        <a16:creationId xmlns:a16="http://schemas.microsoft.com/office/drawing/2014/main" id="{B7257AA3-BC08-F791-C678-E10793906D8E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2" name="フローチャート: 結合子 51">
                    <a:extLst>
                      <a:ext uri="{FF2B5EF4-FFF2-40B4-BE49-F238E27FC236}">
                        <a16:creationId xmlns:a16="http://schemas.microsoft.com/office/drawing/2014/main" id="{C512F0DE-D362-9EB9-ADCE-B191CD123288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3" name="グループ化 52">
                  <a:extLst>
                    <a:ext uri="{FF2B5EF4-FFF2-40B4-BE49-F238E27FC236}">
                      <a16:creationId xmlns:a16="http://schemas.microsoft.com/office/drawing/2014/main" id="{EE3DA879-4198-0CED-C33E-1D73C703F65C}"/>
                    </a:ext>
                  </a:extLst>
                </p:cNvPr>
                <p:cNvGrpSpPr/>
                <p:nvPr/>
              </p:nvGrpSpPr>
              <p:grpSpPr>
                <a:xfrm rot="3884421" flipV="1">
                  <a:off x="-180330" y="69123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54" name="フリーフォーム: 図形 53">
                    <a:extLst>
                      <a:ext uri="{FF2B5EF4-FFF2-40B4-BE49-F238E27FC236}">
                        <a16:creationId xmlns:a16="http://schemas.microsoft.com/office/drawing/2014/main" id="{925EB07F-EC82-E63D-0942-7A72BF57F2B9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5" name="フローチャート: 結合子 54">
                    <a:extLst>
                      <a:ext uri="{FF2B5EF4-FFF2-40B4-BE49-F238E27FC236}">
                        <a16:creationId xmlns:a16="http://schemas.microsoft.com/office/drawing/2014/main" id="{30DF6A16-20DD-0FD0-C719-5A396050FDB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7" name="グループ化 56">
                  <a:extLst>
                    <a:ext uri="{FF2B5EF4-FFF2-40B4-BE49-F238E27FC236}">
                      <a16:creationId xmlns:a16="http://schemas.microsoft.com/office/drawing/2014/main" id="{8A8F91CB-3ECB-5AEA-E0EE-67A0265027ED}"/>
                    </a:ext>
                  </a:extLst>
                </p:cNvPr>
                <p:cNvGrpSpPr/>
                <p:nvPr/>
              </p:nvGrpSpPr>
              <p:grpSpPr>
                <a:xfrm rot="13333477" flipV="1">
                  <a:off x="55451" y="61879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58" name="フリーフォーム: 図形 57">
                    <a:extLst>
                      <a:ext uri="{FF2B5EF4-FFF2-40B4-BE49-F238E27FC236}">
                        <a16:creationId xmlns:a16="http://schemas.microsoft.com/office/drawing/2014/main" id="{A436F86F-7D3B-9286-27CD-C1D2EC4B4764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9" name="フローチャート: 結合子 58">
                    <a:extLst>
                      <a:ext uri="{FF2B5EF4-FFF2-40B4-BE49-F238E27FC236}">
                        <a16:creationId xmlns:a16="http://schemas.microsoft.com/office/drawing/2014/main" id="{93C8BEDB-F01D-5ABD-8173-14A7357DB0A8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26" name="グループ化 1025">
                  <a:extLst>
                    <a:ext uri="{FF2B5EF4-FFF2-40B4-BE49-F238E27FC236}">
                      <a16:creationId xmlns:a16="http://schemas.microsoft.com/office/drawing/2014/main" id="{4CD62C85-C6F0-292D-AC69-9422A38EA097}"/>
                    </a:ext>
                  </a:extLst>
                </p:cNvPr>
                <p:cNvGrpSpPr/>
                <p:nvPr/>
              </p:nvGrpSpPr>
              <p:grpSpPr>
                <a:xfrm rot="16200000" flipV="1">
                  <a:off x="47657" y="745149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028" name="フリーフォーム: 図形 1027">
                    <a:extLst>
                      <a:ext uri="{FF2B5EF4-FFF2-40B4-BE49-F238E27FC236}">
                        <a16:creationId xmlns:a16="http://schemas.microsoft.com/office/drawing/2014/main" id="{588D14E1-3140-8F16-BC58-276497D1B6B0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29" name="フローチャート: 結合子 1028">
                    <a:extLst>
                      <a:ext uri="{FF2B5EF4-FFF2-40B4-BE49-F238E27FC236}">
                        <a16:creationId xmlns:a16="http://schemas.microsoft.com/office/drawing/2014/main" id="{A8BFBE01-25EC-C720-3966-86548F94A52E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grpSp>
          <p:nvGrpSpPr>
            <p:cNvPr id="1078" name="グループ化 1077">
              <a:extLst>
                <a:ext uri="{FF2B5EF4-FFF2-40B4-BE49-F238E27FC236}">
                  <a16:creationId xmlns:a16="http://schemas.microsoft.com/office/drawing/2014/main" id="{D5146458-BB2E-42C2-D11D-AC3D752F5829}"/>
                </a:ext>
              </a:extLst>
            </p:cNvPr>
            <p:cNvGrpSpPr/>
            <p:nvPr/>
          </p:nvGrpSpPr>
          <p:grpSpPr>
            <a:xfrm>
              <a:off x="1402675" y="165174"/>
              <a:ext cx="360854" cy="354959"/>
              <a:chOff x="-1461736" y="249110"/>
              <a:chExt cx="994242" cy="977998"/>
            </a:xfrm>
          </p:grpSpPr>
          <p:grpSp>
            <p:nvGrpSpPr>
              <p:cNvPr id="1081" name="グループ化 1080">
                <a:extLst>
                  <a:ext uri="{FF2B5EF4-FFF2-40B4-BE49-F238E27FC236}">
                    <a16:creationId xmlns:a16="http://schemas.microsoft.com/office/drawing/2014/main" id="{4F1E1FB6-AEFA-1D39-2675-E0FBE9790FB2}"/>
                  </a:ext>
                </a:extLst>
              </p:cNvPr>
              <p:cNvGrpSpPr/>
              <p:nvPr/>
            </p:nvGrpSpPr>
            <p:grpSpPr>
              <a:xfrm>
                <a:off x="-1461736" y="249110"/>
                <a:ext cx="994242" cy="977998"/>
                <a:chOff x="-1461736" y="249110"/>
                <a:chExt cx="994242" cy="977998"/>
              </a:xfrm>
            </p:grpSpPr>
            <p:sp>
              <p:nvSpPr>
                <p:cNvPr id="1119" name="涙形 1118">
                  <a:extLst>
                    <a:ext uri="{FF2B5EF4-FFF2-40B4-BE49-F238E27FC236}">
                      <a16:creationId xmlns:a16="http://schemas.microsoft.com/office/drawing/2014/main" id="{F978F2FC-16E0-9B90-F216-2B1DBCF1E402}"/>
                    </a:ext>
                  </a:extLst>
                </p:cNvPr>
                <p:cNvSpPr/>
                <p:nvPr/>
              </p:nvSpPr>
              <p:spPr>
                <a:xfrm rot="5830304">
                  <a:off x="-1366961" y="264525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20" name="涙形 1119">
                  <a:extLst>
                    <a:ext uri="{FF2B5EF4-FFF2-40B4-BE49-F238E27FC236}">
                      <a16:creationId xmlns:a16="http://schemas.microsoft.com/office/drawing/2014/main" id="{9E26F7EA-2629-5804-AA59-248583FA238A}"/>
                    </a:ext>
                  </a:extLst>
                </p:cNvPr>
                <p:cNvSpPr/>
                <p:nvPr/>
              </p:nvSpPr>
              <p:spPr>
                <a:xfrm rot="10117143">
                  <a:off x="-1012685" y="249110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21" name="涙形 1120">
                  <a:extLst>
                    <a:ext uri="{FF2B5EF4-FFF2-40B4-BE49-F238E27FC236}">
                      <a16:creationId xmlns:a16="http://schemas.microsoft.com/office/drawing/2014/main" id="{FB2E1427-99F8-3A19-F024-EB87614D090C}"/>
                    </a:ext>
                  </a:extLst>
                </p:cNvPr>
                <p:cNvSpPr/>
                <p:nvPr/>
              </p:nvSpPr>
              <p:spPr>
                <a:xfrm rot="14472690">
                  <a:off x="-889566" y="577142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22" name="涙形 1121">
                  <a:extLst>
                    <a:ext uri="{FF2B5EF4-FFF2-40B4-BE49-F238E27FC236}">
                      <a16:creationId xmlns:a16="http://schemas.microsoft.com/office/drawing/2014/main" id="{D5C72509-49ED-BD3A-C8B5-A966A02C69EC}"/>
                    </a:ext>
                  </a:extLst>
                </p:cNvPr>
                <p:cNvSpPr/>
                <p:nvPr/>
              </p:nvSpPr>
              <p:spPr>
                <a:xfrm rot="19158476">
                  <a:off x="-1198649" y="798254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23" name="涙形 1122">
                  <a:extLst>
                    <a:ext uri="{FF2B5EF4-FFF2-40B4-BE49-F238E27FC236}">
                      <a16:creationId xmlns:a16="http://schemas.microsoft.com/office/drawing/2014/main" id="{9E417A0D-C39A-DF46-0943-587E77E35689}"/>
                    </a:ext>
                  </a:extLst>
                </p:cNvPr>
                <p:cNvSpPr/>
                <p:nvPr/>
              </p:nvSpPr>
              <p:spPr>
                <a:xfrm rot="1477353">
                  <a:off x="-1461736" y="601676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82" name="グループ化 1081">
                <a:extLst>
                  <a:ext uri="{FF2B5EF4-FFF2-40B4-BE49-F238E27FC236}">
                    <a16:creationId xmlns:a16="http://schemas.microsoft.com/office/drawing/2014/main" id="{5FCC0885-4747-FFC9-39F9-AAFA9C4C7212}"/>
                  </a:ext>
                </a:extLst>
              </p:cNvPr>
              <p:cNvGrpSpPr/>
              <p:nvPr/>
            </p:nvGrpSpPr>
            <p:grpSpPr>
              <a:xfrm>
                <a:off x="-1146386" y="534785"/>
                <a:ext cx="375546" cy="367875"/>
                <a:chOff x="-208111" y="557687"/>
                <a:chExt cx="375546" cy="367875"/>
              </a:xfrm>
            </p:grpSpPr>
            <p:sp>
              <p:nvSpPr>
                <p:cNvPr id="1083" name="フローチャート: 結合子 1082">
                  <a:extLst>
                    <a:ext uri="{FF2B5EF4-FFF2-40B4-BE49-F238E27FC236}">
                      <a16:creationId xmlns:a16="http://schemas.microsoft.com/office/drawing/2014/main" id="{60EA5EFB-D440-2198-4787-8D076CFD6194}"/>
                    </a:ext>
                  </a:extLst>
                </p:cNvPr>
                <p:cNvSpPr/>
                <p:nvPr/>
              </p:nvSpPr>
              <p:spPr>
                <a:xfrm>
                  <a:off x="-75900" y="684063"/>
                  <a:ext cx="109480" cy="114033"/>
                </a:xfrm>
                <a:prstGeom prst="flowChartConnector">
                  <a:avLst/>
                </a:prstGeom>
                <a:solidFill>
                  <a:srgbClr val="FADB7F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1084" name="グループ化 1083">
                  <a:extLst>
                    <a:ext uri="{FF2B5EF4-FFF2-40B4-BE49-F238E27FC236}">
                      <a16:creationId xmlns:a16="http://schemas.microsoft.com/office/drawing/2014/main" id="{CF02E447-A8E1-DCF0-460C-51492EBE90D6}"/>
                    </a:ext>
                  </a:extLst>
                </p:cNvPr>
                <p:cNvGrpSpPr/>
                <p:nvPr/>
              </p:nvGrpSpPr>
              <p:grpSpPr>
                <a:xfrm>
                  <a:off x="-114635" y="56748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117" name="フリーフォーム: 図形 1116">
                    <a:extLst>
                      <a:ext uri="{FF2B5EF4-FFF2-40B4-BE49-F238E27FC236}">
                        <a16:creationId xmlns:a16="http://schemas.microsoft.com/office/drawing/2014/main" id="{C98B224E-16CB-66DC-4A53-5CD87E443E00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18" name="フローチャート: 結合子 1117">
                    <a:extLst>
                      <a:ext uri="{FF2B5EF4-FFF2-40B4-BE49-F238E27FC236}">
                        <a16:creationId xmlns:a16="http://schemas.microsoft.com/office/drawing/2014/main" id="{A76D4936-2593-6ED5-BCBD-558293330FC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86" name="グループ化 1085">
                  <a:extLst>
                    <a:ext uri="{FF2B5EF4-FFF2-40B4-BE49-F238E27FC236}">
                      <a16:creationId xmlns:a16="http://schemas.microsoft.com/office/drawing/2014/main" id="{7E25F6EE-4219-C5F0-9EDA-15401865F2B1}"/>
                    </a:ext>
                  </a:extLst>
                </p:cNvPr>
                <p:cNvGrpSpPr/>
                <p:nvPr/>
              </p:nvGrpSpPr>
              <p:grpSpPr>
                <a:xfrm rot="1880087">
                  <a:off x="-28454" y="557687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115" name="フリーフォーム: 図形 1114">
                    <a:extLst>
                      <a:ext uri="{FF2B5EF4-FFF2-40B4-BE49-F238E27FC236}">
                        <a16:creationId xmlns:a16="http://schemas.microsoft.com/office/drawing/2014/main" id="{EFC5F693-2B29-7911-6139-3157AE90543D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16" name="フローチャート: 結合子 1115">
                    <a:extLst>
                      <a:ext uri="{FF2B5EF4-FFF2-40B4-BE49-F238E27FC236}">
                        <a16:creationId xmlns:a16="http://schemas.microsoft.com/office/drawing/2014/main" id="{35044A96-6E16-7165-D2E6-7F87FDBAB40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90" name="グループ化 1089">
                  <a:extLst>
                    <a:ext uri="{FF2B5EF4-FFF2-40B4-BE49-F238E27FC236}">
                      <a16:creationId xmlns:a16="http://schemas.microsoft.com/office/drawing/2014/main" id="{B550FC73-31B7-ACBC-369D-79358C965A76}"/>
                    </a:ext>
                  </a:extLst>
                </p:cNvPr>
                <p:cNvGrpSpPr/>
                <p:nvPr/>
              </p:nvGrpSpPr>
              <p:grpSpPr>
                <a:xfrm rot="19213233">
                  <a:off x="-167030" y="62906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113" name="フリーフォーム: 図形 1112">
                    <a:extLst>
                      <a:ext uri="{FF2B5EF4-FFF2-40B4-BE49-F238E27FC236}">
                        <a16:creationId xmlns:a16="http://schemas.microsoft.com/office/drawing/2014/main" id="{B9FFD376-D7CA-B8D5-47A4-88995910D03C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14" name="フローチャート: 結合子 1113">
                    <a:extLst>
                      <a:ext uri="{FF2B5EF4-FFF2-40B4-BE49-F238E27FC236}">
                        <a16:creationId xmlns:a16="http://schemas.microsoft.com/office/drawing/2014/main" id="{FEADF7B2-8C86-F12D-DB06-C2BE7D4969EA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91" name="グループ化 1090">
                  <a:extLst>
                    <a:ext uri="{FF2B5EF4-FFF2-40B4-BE49-F238E27FC236}">
                      <a16:creationId xmlns:a16="http://schemas.microsoft.com/office/drawing/2014/main" id="{54020A7F-336B-CA7D-9C90-A92E3C03C91B}"/>
                    </a:ext>
                  </a:extLst>
                </p:cNvPr>
                <p:cNvGrpSpPr/>
                <p:nvPr/>
              </p:nvGrpSpPr>
              <p:grpSpPr>
                <a:xfrm rot="20344406" flipV="1">
                  <a:off x="-67362" y="806124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111" name="フリーフォーム: 図形 1110">
                    <a:extLst>
                      <a:ext uri="{FF2B5EF4-FFF2-40B4-BE49-F238E27FC236}">
                        <a16:creationId xmlns:a16="http://schemas.microsoft.com/office/drawing/2014/main" id="{238DC4AB-D1C0-F618-9600-BB6E79403000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12" name="フローチャート: 結合子 1111">
                    <a:extLst>
                      <a:ext uri="{FF2B5EF4-FFF2-40B4-BE49-F238E27FC236}">
                        <a16:creationId xmlns:a16="http://schemas.microsoft.com/office/drawing/2014/main" id="{5EFA373A-B2BD-F06C-9929-042E754362AE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1093" name="グループ化 1092">
                  <a:extLst>
                    <a:ext uri="{FF2B5EF4-FFF2-40B4-BE49-F238E27FC236}">
                      <a16:creationId xmlns:a16="http://schemas.microsoft.com/office/drawing/2014/main" id="{CFF2EA3D-EDBD-22A4-E153-152DF6896C61}"/>
                    </a:ext>
                  </a:extLst>
                </p:cNvPr>
                <p:cNvGrpSpPr/>
                <p:nvPr/>
              </p:nvGrpSpPr>
              <p:grpSpPr>
                <a:xfrm rot="18744944" flipV="1">
                  <a:off x="5644" y="792691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109" name="フリーフォーム: 図形 1108">
                    <a:extLst>
                      <a:ext uri="{FF2B5EF4-FFF2-40B4-BE49-F238E27FC236}">
                        <a16:creationId xmlns:a16="http://schemas.microsoft.com/office/drawing/2014/main" id="{1D8C24AD-FFC2-A369-EA76-8DCE477AC0EB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10" name="フローチャート: 結合子 1109">
                    <a:extLst>
                      <a:ext uri="{FF2B5EF4-FFF2-40B4-BE49-F238E27FC236}">
                        <a16:creationId xmlns:a16="http://schemas.microsoft.com/office/drawing/2014/main" id="{CAA4AEF0-A36A-F5EF-DD68-1C832C0EBBD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94" name="グループ化 1093">
                  <a:extLst>
                    <a:ext uri="{FF2B5EF4-FFF2-40B4-BE49-F238E27FC236}">
                      <a16:creationId xmlns:a16="http://schemas.microsoft.com/office/drawing/2014/main" id="{26772DCA-9AC1-390F-3488-E8455F891B57}"/>
                    </a:ext>
                  </a:extLst>
                </p:cNvPr>
                <p:cNvGrpSpPr/>
                <p:nvPr/>
              </p:nvGrpSpPr>
              <p:grpSpPr>
                <a:xfrm rot="14595453" flipV="1">
                  <a:off x="73757" y="688318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107" name="フリーフォーム: 図形 1106">
                    <a:extLst>
                      <a:ext uri="{FF2B5EF4-FFF2-40B4-BE49-F238E27FC236}">
                        <a16:creationId xmlns:a16="http://schemas.microsoft.com/office/drawing/2014/main" id="{B1A25E48-C1D9-6E01-70A8-D3AEBAF10E3D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08" name="フローチャート: 結合子 1107">
                    <a:extLst>
                      <a:ext uri="{FF2B5EF4-FFF2-40B4-BE49-F238E27FC236}">
                        <a16:creationId xmlns:a16="http://schemas.microsoft.com/office/drawing/2014/main" id="{B598CC44-050B-E369-31DE-9C09E24D182A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95" name="グループ化 1094">
                  <a:extLst>
                    <a:ext uri="{FF2B5EF4-FFF2-40B4-BE49-F238E27FC236}">
                      <a16:creationId xmlns:a16="http://schemas.microsoft.com/office/drawing/2014/main" id="{70AE56AB-8DF4-14EB-76C8-167F662F6ADC}"/>
                    </a:ext>
                  </a:extLst>
                </p:cNvPr>
                <p:cNvGrpSpPr/>
                <p:nvPr/>
              </p:nvGrpSpPr>
              <p:grpSpPr>
                <a:xfrm rot="889898" flipV="1">
                  <a:off x="-141746" y="771710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105" name="フリーフォーム: 図形 1104">
                    <a:extLst>
                      <a:ext uri="{FF2B5EF4-FFF2-40B4-BE49-F238E27FC236}">
                        <a16:creationId xmlns:a16="http://schemas.microsoft.com/office/drawing/2014/main" id="{51063313-F319-FF45-DC5E-F50CDA87566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06" name="フローチャート: 結合子 1105">
                    <a:extLst>
                      <a:ext uri="{FF2B5EF4-FFF2-40B4-BE49-F238E27FC236}">
                        <a16:creationId xmlns:a16="http://schemas.microsoft.com/office/drawing/2014/main" id="{B1CE8EB3-CCE6-0EB8-19F1-CDCA0668F4D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96" name="グループ化 1095">
                  <a:extLst>
                    <a:ext uri="{FF2B5EF4-FFF2-40B4-BE49-F238E27FC236}">
                      <a16:creationId xmlns:a16="http://schemas.microsoft.com/office/drawing/2014/main" id="{E101239E-B995-34D5-D2E9-38618CCB2AF7}"/>
                    </a:ext>
                  </a:extLst>
                </p:cNvPr>
                <p:cNvGrpSpPr/>
                <p:nvPr/>
              </p:nvGrpSpPr>
              <p:grpSpPr>
                <a:xfrm rot="3884421" flipV="1">
                  <a:off x="-180330" y="69123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103" name="フリーフォーム: 図形 1102">
                    <a:extLst>
                      <a:ext uri="{FF2B5EF4-FFF2-40B4-BE49-F238E27FC236}">
                        <a16:creationId xmlns:a16="http://schemas.microsoft.com/office/drawing/2014/main" id="{A7FC1E4D-0283-AD97-1DE7-53AE452EE3D4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04" name="フローチャート: 結合子 1103">
                    <a:extLst>
                      <a:ext uri="{FF2B5EF4-FFF2-40B4-BE49-F238E27FC236}">
                        <a16:creationId xmlns:a16="http://schemas.microsoft.com/office/drawing/2014/main" id="{28A36CB2-78A6-4F49-7AEF-0F6826EEFDA3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97" name="グループ化 1096">
                  <a:extLst>
                    <a:ext uri="{FF2B5EF4-FFF2-40B4-BE49-F238E27FC236}">
                      <a16:creationId xmlns:a16="http://schemas.microsoft.com/office/drawing/2014/main" id="{E48B64EC-94B2-FF8B-349A-D670BCEBDB4C}"/>
                    </a:ext>
                  </a:extLst>
                </p:cNvPr>
                <p:cNvGrpSpPr/>
                <p:nvPr/>
              </p:nvGrpSpPr>
              <p:grpSpPr>
                <a:xfrm rot="13333477" flipV="1">
                  <a:off x="55451" y="61879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101" name="フリーフォーム: 図形 1100">
                    <a:extLst>
                      <a:ext uri="{FF2B5EF4-FFF2-40B4-BE49-F238E27FC236}">
                        <a16:creationId xmlns:a16="http://schemas.microsoft.com/office/drawing/2014/main" id="{1617B8F2-AD93-77EB-DDC7-19ABE3A67F56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02" name="フローチャート: 結合子 1101">
                    <a:extLst>
                      <a:ext uri="{FF2B5EF4-FFF2-40B4-BE49-F238E27FC236}">
                        <a16:creationId xmlns:a16="http://schemas.microsoft.com/office/drawing/2014/main" id="{A9CBB8FC-663F-AF3F-1CA0-051FD179A373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098" name="グループ化 1097">
                  <a:extLst>
                    <a:ext uri="{FF2B5EF4-FFF2-40B4-BE49-F238E27FC236}">
                      <a16:creationId xmlns:a16="http://schemas.microsoft.com/office/drawing/2014/main" id="{78E16C51-1139-40BA-EADE-23AAF38A4681}"/>
                    </a:ext>
                  </a:extLst>
                </p:cNvPr>
                <p:cNvGrpSpPr/>
                <p:nvPr/>
              </p:nvGrpSpPr>
              <p:grpSpPr>
                <a:xfrm rot="16200000" flipV="1">
                  <a:off x="47657" y="745149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099" name="フリーフォーム: 図形 1098">
                    <a:extLst>
                      <a:ext uri="{FF2B5EF4-FFF2-40B4-BE49-F238E27FC236}">
                        <a16:creationId xmlns:a16="http://schemas.microsoft.com/office/drawing/2014/main" id="{3F85B3DB-6115-3CBF-6990-5CD25F92698B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00" name="フローチャート: 結合子 1099">
                    <a:extLst>
                      <a:ext uri="{FF2B5EF4-FFF2-40B4-BE49-F238E27FC236}">
                        <a16:creationId xmlns:a16="http://schemas.microsoft.com/office/drawing/2014/main" id="{565F10FB-99D9-348B-AAF8-B567D0F99BB2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grpSp>
          <p:nvGrpSpPr>
            <p:cNvPr id="1124" name="グループ化 1123">
              <a:extLst>
                <a:ext uri="{FF2B5EF4-FFF2-40B4-BE49-F238E27FC236}">
                  <a16:creationId xmlns:a16="http://schemas.microsoft.com/office/drawing/2014/main" id="{CD226440-9BD1-B524-2F94-D437CC290A3C}"/>
                </a:ext>
              </a:extLst>
            </p:cNvPr>
            <p:cNvGrpSpPr/>
            <p:nvPr/>
          </p:nvGrpSpPr>
          <p:grpSpPr>
            <a:xfrm>
              <a:off x="130965" y="1171665"/>
              <a:ext cx="360854" cy="354959"/>
              <a:chOff x="-1461736" y="249110"/>
              <a:chExt cx="994242" cy="977998"/>
            </a:xfrm>
          </p:grpSpPr>
          <p:grpSp>
            <p:nvGrpSpPr>
              <p:cNvPr id="1125" name="グループ化 1124">
                <a:extLst>
                  <a:ext uri="{FF2B5EF4-FFF2-40B4-BE49-F238E27FC236}">
                    <a16:creationId xmlns:a16="http://schemas.microsoft.com/office/drawing/2014/main" id="{C82FEFD3-7BE1-D5B7-5956-EFDDFD3F6319}"/>
                  </a:ext>
                </a:extLst>
              </p:cNvPr>
              <p:cNvGrpSpPr/>
              <p:nvPr/>
            </p:nvGrpSpPr>
            <p:grpSpPr>
              <a:xfrm>
                <a:off x="-1461736" y="249110"/>
                <a:ext cx="994242" cy="977998"/>
                <a:chOff x="-1461736" y="249110"/>
                <a:chExt cx="994242" cy="977998"/>
              </a:xfrm>
            </p:grpSpPr>
            <p:sp>
              <p:nvSpPr>
                <p:cNvPr id="1158" name="涙形 1157">
                  <a:extLst>
                    <a:ext uri="{FF2B5EF4-FFF2-40B4-BE49-F238E27FC236}">
                      <a16:creationId xmlns:a16="http://schemas.microsoft.com/office/drawing/2014/main" id="{5CE23F19-CF55-8A3D-4D1B-341F993B5439}"/>
                    </a:ext>
                  </a:extLst>
                </p:cNvPr>
                <p:cNvSpPr/>
                <p:nvPr/>
              </p:nvSpPr>
              <p:spPr>
                <a:xfrm rot="5830304">
                  <a:off x="-1366961" y="264525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59" name="涙形 1158">
                  <a:extLst>
                    <a:ext uri="{FF2B5EF4-FFF2-40B4-BE49-F238E27FC236}">
                      <a16:creationId xmlns:a16="http://schemas.microsoft.com/office/drawing/2014/main" id="{FA0AF330-65A5-5BE7-25D7-F7D2CA17B6C2}"/>
                    </a:ext>
                  </a:extLst>
                </p:cNvPr>
                <p:cNvSpPr/>
                <p:nvPr/>
              </p:nvSpPr>
              <p:spPr>
                <a:xfrm rot="10117143">
                  <a:off x="-1012685" y="249110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60" name="涙形 1159">
                  <a:extLst>
                    <a:ext uri="{FF2B5EF4-FFF2-40B4-BE49-F238E27FC236}">
                      <a16:creationId xmlns:a16="http://schemas.microsoft.com/office/drawing/2014/main" id="{EF91BAB1-4569-7A04-D6A1-F32B1115AB07}"/>
                    </a:ext>
                  </a:extLst>
                </p:cNvPr>
                <p:cNvSpPr/>
                <p:nvPr/>
              </p:nvSpPr>
              <p:spPr>
                <a:xfrm rot="14472690">
                  <a:off x="-889566" y="577142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61" name="涙形 1160">
                  <a:extLst>
                    <a:ext uri="{FF2B5EF4-FFF2-40B4-BE49-F238E27FC236}">
                      <a16:creationId xmlns:a16="http://schemas.microsoft.com/office/drawing/2014/main" id="{3ABD54F4-DFC2-13FD-78B3-A2E5EEA8AC2E}"/>
                    </a:ext>
                  </a:extLst>
                </p:cNvPr>
                <p:cNvSpPr/>
                <p:nvPr/>
              </p:nvSpPr>
              <p:spPr>
                <a:xfrm rot="19158476">
                  <a:off x="-1198649" y="798254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62" name="涙形 1161">
                  <a:extLst>
                    <a:ext uri="{FF2B5EF4-FFF2-40B4-BE49-F238E27FC236}">
                      <a16:creationId xmlns:a16="http://schemas.microsoft.com/office/drawing/2014/main" id="{A662F60D-9074-409C-528D-0EA5EE2C693D}"/>
                    </a:ext>
                  </a:extLst>
                </p:cNvPr>
                <p:cNvSpPr/>
                <p:nvPr/>
              </p:nvSpPr>
              <p:spPr>
                <a:xfrm rot="1477353">
                  <a:off x="-1461736" y="601676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126" name="グループ化 1125">
                <a:extLst>
                  <a:ext uri="{FF2B5EF4-FFF2-40B4-BE49-F238E27FC236}">
                    <a16:creationId xmlns:a16="http://schemas.microsoft.com/office/drawing/2014/main" id="{88F331A3-457D-C9D7-44CC-C789DF3EA862}"/>
                  </a:ext>
                </a:extLst>
              </p:cNvPr>
              <p:cNvGrpSpPr/>
              <p:nvPr/>
            </p:nvGrpSpPr>
            <p:grpSpPr>
              <a:xfrm>
                <a:off x="-1146386" y="534785"/>
                <a:ext cx="375546" cy="367875"/>
                <a:chOff x="-208111" y="557687"/>
                <a:chExt cx="375546" cy="367875"/>
              </a:xfrm>
            </p:grpSpPr>
            <p:sp>
              <p:nvSpPr>
                <p:cNvPr id="1127" name="フローチャート: 結合子 1126">
                  <a:extLst>
                    <a:ext uri="{FF2B5EF4-FFF2-40B4-BE49-F238E27FC236}">
                      <a16:creationId xmlns:a16="http://schemas.microsoft.com/office/drawing/2014/main" id="{B8813AAD-85A5-352E-CDBF-E7FCFF383EEE}"/>
                    </a:ext>
                  </a:extLst>
                </p:cNvPr>
                <p:cNvSpPr/>
                <p:nvPr/>
              </p:nvSpPr>
              <p:spPr>
                <a:xfrm>
                  <a:off x="-75900" y="684063"/>
                  <a:ext cx="109480" cy="114033"/>
                </a:xfrm>
                <a:prstGeom prst="flowChartConnector">
                  <a:avLst/>
                </a:prstGeom>
                <a:solidFill>
                  <a:srgbClr val="FADB7F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1128" name="グループ化 1127">
                  <a:extLst>
                    <a:ext uri="{FF2B5EF4-FFF2-40B4-BE49-F238E27FC236}">
                      <a16:creationId xmlns:a16="http://schemas.microsoft.com/office/drawing/2014/main" id="{A600E672-7ECB-ADF9-A2DF-9FAA93344E2A}"/>
                    </a:ext>
                  </a:extLst>
                </p:cNvPr>
                <p:cNvGrpSpPr/>
                <p:nvPr/>
              </p:nvGrpSpPr>
              <p:grpSpPr>
                <a:xfrm>
                  <a:off x="-114635" y="56748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156" name="フリーフォーム: 図形 1155">
                    <a:extLst>
                      <a:ext uri="{FF2B5EF4-FFF2-40B4-BE49-F238E27FC236}">
                        <a16:creationId xmlns:a16="http://schemas.microsoft.com/office/drawing/2014/main" id="{004782B0-EB81-3777-C5A5-535468FEDDF5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57" name="フローチャート: 結合子 1156">
                    <a:extLst>
                      <a:ext uri="{FF2B5EF4-FFF2-40B4-BE49-F238E27FC236}">
                        <a16:creationId xmlns:a16="http://schemas.microsoft.com/office/drawing/2014/main" id="{76AC484E-D83A-4DC1-1087-0D0906A0F24C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29" name="グループ化 1128">
                  <a:extLst>
                    <a:ext uri="{FF2B5EF4-FFF2-40B4-BE49-F238E27FC236}">
                      <a16:creationId xmlns:a16="http://schemas.microsoft.com/office/drawing/2014/main" id="{77340F06-F69A-4F2D-25A1-A97F6E212647}"/>
                    </a:ext>
                  </a:extLst>
                </p:cNvPr>
                <p:cNvGrpSpPr/>
                <p:nvPr/>
              </p:nvGrpSpPr>
              <p:grpSpPr>
                <a:xfrm rot="1880087">
                  <a:off x="-28454" y="557687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154" name="フリーフォーム: 図形 1153">
                    <a:extLst>
                      <a:ext uri="{FF2B5EF4-FFF2-40B4-BE49-F238E27FC236}">
                        <a16:creationId xmlns:a16="http://schemas.microsoft.com/office/drawing/2014/main" id="{D4A36C16-5010-9B17-1FB9-18CB6CF335C8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55" name="フローチャート: 結合子 1154">
                    <a:extLst>
                      <a:ext uri="{FF2B5EF4-FFF2-40B4-BE49-F238E27FC236}">
                        <a16:creationId xmlns:a16="http://schemas.microsoft.com/office/drawing/2014/main" id="{D1A9BF0D-D3B6-1510-7E58-684A626EDE18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30" name="グループ化 1129">
                  <a:extLst>
                    <a:ext uri="{FF2B5EF4-FFF2-40B4-BE49-F238E27FC236}">
                      <a16:creationId xmlns:a16="http://schemas.microsoft.com/office/drawing/2014/main" id="{5F19510D-0179-08B8-A62C-59AEDCC6197A}"/>
                    </a:ext>
                  </a:extLst>
                </p:cNvPr>
                <p:cNvGrpSpPr/>
                <p:nvPr/>
              </p:nvGrpSpPr>
              <p:grpSpPr>
                <a:xfrm rot="19213233">
                  <a:off x="-167030" y="62906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152" name="フリーフォーム: 図形 1151">
                    <a:extLst>
                      <a:ext uri="{FF2B5EF4-FFF2-40B4-BE49-F238E27FC236}">
                        <a16:creationId xmlns:a16="http://schemas.microsoft.com/office/drawing/2014/main" id="{EC00FBAC-79F0-DF51-1488-D65E1C893270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53" name="フローチャート: 結合子 1152">
                    <a:extLst>
                      <a:ext uri="{FF2B5EF4-FFF2-40B4-BE49-F238E27FC236}">
                        <a16:creationId xmlns:a16="http://schemas.microsoft.com/office/drawing/2014/main" id="{0AA89A6F-43B7-C16D-2E97-CA631F5D09A1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31" name="グループ化 1130">
                  <a:extLst>
                    <a:ext uri="{FF2B5EF4-FFF2-40B4-BE49-F238E27FC236}">
                      <a16:creationId xmlns:a16="http://schemas.microsoft.com/office/drawing/2014/main" id="{F176FC96-802C-586F-4EB3-6D5C0B88A3E1}"/>
                    </a:ext>
                  </a:extLst>
                </p:cNvPr>
                <p:cNvGrpSpPr/>
                <p:nvPr/>
              </p:nvGrpSpPr>
              <p:grpSpPr>
                <a:xfrm rot="20344406" flipV="1">
                  <a:off x="-67362" y="806124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150" name="フリーフォーム: 図形 1149">
                    <a:extLst>
                      <a:ext uri="{FF2B5EF4-FFF2-40B4-BE49-F238E27FC236}">
                        <a16:creationId xmlns:a16="http://schemas.microsoft.com/office/drawing/2014/main" id="{52E16F01-6E1E-86EA-61C1-5BB2A55F08A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51" name="フローチャート: 結合子 1150">
                    <a:extLst>
                      <a:ext uri="{FF2B5EF4-FFF2-40B4-BE49-F238E27FC236}">
                        <a16:creationId xmlns:a16="http://schemas.microsoft.com/office/drawing/2014/main" id="{0FF80505-B26B-8BB4-9002-1A802BBC5861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1132" name="グループ化 1131">
                  <a:extLst>
                    <a:ext uri="{FF2B5EF4-FFF2-40B4-BE49-F238E27FC236}">
                      <a16:creationId xmlns:a16="http://schemas.microsoft.com/office/drawing/2014/main" id="{30FD1E45-D375-40F8-915F-EA17E32DE77F}"/>
                    </a:ext>
                  </a:extLst>
                </p:cNvPr>
                <p:cNvGrpSpPr/>
                <p:nvPr/>
              </p:nvGrpSpPr>
              <p:grpSpPr>
                <a:xfrm rot="18744944" flipV="1">
                  <a:off x="5644" y="792691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148" name="フリーフォーム: 図形 1147">
                    <a:extLst>
                      <a:ext uri="{FF2B5EF4-FFF2-40B4-BE49-F238E27FC236}">
                        <a16:creationId xmlns:a16="http://schemas.microsoft.com/office/drawing/2014/main" id="{50F1CAC3-0851-FD38-E4D8-DD760DD7B51C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49" name="フローチャート: 結合子 1148">
                    <a:extLst>
                      <a:ext uri="{FF2B5EF4-FFF2-40B4-BE49-F238E27FC236}">
                        <a16:creationId xmlns:a16="http://schemas.microsoft.com/office/drawing/2014/main" id="{633F860F-2BB4-7FA8-B89D-AF1C254317CE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33" name="グループ化 1132">
                  <a:extLst>
                    <a:ext uri="{FF2B5EF4-FFF2-40B4-BE49-F238E27FC236}">
                      <a16:creationId xmlns:a16="http://schemas.microsoft.com/office/drawing/2014/main" id="{C6844347-68D7-72EA-E9B5-978B981F2090}"/>
                    </a:ext>
                  </a:extLst>
                </p:cNvPr>
                <p:cNvGrpSpPr/>
                <p:nvPr/>
              </p:nvGrpSpPr>
              <p:grpSpPr>
                <a:xfrm rot="14595453" flipV="1">
                  <a:off x="73757" y="688318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146" name="フリーフォーム: 図形 1145">
                    <a:extLst>
                      <a:ext uri="{FF2B5EF4-FFF2-40B4-BE49-F238E27FC236}">
                        <a16:creationId xmlns:a16="http://schemas.microsoft.com/office/drawing/2014/main" id="{DC71DA05-1003-CE63-43EC-1482FED85C69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47" name="フローチャート: 結合子 1146">
                    <a:extLst>
                      <a:ext uri="{FF2B5EF4-FFF2-40B4-BE49-F238E27FC236}">
                        <a16:creationId xmlns:a16="http://schemas.microsoft.com/office/drawing/2014/main" id="{5F237324-5400-B5BF-15C5-B656DA901F4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34" name="グループ化 1133">
                  <a:extLst>
                    <a:ext uri="{FF2B5EF4-FFF2-40B4-BE49-F238E27FC236}">
                      <a16:creationId xmlns:a16="http://schemas.microsoft.com/office/drawing/2014/main" id="{304660A9-E689-F05C-81E3-2B2FB2EE4FE8}"/>
                    </a:ext>
                  </a:extLst>
                </p:cNvPr>
                <p:cNvGrpSpPr/>
                <p:nvPr/>
              </p:nvGrpSpPr>
              <p:grpSpPr>
                <a:xfrm rot="889898" flipV="1">
                  <a:off x="-141746" y="771710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144" name="フリーフォーム: 図形 1143">
                    <a:extLst>
                      <a:ext uri="{FF2B5EF4-FFF2-40B4-BE49-F238E27FC236}">
                        <a16:creationId xmlns:a16="http://schemas.microsoft.com/office/drawing/2014/main" id="{D6579C3A-8C09-4885-A941-0F7A1C59A61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45" name="フローチャート: 結合子 1144">
                    <a:extLst>
                      <a:ext uri="{FF2B5EF4-FFF2-40B4-BE49-F238E27FC236}">
                        <a16:creationId xmlns:a16="http://schemas.microsoft.com/office/drawing/2014/main" id="{FCA352C6-1A9B-FC23-DAED-37FA5738B07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35" name="グループ化 1134">
                  <a:extLst>
                    <a:ext uri="{FF2B5EF4-FFF2-40B4-BE49-F238E27FC236}">
                      <a16:creationId xmlns:a16="http://schemas.microsoft.com/office/drawing/2014/main" id="{4B809E80-8002-BAB3-045E-9CAF7BDE9432}"/>
                    </a:ext>
                  </a:extLst>
                </p:cNvPr>
                <p:cNvGrpSpPr/>
                <p:nvPr/>
              </p:nvGrpSpPr>
              <p:grpSpPr>
                <a:xfrm rot="3884421" flipV="1">
                  <a:off x="-180330" y="69123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142" name="フリーフォーム: 図形 1141">
                    <a:extLst>
                      <a:ext uri="{FF2B5EF4-FFF2-40B4-BE49-F238E27FC236}">
                        <a16:creationId xmlns:a16="http://schemas.microsoft.com/office/drawing/2014/main" id="{11AB1D8F-F0B1-AAFE-51E2-C9B411CBC155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43" name="フローチャート: 結合子 1142">
                    <a:extLst>
                      <a:ext uri="{FF2B5EF4-FFF2-40B4-BE49-F238E27FC236}">
                        <a16:creationId xmlns:a16="http://schemas.microsoft.com/office/drawing/2014/main" id="{EC6AE793-592D-951C-9F19-1793E9DB7C9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36" name="グループ化 1135">
                  <a:extLst>
                    <a:ext uri="{FF2B5EF4-FFF2-40B4-BE49-F238E27FC236}">
                      <a16:creationId xmlns:a16="http://schemas.microsoft.com/office/drawing/2014/main" id="{D24E1F54-714E-8AB7-C379-3E9885BC39D9}"/>
                    </a:ext>
                  </a:extLst>
                </p:cNvPr>
                <p:cNvGrpSpPr/>
                <p:nvPr/>
              </p:nvGrpSpPr>
              <p:grpSpPr>
                <a:xfrm rot="13333477" flipV="1">
                  <a:off x="55451" y="61879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140" name="フリーフォーム: 図形 1139">
                    <a:extLst>
                      <a:ext uri="{FF2B5EF4-FFF2-40B4-BE49-F238E27FC236}">
                        <a16:creationId xmlns:a16="http://schemas.microsoft.com/office/drawing/2014/main" id="{1F895425-8159-4933-7D08-060A25B2E18B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41" name="フローチャート: 結合子 1140">
                    <a:extLst>
                      <a:ext uri="{FF2B5EF4-FFF2-40B4-BE49-F238E27FC236}">
                        <a16:creationId xmlns:a16="http://schemas.microsoft.com/office/drawing/2014/main" id="{C906E927-6236-9FDF-485C-DC9A3DFC903F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137" name="グループ化 1136">
                  <a:extLst>
                    <a:ext uri="{FF2B5EF4-FFF2-40B4-BE49-F238E27FC236}">
                      <a16:creationId xmlns:a16="http://schemas.microsoft.com/office/drawing/2014/main" id="{9DDC6C65-1E8E-A741-D72B-A2D0FFBF283A}"/>
                    </a:ext>
                  </a:extLst>
                </p:cNvPr>
                <p:cNvGrpSpPr/>
                <p:nvPr/>
              </p:nvGrpSpPr>
              <p:grpSpPr>
                <a:xfrm rot="16200000" flipV="1">
                  <a:off x="47657" y="745149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138" name="フリーフォーム: 図形 1137">
                    <a:extLst>
                      <a:ext uri="{FF2B5EF4-FFF2-40B4-BE49-F238E27FC236}">
                        <a16:creationId xmlns:a16="http://schemas.microsoft.com/office/drawing/2014/main" id="{1FE84102-73AA-8CE7-6A45-8FE35360F305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39" name="フローチャート: 結合子 1138">
                    <a:extLst>
                      <a:ext uri="{FF2B5EF4-FFF2-40B4-BE49-F238E27FC236}">
                        <a16:creationId xmlns:a16="http://schemas.microsoft.com/office/drawing/2014/main" id="{F7EBCA0C-EBF7-2ECF-8070-C61CC210153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AA01383-37D2-FC5E-C149-971DA4012F3C}"/>
              </a:ext>
            </a:extLst>
          </p:cNvPr>
          <p:cNvGrpSpPr/>
          <p:nvPr/>
        </p:nvGrpSpPr>
        <p:grpSpPr>
          <a:xfrm>
            <a:off x="4754492" y="162040"/>
            <a:ext cx="2045753" cy="1660971"/>
            <a:chOff x="4754492" y="162040"/>
            <a:chExt cx="2045753" cy="1660971"/>
          </a:xfrm>
        </p:grpSpPr>
        <p:pic>
          <p:nvPicPr>
            <p:cNvPr id="1294" name="図 1293">
              <a:extLst>
                <a:ext uri="{FF2B5EF4-FFF2-40B4-BE49-F238E27FC236}">
                  <a16:creationId xmlns:a16="http://schemas.microsoft.com/office/drawing/2014/main" id="{C843E9E6-4897-E3B7-76CD-6748DDC8F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6297448" y="1457219"/>
              <a:ext cx="370224" cy="365792"/>
            </a:xfrm>
            <a:prstGeom prst="rect">
              <a:avLst/>
            </a:prstGeom>
          </p:spPr>
        </p:pic>
        <p:pic>
          <p:nvPicPr>
            <p:cNvPr id="1295" name="図 1294">
              <a:extLst>
                <a:ext uri="{FF2B5EF4-FFF2-40B4-BE49-F238E27FC236}">
                  <a16:creationId xmlns:a16="http://schemas.microsoft.com/office/drawing/2014/main" id="{691D4B91-E190-EAD8-D36F-A4946A6C7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6186694" y="611289"/>
              <a:ext cx="370224" cy="365792"/>
            </a:xfrm>
            <a:prstGeom prst="rect">
              <a:avLst/>
            </a:prstGeom>
          </p:spPr>
        </p:pic>
        <p:pic>
          <p:nvPicPr>
            <p:cNvPr id="1296" name="図 1295">
              <a:extLst>
                <a:ext uri="{FF2B5EF4-FFF2-40B4-BE49-F238E27FC236}">
                  <a16:creationId xmlns:a16="http://schemas.microsoft.com/office/drawing/2014/main" id="{6D6A7A7B-4536-7B24-78B0-0C95D2262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5386580" y="611289"/>
              <a:ext cx="370224" cy="365792"/>
            </a:xfrm>
            <a:prstGeom prst="rect">
              <a:avLst/>
            </a:prstGeom>
          </p:spPr>
        </p:pic>
        <p:sp>
          <p:nvSpPr>
            <p:cNvPr id="1290" name="フリーフォーム: 図形 1289">
              <a:extLst>
                <a:ext uri="{FF2B5EF4-FFF2-40B4-BE49-F238E27FC236}">
                  <a16:creationId xmlns:a16="http://schemas.microsoft.com/office/drawing/2014/main" id="{FE49E648-AA45-ACD1-69C6-2D7EAE05F0D3}"/>
                </a:ext>
              </a:extLst>
            </p:cNvPr>
            <p:cNvSpPr/>
            <p:nvPr/>
          </p:nvSpPr>
          <p:spPr>
            <a:xfrm flipH="1">
              <a:off x="4754492" y="162040"/>
              <a:ext cx="2045753" cy="1382709"/>
            </a:xfrm>
            <a:custGeom>
              <a:avLst/>
              <a:gdLst>
                <a:gd name="connsiteX0" fmla="*/ 1981200 w 1981200"/>
                <a:gd name="connsiteY0" fmla="*/ 0 h 1390650"/>
                <a:gd name="connsiteX1" fmla="*/ 736600 w 1981200"/>
                <a:gd name="connsiteY1" fmla="*/ 584200 h 1390650"/>
                <a:gd name="connsiteX2" fmla="*/ 0 w 1981200"/>
                <a:gd name="connsiteY2" fmla="*/ 1365250 h 1390650"/>
                <a:gd name="connsiteX3" fmla="*/ 57150 w 1981200"/>
                <a:gd name="connsiteY3" fmla="*/ 1390650 h 1390650"/>
                <a:gd name="connsiteX4" fmla="*/ 762000 w 1981200"/>
                <a:gd name="connsiteY4" fmla="*/ 609600 h 1390650"/>
                <a:gd name="connsiteX5" fmla="*/ 1981200 w 1981200"/>
                <a:gd name="connsiteY5" fmla="*/ 0 h 1390650"/>
                <a:gd name="connsiteX0" fmla="*/ 1981200 w 1981200"/>
                <a:gd name="connsiteY0" fmla="*/ 0 h 1390650"/>
                <a:gd name="connsiteX1" fmla="*/ 736600 w 1981200"/>
                <a:gd name="connsiteY1" fmla="*/ 584200 h 1390650"/>
                <a:gd name="connsiteX2" fmla="*/ 0 w 1981200"/>
                <a:gd name="connsiteY2" fmla="*/ 1365250 h 1390650"/>
                <a:gd name="connsiteX3" fmla="*/ 57150 w 1981200"/>
                <a:gd name="connsiteY3" fmla="*/ 1390650 h 1390650"/>
                <a:gd name="connsiteX4" fmla="*/ 775776 w 1981200"/>
                <a:gd name="connsiteY4" fmla="*/ 628759 h 1390650"/>
                <a:gd name="connsiteX5" fmla="*/ 1981200 w 1981200"/>
                <a:gd name="connsiteY5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200" h="1390650">
                  <a:moveTo>
                    <a:pt x="1981200" y="0"/>
                  </a:moveTo>
                  <a:lnTo>
                    <a:pt x="736600" y="584200"/>
                  </a:lnTo>
                  <a:lnTo>
                    <a:pt x="0" y="1365250"/>
                  </a:lnTo>
                  <a:lnTo>
                    <a:pt x="57150" y="1390650"/>
                  </a:lnTo>
                  <a:lnTo>
                    <a:pt x="775776" y="628759"/>
                  </a:lnTo>
                  <a:lnTo>
                    <a:pt x="198120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6583D">
                    <a:shade val="30000"/>
                    <a:satMod val="115000"/>
                  </a:srgbClr>
                </a:gs>
                <a:gs pos="50000">
                  <a:srgbClr val="96583D">
                    <a:shade val="67500"/>
                    <a:satMod val="115000"/>
                  </a:srgbClr>
                </a:gs>
                <a:gs pos="100000">
                  <a:srgbClr val="96583D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6350">
              <a:solidFill>
                <a:srgbClr val="57332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91" name="グループ化 1290">
              <a:extLst>
                <a:ext uri="{FF2B5EF4-FFF2-40B4-BE49-F238E27FC236}">
                  <a16:creationId xmlns:a16="http://schemas.microsoft.com/office/drawing/2014/main" id="{84D9008B-3D03-4385-FF7A-C79B3AAB49E5}"/>
                </a:ext>
              </a:extLst>
            </p:cNvPr>
            <p:cNvGrpSpPr/>
            <p:nvPr/>
          </p:nvGrpSpPr>
          <p:grpSpPr>
            <a:xfrm flipH="1">
              <a:off x="5693249" y="482925"/>
              <a:ext cx="633419" cy="625871"/>
              <a:chOff x="-1461736" y="249110"/>
              <a:chExt cx="994242" cy="977998"/>
            </a:xfrm>
          </p:grpSpPr>
          <p:grpSp>
            <p:nvGrpSpPr>
              <p:cNvPr id="1376" name="グループ化 1375">
                <a:extLst>
                  <a:ext uri="{FF2B5EF4-FFF2-40B4-BE49-F238E27FC236}">
                    <a16:creationId xmlns:a16="http://schemas.microsoft.com/office/drawing/2014/main" id="{BF99DE7D-C5EC-DE60-BCE7-10DCE111BD63}"/>
                  </a:ext>
                </a:extLst>
              </p:cNvPr>
              <p:cNvGrpSpPr/>
              <p:nvPr/>
            </p:nvGrpSpPr>
            <p:grpSpPr>
              <a:xfrm>
                <a:off x="-1461736" y="249110"/>
                <a:ext cx="994242" cy="977998"/>
                <a:chOff x="-1461736" y="249110"/>
                <a:chExt cx="994242" cy="977998"/>
              </a:xfrm>
            </p:grpSpPr>
            <p:sp>
              <p:nvSpPr>
                <p:cNvPr id="1409" name="涙形 1408">
                  <a:extLst>
                    <a:ext uri="{FF2B5EF4-FFF2-40B4-BE49-F238E27FC236}">
                      <a16:creationId xmlns:a16="http://schemas.microsoft.com/office/drawing/2014/main" id="{7E8E8B1A-1791-BAF9-05B4-E701F8EC1D09}"/>
                    </a:ext>
                  </a:extLst>
                </p:cNvPr>
                <p:cNvSpPr/>
                <p:nvPr/>
              </p:nvSpPr>
              <p:spPr>
                <a:xfrm rot="5830304">
                  <a:off x="-1366961" y="264525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10" name="涙形 1409">
                  <a:extLst>
                    <a:ext uri="{FF2B5EF4-FFF2-40B4-BE49-F238E27FC236}">
                      <a16:creationId xmlns:a16="http://schemas.microsoft.com/office/drawing/2014/main" id="{2FA8754A-B1FC-12DB-AB6B-7EB73ECE0874}"/>
                    </a:ext>
                  </a:extLst>
                </p:cNvPr>
                <p:cNvSpPr/>
                <p:nvPr/>
              </p:nvSpPr>
              <p:spPr>
                <a:xfrm rot="10117143">
                  <a:off x="-1012685" y="249110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11" name="涙形 1410">
                  <a:extLst>
                    <a:ext uri="{FF2B5EF4-FFF2-40B4-BE49-F238E27FC236}">
                      <a16:creationId xmlns:a16="http://schemas.microsoft.com/office/drawing/2014/main" id="{5ED5B18A-60D3-8D4D-2F93-D5C0549A0ABA}"/>
                    </a:ext>
                  </a:extLst>
                </p:cNvPr>
                <p:cNvSpPr/>
                <p:nvPr/>
              </p:nvSpPr>
              <p:spPr>
                <a:xfrm rot="14472690">
                  <a:off x="-889566" y="577142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12" name="涙形 1411">
                  <a:extLst>
                    <a:ext uri="{FF2B5EF4-FFF2-40B4-BE49-F238E27FC236}">
                      <a16:creationId xmlns:a16="http://schemas.microsoft.com/office/drawing/2014/main" id="{4744D8C6-6C95-E76A-1AB7-7B27D5B6F195}"/>
                    </a:ext>
                  </a:extLst>
                </p:cNvPr>
                <p:cNvSpPr/>
                <p:nvPr/>
              </p:nvSpPr>
              <p:spPr>
                <a:xfrm rot="19158476">
                  <a:off x="-1198649" y="798254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13" name="涙形 1412">
                  <a:extLst>
                    <a:ext uri="{FF2B5EF4-FFF2-40B4-BE49-F238E27FC236}">
                      <a16:creationId xmlns:a16="http://schemas.microsoft.com/office/drawing/2014/main" id="{D0F6211F-BF9B-209F-DE34-6B3E59E5512B}"/>
                    </a:ext>
                  </a:extLst>
                </p:cNvPr>
                <p:cNvSpPr/>
                <p:nvPr/>
              </p:nvSpPr>
              <p:spPr>
                <a:xfrm rot="1477353">
                  <a:off x="-1461736" y="601676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77" name="グループ化 1376">
                <a:extLst>
                  <a:ext uri="{FF2B5EF4-FFF2-40B4-BE49-F238E27FC236}">
                    <a16:creationId xmlns:a16="http://schemas.microsoft.com/office/drawing/2014/main" id="{66FAB83B-1E04-D2FC-6CD1-7BAC66E657B9}"/>
                  </a:ext>
                </a:extLst>
              </p:cNvPr>
              <p:cNvGrpSpPr/>
              <p:nvPr/>
            </p:nvGrpSpPr>
            <p:grpSpPr>
              <a:xfrm>
                <a:off x="-1146386" y="534785"/>
                <a:ext cx="375546" cy="367875"/>
                <a:chOff x="-208111" y="557687"/>
                <a:chExt cx="375546" cy="367875"/>
              </a:xfrm>
            </p:grpSpPr>
            <p:sp>
              <p:nvSpPr>
                <p:cNvPr id="1378" name="フローチャート: 結合子 1377">
                  <a:extLst>
                    <a:ext uri="{FF2B5EF4-FFF2-40B4-BE49-F238E27FC236}">
                      <a16:creationId xmlns:a16="http://schemas.microsoft.com/office/drawing/2014/main" id="{D7E660E1-89F3-69D7-B72F-451BCA213080}"/>
                    </a:ext>
                  </a:extLst>
                </p:cNvPr>
                <p:cNvSpPr/>
                <p:nvPr/>
              </p:nvSpPr>
              <p:spPr>
                <a:xfrm>
                  <a:off x="-75900" y="684063"/>
                  <a:ext cx="109480" cy="114033"/>
                </a:xfrm>
                <a:prstGeom prst="flowChartConnector">
                  <a:avLst/>
                </a:prstGeom>
                <a:solidFill>
                  <a:srgbClr val="FADB7F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1379" name="グループ化 1378">
                  <a:extLst>
                    <a:ext uri="{FF2B5EF4-FFF2-40B4-BE49-F238E27FC236}">
                      <a16:creationId xmlns:a16="http://schemas.microsoft.com/office/drawing/2014/main" id="{02C728E8-FA07-F5B8-0BE3-A1FD441B28EA}"/>
                    </a:ext>
                  </a:extLst>
                </p:cNvPr>
                <p:cNvGrpSpPr/>
                <p:nvPr/>
              </p:nvGrpSpPr>
              <p:grpSpPr>
                <a:xfrm>
                  <a:off x="-114635" y="56748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407" name="フリーフォーム: 図形 1406">
                    <a:extLst>
                      <a:ext uri="{FF2B5EF4-FFF2-40B4-BE49-F238E27FC236}">
                        <a16:creationId xmlns:a16="http://schemas.microsoft.com/office/drawing/2014/main" id="{D6BC0B48-F73B-735D-660F-9C8C8DCDFEB3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408" name="フローチャート: 結合子 1407">
                    <a:extLst>
                      <a:ext uri="{FF2B5EF4-FFF2-40B4-BE49-F238E27FC236}">
                        <a16:creationId xmlns:a16="http://schemas.microsoft.com/office/drawing/2014/main" id="{4DDE49FC-0177-5DD3-AB7A-DE75E04295BF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0" name="グループ化 1379">
                  <a:extLst>
                    <a:ext uri="{FF2B5EF4-FFF2-40B4-BE49-F238E27FC236}">
                      <a16:creationId xmlns:a16="http://schemas.microsoft.com/office/drawing/2014/main" id="{B1948FF5-F3FA-3F54-8667-70EF00482029}"/>
                    </a:ext>
                  </a:extLst>
                </p:cNvPr>
                <p:cNvGrpSpPr/>
                <p:nvPr/>
              </p:nvGrpSpPr>
              <p:grpSpPr>
                <a:xfrm rot="1880087">
                  <a:off x="-28454" y="557687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405" name="フリーフォーム: 図形 1404">
                    <a:extLst>
                      <a:ext uri="{FF2B5EF4-FFF2-40B4-BE49-F238E27FC236}">
                        <a16:creationId xmlns:a16="http://schemas.microsoft.com/office/drawing/2014/main" id="{EC14AF9C-B4E6-3155-3481-20489C6D3CB5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406" name="フローチャート: 結合子 1405">
                    <a:extLst>
                      <a:ext uri="{FF2B5EF4-FFF2-40B4-BE49-F238E27FC236}">
                        <a16:creationId xmlns:a16="http://schemas.microsoft.com/office/drawing/2014/main" id="{6AFC15C8-52C6-1052-5A1D-0F24CEDAD03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1" name="グループ化 1380">
                  <a:extLst>
                    <a:ext uri="{FF2B5EF4-FFF2-40B4-BE49-F238E27FC236}">
                      <a16:creationId xmlns:a16="http://schemas.microsoft.com/office/drawing/2014/main" id="{54B579D6-8C7E-EE82-2702-5BC29EBC4D21}"/>
                    </a:ext>
                  </a:extLst>
                </p:cNvPr>
                <p:cNvGrpSpPr/>
                <p:nvPr/>
              </p:nvGrpSpPr>
              <p:grpSpPr>
                <a:xfrm rot="19213233">
                  <a:off x="-167030" y="62906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403" name="フリーフォーム: 図形 1402">
                    <a:extLst>
                      <a:ext uri="{FF2B5EF4-FFF2-40B4-BE49-F238E27FC236}">
                        <a16:creationId xmlns:a16="http://schemas.microsoft.com/office/drawing/2014/main" id="{18999FB5-A7B8-9A65-CF52-231E070D2236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404" name="フローチャート: 結合子 1403">
                    <a:extLst>
                      <a:ext uri="{FF2B5EF4-FFF2-40B4-BE49-F238E27FC236}">
                        <a16:creationId xmlns:a16="http://schemas.microsoft.com/office/drawing/2014/main" id="{56131D57-BB9D-4BB9-A32E-435C7EF8D9DC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2" name="グループ化 1381">
                  <a:extLst>
                    <a:ext uri="{FF2B5EF4-FFF2-40B4-BE49-F238E27FC236}">
                      <a16:creationId xmlns:a16="http://schemas.microsoft.com/office/drawing/2014/main" id="{4B0AE1E4-0DEF-D5DE-9960-BBD6E9E81A5B}"/>
                    </a:ext>
                  </a:extLst>
                </p:cNvPr>
                <p:cNvGrpSpPr/>
                <p:nvPr/>
              </p:nvGrpSpPr>
              <p:grpSpPr>
                <a:xfrm rot="20344406" flipV="1">
                  <a:off x="-67362" y="806124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401" name="フリーフォーム: 図形 1400">
                    <a:extLst>
                      <a:ext uri="{FF2B5EF4-FFF2-40B4-BE49-F238E27FC236}">
                        <a16:creationId xmlns:a16="http://schemas.microsoft.com/office/drawing/2014/main" id="{46B26304-4DE3-DCBC-FB99-38C2E89D3DBE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402" name="フローチャート: 結合子 1401">
                    <a:extLst>
                      <a:ext uri="{FF2B5EF4-FFF2-40B4-BE49-F238E27FC236}">
                        <a16:creationId xmlns:a16="http://schemas.microsoft.com/office/drawing/2014/main" id="{7E3B06FA-093C-666F-F970-7FBE87F20AF3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1383" name="グループ化 1382">
                  <a:extLst>
                    <a:ext uri="{FF2B5EF4-FFF2-40B4-BE49-F238E27FC236}">
                      <a16:creationId xmlns:a16="http://schemas.microsoft.com/office/drawing/2014/main" id="{E7F88D79-0310-5A33-CB39-031EA839857C}"/>
                    </a:ext>
                  </a:extLst>
                </p:cNvPr>
                <p:cNvGrpSpPr/>
                <p:nvPr/>
              </p:nvGrpSpPr>
              <p:grpSpPr>
                <a:xfrm rot="18744944" flipV="1">
                  <a:off x="5644" y="792691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99" name="フリーフォーム: 図形 1398">
                    <a:extLst>
                      <a:ext uri="{FF2B5EF4-FFF2-40B4-BE49-F238E27FC236}">
                        <a16:creationId xmlns:a16="http://schemas.microsoft.com/office/drawing/2014/main" id="{35B62D26-B63C-7308-7221-48E644BD2FD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400" name="フローチャート: 結合子 1399">
                    <a:extLst>
                      <a:ext uri="{FF2B5EF4-FFF2-40B4-BE49-F238E27FC236}">
                        <a16:creationId xmlns:a16="http://schemas.microsoft.com/office/drawing/2014/main" id="{D899DCC2-DFD2-3624-A1D9-8787E5FB4BA9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4" name="グループ化 1383">
                  <a:extLst>
                    <a:ext uri="{FF2B5EF4-FFF2-40B4-BE49-F238E27FC236}">
                      <a16:creationId xmlns:a16="http://schemas.microsoft.com/office/drawing/2014/main" id="{A5959EA7-7818-3377-2514-A75662030050}"/>
                    </a:ext>
                  </a:extLst>
                </p:cNvPr>
                <p:cNvGrpSpPr/>
                <p:nvPr/>
              </p:nvGrpSpPr>
              <p:grpSpPr>
                <a:xfrm rot="14595453" flipV="1">
                  <a:off x="73757" y="688318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97" name="フリーフォーム: 図形 1396">
                    <a:extLst>
                      <a:ext uri="{FF2B5EF4-FFF2-40B4-BE49-F238E27FC236}">
                        <a16:creationId xmlns:a16="http://schemas.microsoft.com/office/drawing/2014/main" id="{DF2CC0A8-B546-6320-41FC-4DFF60987891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98" name="フローチャート: 結合子 1397">
                    <a:extLst>
                      <a:ext uri="{FF2B5EF4-FFF2-40B4-BE49-F238E27FC236}">
                        <a16:creationId xmlns:a16="http://schemas.microsoft.com/office/drawing/2014/main" id="{BA8243F2-24FD-073A-EB53-822B4181F04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5" name="グループ化 1384">
                  <a:extLst>
                    <a:ext uri="{FF2B5EF4-FFF2-40B4-BE49-F238E27FC236}">
                      <a16:creationId xmlns:a16="http://schemas.microsoft.com/office/drawing/2014/main" id="{14E0B427-34B8-B590-6AD0-2037298E86B5}"/>
                    </a:ext>
                  </a:extLst>
                </p:cNvPr>
                <p:cNvGrpSpPr/>
                <p:nvPr/>
              </p:nvGrpSpPr>
              <p:grpSpPr>
                <a:xfrm rot="889898" flipV="1">
                  <a:off x="-141746" y="771710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95" name="フリーフォーム: 図形 1394">
                    <a:extLst>
                      <a:ext uri="{FF2B5EF4-FFF2-40B4-BE49-F238E27FC236}">
                        <a16:creationId xmlns:a16="http://schemas.microsoft.com/office/drawing/2014/main" id="{33BBFFAF-5572-43FF-9481-F2E2355EFA0E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96" name="フローチャート: 結合子 1395">
                    <a:extLst>
                      <a:ext uri="{FF2B5EF4-FFF2-40B4-BE49-F238E27FC236}">
                        <a16:creationId xmlns:a16="http://schemas.microsoft.com/office/drawing/2014/main" id="{1308AA25-01B2-0C3D-62E1-8C9D3D758D1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6" name="グループ化 1385">
                  <a:extLst>
                    <a:ext uri="{FF2B5EF4-FFF2-40B4-BE49-F238E27FC236}">
                      <a16:creationId xmlns:a16="http://schemas.microsoft.com/office/drawing/2014/main" id="{11223E13-9233-F78D-5D2F-0A2F4691C5BD}"/>
                    </a:ext>
                  </a:extLst>
                </p:cNvPr>
                <p:cNvGrpSpPr/>
                <p:nvPr/>
              </p:nvGrpSpPr>
              <p:grpSpPr>
                <a:xfrm rot="3884421" flipV="1">
                  <a:off x="-180330" y="69123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93" name="フリーフォーム: 図形 1392">
                    <a:extLst>
                      <a:ext uri="{FF2B5EF4-FFF2-40B4-BE49-F238E27FC236}">
                        <a16:creationId xmlns:a16="http://schemas.microsoft.com/office/drawing/2014/main" id="{BF6ABE21-73CE-03A1-2AD2-B3C8F9DA4181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94" name="フローチャート: 結合子 1393">
                    <a:extLst>
                      <a:ext uri="{FF2B5EF4-FFF2-40B4-BE49-F238E27FC236}">
                        <a16:creationId xmlns:a16="http://schemas.microsoft.com/office/drawing/2014/main" id="{E46D1566-5C58-CBD1-7ADF-2B52B4D2B4E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7" name="グループ化 1386">
                  <a:extLst>
                    <a:ext uri="{FF2B5EF4-FFF2-40B4-BE49-F238E27FC236}">
                      <a16:creationId xmlns:a16="http://schemas.microsoft.com/office/drawing/2014/main" id="{18EAA316-8142-184D-BD4F-28F4B63FD354}"/>
                    </a:ext>
                  </a:extLst>
                </p:cNvPr>
                <p:cNvGrpSpPr/>
                <p:nvPr/>
              </p:nvGrpSpPr>
              <p:grpSpPr>
                <a:xfrm rot="13333477" flipV="1">
                  <a:off x="55451" y="61879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91" name="フリーフォーム: 図形 1390">
                    <a:extLst>
                      <a:ext uri="{FF2B5EF4-FFF2-40B4-BE49-F238E27FC236}">
                        <a16:creationId xmlns:a16="http://schemas.microsoft.com/office/drawing/2014/main" id="{668518FC-21C7-CA79-EE64-F9B8C76612A6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92" name="フローチャート: 結合子 1391">
                    <a:extLst>
                      <a:ext uri="{FF2B5EF4-FFF2-40B4-BE49-F238E27FC236}">
                        <a16:creationId xmlns:a16="http://schemas.microsoft.com/office/drawing/2014/main" id="{A8434FD1-25B6-5D60-BC4C-62D96EC1E125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88" name="グループ化 1387">
                  <a:extLst>
                    <a:ext uri="{FF2B5EF4-FFF2-40B4-BE49-F238E27FC236}">
                      <a16:creationId xmlns:a16="http://schemas.microsoft.com/office/drawing/2014/main" id="{5B9FEA6C-CB81-AE67-0796-177D3010593E}"/>
                    </a:ext>
                  </a:extLst>
                </p:cNvPr>
                <p:cNvGrpSpPr/>
                <p:nvPr/>
              </p:nvGrpSpPr>
              <p:grpSpPr>
                <a:xfrm rot="16200000" flipV="1">
                  <a:off x="47657" y="745149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89" name="フリーフォーム: 図形 1388">
                    <a:extLst>
                      <a:ext uri="{FF2B5EF4-FFF2-40B4-BE49-F238E27FC236}">
                        <a16:creationId xmlns:a16="http://schemas.microsoft.com/office/drawing/2014/main" id="{DA76A09F-E1D8-2311-E141-C9015F35A122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90" name="フローチャート: 結合子 1389">
                    <a:extLst>
                      <a:ext uri="{FF2B5EF4-FFF2-40B4-BE49-F238E27FC236}">
                        <a16:creationId xmlns:a16="http://schemas.microsoft.com/office/drawing/2014/main" id="{4B842C3D-1806-53A4-200E-A39B0D4EAA2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grpSp>
          <p:nvGrpSpPr>
            <p:cNvPr id="1292" name="グループ化 1291">
              <a:extLst>
                <a:ext uri="{FF2B5EF4-FFF2-40B4-BE49-F238E27FC236}">
                  <a16:creationId xmlns:a16="http://schemas.microsoft.com/office/drawing/2014/main" id="{1688F89E-6002-B8EF-5C43-B80E585465BF}"/>
                </a:ext>
              </a:extLst>
            </p:cNvPr>
            <p:cNvGrpSpPr/>
            <p:nvPr/>
          </p:nvGrpSpPr>
          <p:grpSpPr>
            <a:xfrm flipH="1">
              <a:off x="5076414" y="234962"/>
              <a:ext cx="359239" cy="354959"/>
              <a:chOff x="-1461736" y="249110"/>
              <a:chExt cx="994242" cy="977998"/>
            </a:xfrm>
          </p:grpSpPr>
          <p:grpSp>
            <p:nvGrpSpPr>
              <p:cNvPr id="1338" name="グループ化 1337">
                <a:extLst>
                  <a:ext uri="{FF2B5EF4-FFF2-40B4-BE49-F238E27FC236}">
                    <a16:creationId xmlns:a16="http://schemas.microsoft.com/office/drawing/2014/main" id="{DC03CEDE-1A52-12EB-3F1F-70C8E0351552}"/>
                  </a:ext>
                </a:extLst>
              </p:cNvPr>
              <p:cNvGrpSpPr/>
              <p:nvPr/>
            </p:nvGrpSpPr>
            <p:grpSpPr>
              <a:xfrm>
                <a:off x="-1461736" y="249110"/>
                <a:ext cx="994242" cy="977998"/>
                <a:chOff x="-1461736" y="249110"/>
                <a:chExt cx="994242" cy="977998"/>
              </a:xfrm>
            </p:grpSpPr>
            <p:sp>
              <p:nvSpPr>
                <p:cNvPr id="1371" name="涙形 1370">
                  <a:extLst>
                    <a:ext uri="{FF2B5EF4-FFF2-40B4-BE49-F238E27FC236}">
                      <a16:creationId xmlns:a16="http://schemas.microsoft.com/office/drawing/2014/main" id="{D7D490EE-40D3-ECBE-4302-98BA6EE0F445}"/>
                    </a:ext>
                  </a:extLst>
                </p:cNvPr>
                <p:cNvSpPr/>
                <p:nvPr/>
              </p:nvSpPr>
              <p:spPr>
                <a:xfrm rot="5830304">
                  <a:off x="-1366961" y="264525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72" name="涙形 1371">
                  <a:extLst>
                    <a:ext uri="{FF2B5EF4-FFF2-40B4-BE49-F238E27FC236}">
                      <a16:creationId xmlns:a16="http://schemas.microsoft.com/office/drawing/2014/main" id="{F717CC61-315C-2BCD-56AE-14490B0EC8CC}"/>
                    </a:ext>
                  </a:extLst>
                </p:cNvPr>
                <p:cNvSpPr/>
                <p:nvPr/>
              </p:nvSpPr>
              <p:spPr>
                <a:xfrm rot="10117143">
                  <a:off x="-1012685" y="249110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73" name="涙形 1372">
                  <a:extLst>
                    <a:ext uri="{FF2B5EF4-FFF2-40B4-BE49-F238E27FC236}">
                      <a16:creationId xmlns:a16="http://schemas.microsoft.com/office/drawing/2014/main" id="{6CDF618D-0703-B548-29D4-6DEEC6D9E480}"/>
                    </a:ext>
                  </a:extLst>
                </p:cNvPr>
                <p:cNvSpPr/>
                <p:nvPr/>
              </p:nvSpPr>
              <p:spPr>
                <a:xfrm rot="14472690">
                  <a:off x="-889566" y="577142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74" name="涙形 1373">
                  <a:extLst>
                    <a:ext uri="{FF2B5EF4-FFF2-40B4-BE49-F238E27FC236}">
                      <a16:creationId xmlns:a16="http://schemas.microsoft.com/office/drawing/2014/main" id="{32F4A386-CE29-8ABB-D8AB-C0C347DB7A89}"/>
                    </a:ext>
                  </a:extLst>
                </p:cNvPr>
                <p:cNvSpPr/>
                <p:nvPr/>
              </p:nvSpPr>
              <p:spPr>
                <a:xfrm rot="19158476">
                  <a:off x="-1198649" y="798254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75" name="涙形 1374">
                  <a:extLst>
                    <a:ext uri="{FF2B5EF4-FFF2-40B4-BE49-F238E27FC236}">
                      <a16:creationId xmlns:a16="http://schemas.microsoft.com/office/drawing/2014/main" id="{768B765D-4F71-527C-7039-CDCED616ABC9}"/>
                    </a:ext>
                  </a:extLst>
                </p:cNvPr>
                <p:cNvSpPr/>
                <p:nvPr/>
              </p:nvSpPr>
              <p:spPr>
                <a:xfrm rot="1477353">
                  <a:off x="-1461736" y="601676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39" name="グループ化 1338">
                <a:extLst>
                  <a:ext uri="{FF2B5EF4-FFF2-40B4-BE49-F238E27FC236}">
                    <a16:creationId xmlns:a16="http://schemas.microsoft.com/office/drawing/2014/main" id="{4B651239-7577-AAB9-B41A-B093BA570236}"/>
                  </a:ext>
                </a:extLst>
              </p:cNvPr>
              <p:cNvGrpSpPr/>
              <p:nvPr/>
            </p:nvGrpSpPr>
            <p:grpSpPr>
              <a:xfrm>
                <a:off x="-1146386" y="534785"/>
                <a:ext cx="375546" cy="367875"/>
                <a:chOff x="-208111" y="557687"/>
                <a:chExt cx="375546" cy="367875"/>
              </a:xfrm>
            </p:grpSpPr>
            <p:sp>
              <p:nvSpPr>
                <p:cNvPr id="1340" name="フローチャート: 結合子 1339">
                  <a:extLst>
                    <a:ext uri="{FF2B5EF4-FFF2-40B4-BE49-F238E27FC236}">
                      <a16:creationId xmlns:a16="http://schemas.microsoft.com/office/drawing/2014/main" id="{23FD1222-F096-DD7D-C466-53BE6D9BEF05}"/>
                    </a:ext>
                  </a:extLst>
                </p:cNvPr>
                <p:cNvSpPr/>
                <p:nvPr/>
              </p:nvSpPr>
              <p:spPr>
                <a:xfrm>
                  <a:off x="-75900" y="684063"/>
                  <a:ext cx="109480" cy="114033"/>
                </a:xfrm>
                <a:prstGeom prst="flowChartConnector">
                  <a:avLst/>
                </a:prstGeom>
                <a:solidFill>
                  <a:srgbClr val="FADB7F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1341" name="グループ化 1340">
                  <a:extLst>
                    <a:ext uri="{FF2B5EF4-FFF2-40B4-BE49-F238E27FC236}">
                      <a16:creationId xmlns:a16="http://schemas.microsoft.com/office/drawing/2014/main" id="{A4734F8C-DEDC-7A7B-7F87-BEE4F05200AE}"/>
                    </a:ext>
                  </a:extLst>
                </p:cNvPr>
                <p:cNvGrpSpPr/>
                <p:nvPr/>
              </p:nvGrpSpPr>
              <p:grpSpPr>
                <a:xfrm>
                  <a:off x="-114635" y="56748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369" name="フリーフォーム: 図形 1368">
                    <a:extLst>
                      <a:ext uri="{FF2B5EF4-FFF2-40B4-BE49-F238E27FC236}">
                        <a16:creationId xmlns:a16="http://schemas.microsoft.com/office/drawing/2014/main" id="{6ED54221-3384-25D6-0FCA-6DC3DD97CE63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70" name="フローチャート: 結合子 1369">
                    <a:extLst>
                      <a:ext uri="{FF2B5EF4-FFF2-40B4-BE49-F238E27FC236}">
                        <a16:creationId xmlns:a16="http://schemas.microsoft.com/office/drawing/2014/main" id="{BF397AD0-7A9B-88AE-8C88-D014A8BFFEFC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42" name="グループ化 1341">
                  <a:extLst>
                    <a:ext uri="{FF2B5EF4-FFF2-40B4-BE49-F238E27FC236}">
                      <a16:creationId xmlns:a16="http://schemas.microsoft.com/office/drawing/2014/main" id="{AF247C02-2638-AE0F-28AF-C85371A4A715}"/>
                    </a:ext>
                  </a:extLst>
                </p:cNvPr>
                <p:cNvGrpSpPr/>
                <p:nvPr/>
              </p:nvGrpSpPr>
              <p:grpSpPr>
                <a:xfrm rot="1880087">
                  <a:off x="-28454" y="557687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367" name="フリーフォーム: 図形 1366">
                    <a:extLst>
                      <a:ext uri="{FF2B5EF4-FFF2-40B4-BE49-F238E27FC236}">
                        <a16:creationId xmlns:a16="http://schemas.microsoft.com/office/drawing/2014/main" id="{F048E710-7DB6-5920-D84A-FA148D623778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68" name="フローチャート: 結合子 1367">
                    <a:extLst>
                      <a:ext uri="{FF2B5EF4-FFF2-40B4-BE49-F238E27FC236}">
                        <a16:creationId xmlns:a16="http://schemas.microsoft.com/office/drawing/2014/main" id="{B1EF218F-1D90-21F7-5023-3075B548D0C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43" name="グループ化 1342">
                  <a:extLst>
                    <a:ext uri="{FF2B5EF4-FFF2-40B4-BE49-F238E27FC236}">
                      <a16:creationId xmlns:a16="http://schemas.microsoft.com/office/drawing/2014/main" id="{75D95D31-58B4-F84F-ADD2-5114B5411EC5}"/>
                    </a:ext>
                  </a:extLst>
                </p:cNvPr>
                <p:cNvGrpSpPr/>
                <p:nvPr/>
              </p:nvGrpSpPr>
              <p:grpSpPr>
                <a:xfrm rot="19213233">
                  <a:off x="-167030" y="62906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365" name="フリーフォーム: 図形 1364">
                    <a:extLst>
                      <a:ext uri="{FF2B5EF4-FFF2-40B4-BE49-F238E27FC236}">
                        <a16:creationId xmlns:a16="http://schemas.microsoft.com/office/drawing/2014/main" id="{13861F3F-FF56-D996-41BC-0388762A71F0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66" name="フローチャート: 結合子 1365">
                    <a:extLst>
                      <a:ext uri="{FF2B5EF4-FFF2-40B4-BE49-F238E27FC236}">
                        <a16:creationId xmlns:a16="http://schemas.microsoft.com/office/drawing/2014/main" id="{EB247750-83B2-4148-A535-B79767CA039E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44" name="グループ化 1343">
                  <a:extLst>
                    <a:ext uri="{FF2B5EF4-FFF2-40B4-BE49-F238E27FC236}">
                      <a16:creationId xmlns:a16="http://schemas.microsoft.com/office/drawing/2014/main" id="{1249D14C-9B0F-A81A-5708-5443DF1E75B6}"/>
                    </a:ext>
                  </a:extLst>
                </p:cNvPr>
                <p:cNvGrpSpPr/>
                <p:nvPr/>
              </p:nvGrpSpPr>
              <p:grpSpPr>
                <a:xfrm rot="20344406" flipV="1">
                  <a:off x="-67362" y="806124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63" name="フリーフォーム: 図形 1362">
                    <a:extLst>
                      <a:ext uri="{FF2B5EF4-FFF2-40B4-BE49-F238E27FC236}">
                        <a16:creationId xmlns:a16="http://schemas.microsoft.com/office/drawing/2014/main" id="{1F4F0DB7-DFE1-BF8A-D28E-0F686A69A63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64" name="フローチャート: 結合子 1363">
                    <a:extLst>
                      <a:ext uri="{FF2B5EF4-FFF2-40B4-BE49-F238E27FC236}">
                        <a16:creationId xmlns:a16="http://schemas.microsoft.com/office/drawing/2014/main" id="{3F4EA44B-4FBF-9736-0074-3481FE744884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1345" name="グループ化 1344">
                  <a:extLst>
                    <a:ext uri="{FF2B5EF4-FFF2-40B4-BE49-F238E27FC236}">
                      <a16:creationId xmlns:a16="http://schemas.microsoft.com/office/drawing/2014/main" id="{14174E53-EEDB-084F-FBD3-02769328CA04}"/>
                    </a:ext>
                  </a:extLst>
                </p:cNvPr>
                <p:cNvGrpSpPr/>
                <p:nvPr/>
              </p:nvGrpSpPr>
              <p:grpSpPr>
                <a:xfrm rot="18744944" flipV="1">
                  <a:off x="5644" y="792691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61" name="フリーフォーム: 図形 1360">
                    <a:extLst>
                      <a:ext uri="{FF2B5EF4-FFF2-40B4-BE49-F238E27FC236}">
                        <a16:creationId xmlns:a16="http://schemas.microsoft.com/office/drawing/2014/main" id="{5572A3A0-93AF-7C51-B198-6B082889CBD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62" name="フローチャート: 結合子 1361">
                    <a:extLst>
                      <a:ext uri="{FF2B5EF4-FFF2-40B4-BE49-F238E27FC236}">
                        <a16:creationId xmlns:a16="http://schemas.microsoft.com/office/drawing/2014/main" id="{2617A5D9-9D5A-950E-175D-AADC365AFC4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46" name="グループ化 1345">
                  <a:extLst>
                    <a:ext uri="{FF2B5EF4-FFF2-40B4-BE49-F238E27FC236}">
                      <a16:creationId xmlns:a16="http://schemas.microsoft.com/office/drawing/2014/main" id="{C5B172DC-F70B-DC9D-4EA7-A42D1E8511A2}"/>
                    </a:ext>
                  </a:extLst>
                </p:cNvPr>
                <p:cNvGrpSpPr/>
                <p:nvPr/>
              </p:nvGrpSpPr>
              <p:grpSpPr>
                <a:xfrm rot="14595453" flipV="1">
                  <a:off x="73757" y="688318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59" name="フリーフォーム: 図形 1358">
                    <a:extLst>
                      <a:ext uri="{FF2B5EF4-FFF2-40B4-BE49-F238E27FC236}">
                        <a16:creationId xmlns:a16="http://schemas.microsoft.com/office/drawing/2014/main" id="{3D0E0B8E-3EDD-898C-A8B4-681540154979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60" name="フローチャート: 結合子 1359">
                    <a:extLst>
                      <a:ext uri="{FF2B5EF4-FFF2-40B4-BE49-F238E27FC236}">
                        <a16:creationId xmlns:a16="http://schemas.microsoft.com/office/drawing/2014/main" id="{74A4215B-3A79-F27D-9D16-7F78CE1F905F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47" name="グループ化 1346">
                  <a:extLst>
                    <a:ext uri="{FF2B5EF4-FFF2-40B4-BE49-F238E27FC236}">
                      <a16:creationId xmlns:a16="http://schemas.microsoft.com/office/drawing/2014/main" id="{C5DCFA07-EE1C-A008-2D98-1639943C03EF}"/>
                    </a:ext>
                  </a:extLst>
                </p:cNvPr>
                <p:cNvGrpSpPr/>
                <p:nvPr/>
              </p:nvGrpSpPr>
              <p:grpSpPr>
                <a:xfrm rot="889898" flipV="1">
                  <a:off x="-141746" y="771710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57" name="フリーフォーム: 図形 1356">
                    <a:extLst>
                      <a:ext uri="{FF2B5EF4-FFF2-40B4-BE49-F238E27FC236}">
                        <a16:creationId xmlns:a16="http://schemas.microsoft.com/office/drawing/2014/main" id="{EC10752E-7C01-B1F4-CE20-339DADECE830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58" name="フローチャート: 結合子 1357">
                    <a:extLst>
                      <a:ext uri="{FF2B5EF4-FFF2-40B4-BE49-F238E27FC236}">
                        <a16:creationId xmlns:a16="http://schemas.microsoft.com/office/drawing/2014/main" id="{D7CD5B47-1922-91CD-4C92-52D9410A43A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48" name="グループ化 1347">
                  <a:extLst>
                    <a:ext uri="{FF2B5EF4-FFF2-40B4-BE49-F238E27FC236}">
                      <a16:creationId xmlns:a16="http://schemas.microsoft.com/office/drawing/2014/main" id="{2DD3CA79-C3A6-12F5-5890-E055975A6B79}"/>
                    </a:ext>
                  </a:extLst>
                </p:cNvPr>
                <p:cNvGrpSpPr/>
                <p:nvPr/>
              </p:nvGrpSpPr>
              <p:grpSpPr>
                <a:xfrm rot="3884421" flipV="1">
                  <a:off x="-180330" y="69123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55" name="フリーフォーム: 図形 1354">
                    <a:extLst>
                      <a:ext uri="{FF2B5EF4-FFF2-40B4-BE49-F238E27FC236}">
                        <a16:creationId xmlns:a16="http://schemas.microsoft.com/office/drawing/2014/main" id="{50A222E7-5819-C588-32D3-F38E176ECAA8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56" name="フローチャート: 結合子 1355">
                    <a:extLst>
                      <a:ext uri="{FF2B5EF4-FFF2-40B4-BE49-F238E27FC236}">
                        <a16:creationId xmlns:a16="http://schemas.microsoft.com/office/drawing/2014/main" id="{BF4D30AA-7FC1-3AE8-77CB-3ABF43AB20F6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49" name="グループ化 1348">
                  <a:extLst>
                    <a:ext uri="{FF2B5EF4-FFF2-40B4-BE49-F238E27FC236}">
                      <a16:creationId xmlns:a16="http://schemas.microsoft.com/office/drawing/2014/main" id="{39896A62-1377-48B8-F92A-6D2E4E3F131B}"/>
                    </a:ext>
                  </a:extLst>
                </p:cNvPr>
                <p:cNvGrpSpPr/>
                <p:nvPr/>
              </p:nvGrpSpPr>
              <p:grpSpPr>
                <a:xfrm rot="13333477" flipV="1">
                  <a:off x="55451" y="61879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53" name="フリーフォーム: 図形 1352">
                    <a:extLst>
                      <a:ext uri="{FF2B5EF4-FFF2-40B4-BE49-F238E27FC236}">
                        <a16:creationId xmlns:a16="http://schemas.microsoft.com/office/drawing/2014/main" id="{1861CF52-78CF-C82F-60A6-F305F1EED29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54" name="フローチャート: 結合子 1353">
                    <a:extLst>
                      <a:ext uri="{FF2B5EF4-FFF2-40B4-BE49-F238E27FC236}">
                        <a16:creationId xmlns:a16="http://schemas.microsoft.com/office/drawing/2014/main" id="{BFA0321C-329A-3754-4C49-AA65034215FB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50" name="グループ化 1349">
                  <a:extLst>
                    <a:ext uri="{FF2B5EF4-FFF2-40B4-BE49-F238E27FC236}">
                      <a16:creationId xmlns:a16="http://schemas.microsoft.com/office/drawing/2014/main" id="{48F6E1C1-2055-297F-2E64-D44F853366A6}"/>
                    </a:ext>
                  </a:extLst>
                </p:cNvPr>
                <p:cNvGrpSpPr/>
                <p:nvPr/>
              </p:nvGrpSpPr>
              <p:grpSpPr>
                <a:xfrm rot="16200000" flipV="1">
                  <a:off x="47657" y="745149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51" name="フリーフォーム: 図形 1350">
                    <a:extLst>
                      <a:ext uri="{FF2B5EF4-FFF2-40B4-BE49-F238E27FC236}">
                        <a16:creationId xmlns:a16="http://schemas.microsoft.com/office/drawing/2014/main" id="{E2B9F2E1-1E37-2B0D-AD58-48A3AF53526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52" name="フローチャート: 結合子 1351">
                    <a:extLst>
                      <a:ext uri="{FF2B5EF4-FFF2-40B4-BE49-F238E27FC236}">
                        <a16:creationId xmlns:a16="http://schemas.microsoft.com/office/drawing/2014/main" id="{14554704-4503-E4BB-50CB-16EBC9813D90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grpSp>
          <p:nvGrpSpPr>
            <p:cNvPr id="1293" name="グループ化 1292">
              <a:extLst>
                <a:ext uri="{FF2B5EF4-FFF2-40B4-BE49-F238E27FC236}">
                  <a16:creationId xmlns:a16="http://schemas.microsoft.com/office/drawing/2014/main" id="{7C1D0DE3-4714-CA65-9C21-DC33396887F2}"/>
                </a:ext>
              </a:extLst>
            </p:cNvPr>
            <p:cNvGrpSpPr/>
            <p:nvPr/>
          </p:nvGrpSpPr>
          <p:grpSpPr>
            <a:xfrm flipH="1">
              <a:off x="6342434" y="1241453"/>
              <a:ext cx="359239" cy="354959"/>
              <a:chOff x="-1461736" y="249110"/>
              <a:chExt cx="994242" cy="977998"/>
            </a:xfrm>
          </p:grpSpPr>
          <p:grpSp>
            <p:nvGrpSpPr>
              <p:cNvPr id="1300" name="グループ化 1299">
                <a:extLst>
                  <a:ext uri="{FF2B5EF4-FFF2-40B4-BE49-F238E27FC236}">
                    <a16:creationId xmlns:a16="http://schemas.microsoft.com/office/drawing/2014/main" id="{184EEB71-55FF-A4A3-C1E5-5E49F4A5165B}"/>
                  </a:ext>
                </a:extLst>
              </p:cNvPr>
              <p:cNvGrpSpPr/>
              <p:nvPr/>
            </p:nvGrpSpPr>
            <p:grpSpPr>
              <a:xfrm>
                <a:off x="-1461736" y="249110"/>
                <a:ext cx="994242" cy="977998"/>
                <a:chOff x="-1461736" y="249110"/>
                <a:chExt cx="994242" cy="977998"/>
              </a:xfrm>
            </p:grpSpPr>
            <p:sp>
              <p:nvSpPr>
                <p:cNvPr id="1333" name="涙形 1332">
                  <a:extLst>
                    <a:ext uri="{FF2B5EF4-FFF2-40B4-BE49-F238E27FC236}">
                      <a16:creationId xmlns:a16="http://schemas.microsoft.com/office/drawing/2014/main" id="{017881D1-4849-2F15-5AE2-651D228B4F18}"/>
                    </a:ext>
                  </a:extLst>
                </p:cNvPr>
                <p:cNvSpPr/>
                <p:nvPr/>
              </p:nvSpPr>
              <p:spPr>
                <a:xfrm rot="5830304">
                  <a:off x="-1366961" y="264525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34" name="涙形 1333">
                  <a:extLst>
                    <a:ext uri="{FF2B5EF4-FFF2-40B4-BE49-F238E27FC236}">
                      <a16:creationId xmlns:a16="http://schemas.microsoft.com/office/drawing/2014/main" id="{CBDC05BC-AE26-24AF-5549-0D01BF8801C8}"/>
                    </a:ext>
                  </a:extLst>
                </p:cNvPr>
                <p:cNvSpPr/>
                <p:nvPr/>
              </p:nvSpPr>
              <p:spPr>
                <a:xfrm rot="10117143">
                  <a:off x="-1012685" y="249110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35" name="涙形 1334">
                  <a:extLst>
                    <a:ext uri="{FF2B5EF4-FFF2-40B4-BE49-F238E27FC236}">
                      <a16:creationId xmlns:a16="http://schemas.microsoft.com/office/drawing/2014/main" id="{3CAC21E5-57BB-B1EB-5AD7-25D6B2D0C665}"/>
                    </a:ext>
                  </a:extLst>
                </p:cNvPr>
                <p:cNvSpPr/>
                <p:nvPr/>
              </p:nvSpPr>
              <p:spPr>
                <a:xfrm rot="14472690">
                  <a:off x="-889566" y="577142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36" name="涙形 1335">
                  <a:extLst>
                    <a:ext uri="{FF2B5EF4-FFF2-40B4-BE49-F238E27FC236}">
                      <a16:creationId xmlns:a16="http://schemas.microsoft.com/office/drawing/2014/main" id="{7CE99541-CDF2-0417-DB2E-35DF39F6E7DC}"/>
                    </a:ext>
                  </a:extLst>
                </p:cNvPr>
                <p:cNvSpPr/>
                <p:nvPr/>
              </p:nvSpPr>
              <p:spPr>
                <a:xfrm rot="19158476">
                  <a:off x="-1198649" y="798254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37" name="涙形 1336">
                  <a:extLst>
                    <a:ext uri="{FF2B5EF4-FFF2-40B4-BE49-F238E27FC236}">
                      <a16:creationId xmlns:a16="http://schemas.microsoft.com/office/drawing/2014/main" id="{0A5A6E24-BD05-3625-644D-F344F3286546}"/>
                    </a:ext>
                  </a:extLst>
                </p:cNvPr>
                <p:cNvSpPr/>
                <p:nvPr/>
              </p:nvSpPr>
              <p:spPr>
                <a:xfrm rot="1477353">
                  <a:off x="-1461736" y="601676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01" name="グループ化 1300">
                <a:extLst>
                  <a:ext uri="{FF2B5EF4-FFF2-40B4-BE49-F238E27FC236}">
                    <a16:creationId xmlns:a16="http://schemas.microsoft.com/office/drawing/2014/main" id="{1D05B84B-7D94-74A0-976D-8988598EE8DB}"/>
                  </a:ext>
                </a:extLst>
              </p:cNvPr>
              <p:cNvGrpSpPr/>
              <p:nvPr/>
            </p:nvGrpSpPr>
            <p:grpSpPr>
              <a:xfrm>
                <a:off x="-1146386" y="534785"/>
                <a:ext cx="375546" cy="367875"/>
                <a:chOff x="-208111" y="557687"/>
                <a:chExt cx="375546" cy="367875"/>
              </a:xfrm>
            </p:grpSpPr>
            <p:sp>
              <p:nvSpPr>
                <p:cNvPr id="1302" name="フローチャート: 結合子 1301">
                  <a:extLst>
                    <a:ext uri="{FF2B5EF4-FFF2-40B4-BE49-F238E27FC236}">
                      <a16:creationId xmlns:a16="http://schemas.microsoft.com/office/drawing/2014/main" id="{C59B895D-2CAC-B266-7221-994D2B35ADA8}"/>
                    </a:ext>
                  </a:extLst>
                </p:cNvPr>
                <p:cNvSpPr/>
                <p:nvPr/>
              </p:nvSpPr>
              <p:spPr>
                <a:xfrm>
                  <a:off x="-75900" y="684063"/>
                  <a:ext cx="109480" cy="114033"/>
                </a:xfrm>
                <a:prstGeom prst="flowChartConnector">
                  <a:avLst/>
                </a:prstGeom>
                <a:solidFill>
                  <a:srgbClr val="FADB7F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1303" name="グループ化 1302">
                  <a:extLst>
                    <a:ext uri="{FF2B5EF4-FFF2-40B4-BE49-F238E27FC236}">
                      <a16:creationId xmlns:a16="http://schemas.microsoft.com/office/drawing/2014/main" id="{32DD4FFA-69D9-7CD3-5712-61F90AE817B0}"/>
                    </a:ext>
                  </a:extLst>
                </p:cNvPr>
                <p:cNvGrpSpPr/>
                <p:nvPr/>
              </p:nvGrpSpPr>
              <p:grpSpPr>
                <a:xfrm>
                  <a:off x="-114635" y="56748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331" name="フリーフォーム: 図形 1330">
                    <a:extLst>
                      <a:ext uri="{FF2B5EF4-FFF2-40B4-BE49-F238E27FC236}">
                        <a16:creationId xmlns:a16="http://schemas.microsoft.com/office/drawing/2014/main" id="{39671223-4211-CEB8-D45C-58DC45B3C12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32" name="フローチャート: 結合子 1331">
                    <a:extLst>
                      <a:ext uri="{FF2B5EF4-FFF2-40B4-BE49-F238E27FC236}">
                        <a16:creationId xmlns:a16="http://schemas.microsoft.com/office/drawing/2014/main" id="{067E370D-BC4E-97AC-7106-1ABE2943B631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04" name="グループ化 1303">
                  <a:extLst>
                    <a:ext uri="{FF2B5EF4-FFF2-40B4-BE49-F238E27FC236}">
                      <a16:creationId xmlns:a16="http://schemas.microsoft.com/office/drawing/2014/main" id="{B0DF6CE1-780D-ACAA-883F-B57B6D26A15C}"/>
                    </a:ext>
                  </a:extLst>
                </p:cNvPr>
                <p:cNvGrpSpPr/>
                <p:nvPr/>
              </p:nvGrpSpPr>
              <p:grpSpPr>
                <a:xfrm rot="1880087">
                  <a:off x="-28454" y="557687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329" name="フリーフォーム: 図形 1328">
                    <a:extLst>
                      <a:ext uri="{FF2B5EF4-FFF2-40B4-BE49-F238E27FC236}">
                        <a16:creationId xmlns:a16="http://schemas.microsoft.com/office/drawing/2014/main" id="{5D8C5005-25F2-44F3-29ED-1FAF0C41C179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30" name="フローチャート: 結合子 1329">
                    <a:extLst>
                      <a:ext uri="{FF2B5EF4-FFF2-40B4-BE49-F238E27FC236}">
                        <a16:creationId xmlns:a16="http://schemas.microsoft.com/office/drawing/2014/main" id="{43B68F8B-A0F8-490E-E252-0542B075F3E6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05" name="グループ化 1304">
                  <a:extLst>
                    <a:ext uri="{FF2B5EF4-FFF2-40B4-BE49-F238E27FC236}">
                      <a16:creationId xmlns:a16="http://schemas.microsoft.com/office/drawing/2014/main" id="{174D5B61-BB0D-A30D-01D3-1B1AC026EEAB}"/>
                    </a:ext>
                  </a:extLst>
                </p:cNvPr>
                <p:cNvGrpSpPr/>
                <p:nvPr/>
              </p:nvGrpSpPr>
              <p:grpSpPr>
                <a:xfrm rot="19213233">
                  <a:off x="-167030" y="62906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327" name="フリーフォーム: 図形 1326">
                    <a:extLst>
                      <a:ext uri="{FF2B5EF4-FFF2-40B4-BE49-F238E27FC236}">
                        <a16:creationId xmlns:a16="http://schemas.microsoft.com/office/drawing/2014/main" id="{55FED2D1-0036-423F-8660-B436E217269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28" name="フローチャート: 結合子 1327">
                    <a:extLst>
                      <a:ext uri="{FF2B5EF4-FFF2-40B4-BE49-F238E27FC236}">
                        <a16:creationId xmlns:a16="http://schemas.microsoft.com/office/drawing/2014/main" id="{E9017942-D0A0-A498-AE58-9AF489E93A3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06" name="グループ化 1305">
                  <a:extLst>
                    <a:ext uri="{FF2B5EF4-FFF2-40B4-BE49-F238E27FC236}">
                      <a16:creationId xmlns:a16="http://schemas.microsoft.com/office/drawing/2014/main" id="{F710ABCF-FC91-C436-72F7-C84605B2FE0A}"/>
                    </a:ext>
                  </a:extLst>
                </p:cNvPr>
                <p:cNvGrpSpPr/>
                <p:nvPr/>
              </p:nvGrpSpPr>
              <p:grpSpPr>
                <a:xfrm rot="20344406" flipV="1">
                  <a:off x="-67362" y="806124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25" name="フリーフォーム: 図形 1324">
                    <a:extLst>
                      <a:ext uri="{FF2B5EF4-FFF2-40B4-BE49-F238E27FC236}">
                        <a16:creationId xmlns:a16="http://schemas.microsoft.com/office/drawing/2014/main" id="{6B2D1D5D-C081-CBC6-0EAE-F54413754506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26" name="フローチャート: 結合子 1325">
                    <a:extLst>
                      <a:ext uri="{FF2B5EF4-FFF2-40B4-BE49-F238E27FC236}">
                        <a16:creationId xmlns:a16="http://schemas.microsoft.com/office/drawing/2014/main" id="{D366D680-46AC-16D7-9217-321296D7B37A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1307" name="グループ化 1306">
                  <a:extLst>
                    <a:ext uri="{FF2B5EF4-FFF2-40B4-BE49-F238E27FC236}">
                      <a16:creationId xmlns:a16="http://schemas.microsoft.com/office/drawing/2014/main" id="{7F23F0B8-0E9B-D964-BB17-5D19B3E54A98}"/>
                    </a:ext>
                  </a:extLst>
                </p:cNvPr>
                <p:cNvGrpSpPr/>
                <p:nvPr/>
              </p:nvGrpSpPr>
              <p:grpSpPr>
                <a:xfrm rot="18744944" flipV="1">
                  <a:off x="5644" y="792691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23" name="フリーフォーム: 図形 1322">
                    <a:extLst>
                      <a:ext uri="{FF2B5EF4-FFF2-40B4-BE49-F238E27FC236}">
                        <a16:creationId xmlns:a16="http://schemas.microsoft.com/office/drawing/2014/main" id="{FE46D05D-26E3-3D9B-EEA5-0FA42AD11A8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24" name="フローチャート: 結合子 1323">
                    <a:extLst>
                      <a:ext uri="{FF2B5EF4-FFF2-40B4-BE49-F238E27FC236}">
                        <a16:creationId xmlns:a16="http://schemas.microsoft.com/office/drawing/2014/main" id="{3F8AF298-EEF5-9AD7-9829-879DDECCF28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08" name="グループ化 1307">
                  <a:extLst>
                    <a:ext uri="{FF2B5EF4-FFF2-40B4-BE49-F238E27FC236}">
                      <a16:creationId xmlns:a16="http://schemas.microsoft.com/office/drawing/2014/main" id="{ED898563-20CC-0CD5-330D-84AC6A2E135B}"/>
                    </a:ext>
                  </a:extLst>
                </p:cNvPr>
                <p:cNvGrpSpPr/>
                <p:nvPr/>
              </p:nvGrpSpPr>
              <p:grpSpPr>
                <a:xfrm rot="14595453" flipV="1">
                  <a:off x="73757" y="688318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21" name="フリーフォーム: 図形 1320">
                    <a:extLst>
                      <a:ext uri="{FF2B5EF4-FFF2-40B4-BE49-F238E27FC236}">
                        <a16:creationId xmlns:a16="http://schemas.microsoft.com/office/drawing/2014/main" id="{8C13EBF0-F0A3-E710-63B7-AB9DE3291AC5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22" name="フローチャート: 結合子 1321">
                    <a:extLst>
                      <a:ext uri="{FF2B5EF4-FFF2-40B4-BE49-F238E27FC236}">
                        <a16:creationId xmlns:a16="http://schemas.microsoft.com/office/drawing/2014/main" id="{9AA823BD-1F56-6F80-2028-1F4444B10D0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09" name="グループ化 1308">
                  <a:extLst>
                    <a:ext uri="{FF2B5EF4-FFF2-40B4-BE49-F238E27FC236}">
                      <a16:creationId xmlns:a16="http://schemas.microsoft.com/office/drawing/2014/main" id="{63D3DADF-D978-7D0C-CCC1-BD1E31E21FB9}"/>
                    </a:ext>
                  </a:extLst>
                </p:cNvPr>
                <p:cNvGrpSpPr/>
                <p:nvPr/>
              </p:nvGrpSpPr>
              <p:grpSpPr>
                <a:xfrm rot="889898" flipV="1">
                  <a:off x="-141746" y="771710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319" name="フリーフォーム: 図形 1318">
                    <a:extLst>
                      <a:ext uri="{FF2B5EF4-FFF2-40B4-BE49-F238E27FC236}">
                        <a16:creationId xmlns:a16="http://schemas.microsoft.com/office/drawing/2014/main" id="{06A3C6FB-2AFE-A7D4-A959-0043993B68C4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20" name="フローチャート: 結合子 1319">
                    <a:extLst>
                      <a:ext uri="{FF2B5EF4-FFF2-40B4-BE49-F238E27FC236}">
                        <a16:creationId xmlns:a16="http://schemas.microsoft.com/office/drawing/2014/main" id="{A575C608-57C1-E0B1-0C51-04D762FFE8AF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10" name="グループ化 1309">
                  <a:extLst>
                    <a:ext uri="{FF2B5EF4-FFF2-40B4-BE49-F238E27FC236}">
                      <a16:creationId xmlns:a16="http://schemas.microsoft.com/office/drawing/2014/main" id="{790677EC-B413-0655-CFD2-3BB521A605FB}"/>
                    </a:ext>
                  </a:extLst>
                </p:cNvPr>
                <p:cNvGrpSpPr/>
                <p:nvPr/>
              </p:nvGrpSpPr>
              <p:grpSpPr>
                <a:xfrm rot="3884421" flipV="1">
                  <a:off x="-180330" y="69123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17" name="フリーフォーム: 図形 1316">
                    <a:extLst>
                      <a:ext uri="{FF2B5EF4-FFF2-40B4-BE49-F238E27FC236}">
                        <a16:creationId xmlns:a16="http://schemas.microsoft.com/office/drawing/2014/main" id="{97C34B59-D1B5-41CC-6635-5F009D5FEBA1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18" name="フローチャート: 結合子 1317">
                    <a:extLst>
                      <a:ext uri="{FF2B5EF4-FFF2-40B4-BE49-F238E27FC236}">
                        <a16:creationId xmlns:a16="http://schemas.microsoft.com/office/drawing/2014/main" id="{D51A03B4-3DA3-3AEA-D2A3-4720EC16D84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11" name="グループ化 1310">
                  <a:extLst>
                    <a:ext uri="{FF2B5EF4-FFF2-40B4-BE49-F238E27FC236}">
                      <a16:creationId xmlns:a16="http://schemas.microsoft.com/office/drawing/2014/main" id="{36BCFA5D-EFEF-F4DB-E97C-1680BB7EAEE9}"/>
                    </a:ext>
                  </a:extLst>
                </p:cNvPr>
                <p:cNvGrpSpPr/>
                <p:nvPr/>
              </p:nvGrpSpPr>
              <p:grpSpPr>
                <a:xfrm rot="13333477" flipV="1">
                  <a:off x="55451" y="61879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15" name="フリーフォーム: 図形 1314">
                    <a:extLst>
                      <a:ext uri="{FF2B5EF4-FFF2-40B4-BE49-F238E27FC236}">
                        <a16:creationId xmlns:a16="http://schemas.microsoft.com/office/drawing/2014/main" id="{0DC330CA-37C2-4EC9-442E-8A3CD9FBEE24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16" name="フローチャート: 結合子 1315">
                    <a:extLst>
                      <a:ext uri="{FF2B5EF4-FFF2-40B4-BE49-F238E27FC236}">
                        <a16:creationId xmlns:a16="http://schemas.microsoft.com/office/drawing/2014/main" id="{5F196B34-A66A-1113-BF8B-B352B97412B2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312" name="グループ化 1311">
                  <a:extLst>
                    <a:ext uri="{FF2B5EF4-FFF2-40B4-BE49-F238E27FC236}">
                      <a16:creationId xmlns:a16="http://schemas.microsoft.com/office/drawing/2014/main" id="{FFBAAE35-C698-9C94-E85B-A074825F8F43}"/>
                    </a:ext>
                  </a:extLst>
                </p:cNvPr>
                <p:cNvGrpSpPr/>
                <p:nvPr/>
              </p:nvGrpSpPr>
              <p:grpSpPr>
                <a:xfrm rot="16200000" flipV="1">
                  <a:off x="47657" y="745149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313" name="フリーフォーム: 図形 1312">
                    <a:extLst>
                      <a:ext uri="{FF2B5EF4-FFF2-40B4-BE49-F238E27FC236}">
                        <a16:creationId xmlns:a16="http://schemas.microsoft.com/office/drawing/2014/main" id="{D92244C4-3162-547D-D600-1EE72DEACE32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14" name="フローチャート: 結合子 1313">
                    <a:extLst>
                      <a:ext uri="{FF2B5EF4-FFF2-40B4-BE49-F238E27FC236}">
                        <a16:creationId xmlns:a16="http://schemas.microsoft.com/office/drawing/2014/main" id="{83F1007D-6AAC-57A1-52EF-AA2FA46FD980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</p:grpSp>
      <p:grpSp>
        <p:nvGrpSpPr>
          <p:cNvPr id="1458" name="グループ化 1457">
            <a:extLst>
              <a:ext uri="{FF2B5EF4-FFF2-40B4-BE49-F238E27FC236}">
                <a16:creationId xmlns:a16="http://schemas.microsoft.com/office/drawing/2014/main" id="{FC1B00A1-CD1E-3199-A9EC-5B49C13E5A13}"/>
              </a:ext>
            </a:extLst>
          </p:cNvPr>
          <p:cNvGrpSpPr/>
          <p:nvPr/>
        </p:nvGrpSpPr>
        <p:grpSpPr>
          <a:xfrm>
            <a:off x="452297" y="2559817"/>
            <a:ext cx="360854" cy="354959"/>
            <a:chOff x="-1461736" y="249110"/>
            <a:chExt cx="994242" cy="977998"/>
          </a:xfrm>
        </p:grpSpPr>
        <p:grpSp>
          <p:nvGrpSpPr>
            <p:cNvPr id="1459" name="グループ化 1458">
              <a:extLst>
                <a:ext uri="{FF2B5EF4-FFF2-40B4-BE49-F238E27FC236}">
                  <a16:creationId xmlns:a16="http://schemas.microsoft.com/office/drawing/2014/main" id="{263CA40B-641E-7D6E-8D5C-802179E8A8B2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1492" name="涙形 1491">
                <a:extLst>
                  <a:ext uri="{FF2B5EF4-FFF2-40B4-BE49-F238E27FC236}">
                    <a16:creationId xmlns:a16="http://schemas.microsoft.com/office/drawing/2014/main" id="{0F35DA30-2FF6-A1DC-68FD-4B3B13A43DE9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3" name="涙形 1492">
                <a:extLst>
                  <a:ext uri="{FF2B5EF4-FFF2-40B4-BE49-F238E27FC236}">
                    <a16:creationId xmlns:a16="http://schemas.microsoft.com/office/drawing/2014/main" id="{8735C2B8-6AA5-6A30-9175-9C36365B543A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4" name="涙形 1493">
                <a:extLst>
                  <a:ext uri="{FF2B5EF4-FFF2-40B4-BE49-F238E27FC236}">
                    <a16:creationId xmlns:a16="http://schemas.microsoft.com/office/drawing/2014/main" id="{D25F2213-3B89-25B6-522F-78286C50A74D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5" name="涙形 1494">
                <a:extLst>
                  <a:ext uri="{FF2B5EF4-FFF2-40B4-BE49-F238E27FC236}">
                    <a16:creationId xmlns:a16="http://schemas.microsoft.com/office/drawing/2014/main" id="{84F46895-8CE3-8BF5-D197-5542F49911B7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6" name="涙形 1495">
                <a:extLst>
                  <a:ext uri="{FF2B5EF4-FFF2-40B4-BE49-F238E27FC236}">
                    <a16:creationId xmlns:a16="http://schemas.microsoft.com/office/drawing/2014/main" id="{7EDD8F45-0689-D218-C423-1F36FCA831FC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60" name="グループ化 1459">
              <a:extLst>
                <a:ext uri="{FF2B5EF4-FFF2-40B4-BE49-F238E27FC236}">
                  <a16:creationId xmlns:a16="http://schemas.microsoft.com/office/drawing/2014/main" id="{A97F1BA5-8003-87F2-191E-E27D2AE448D2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1461" name="フローチャート: 結合子 1460">
                <a:extLst>
                  <a:ext uri="{FF2B5EF4-FFF2-40B4-BE49-F238E27FC236}">
                    <a16:creationId xmlns:a16="http://schemas.microsoft.com/office/drawing/2014/main" id="{1DCB412D-CDC2-C9D8-9156-7817E230F99A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462" name="グループ化 1461">
                <a:extLst>
                  <a:ext uri="{FF2B5EF4-FFF2-40B4-BE49-F238E27FC236}">
                    <a16:creationId xmlns:a16="http://schemas.microsoft.com/office/drawing/2014/main" id="{39729AE1-941D-5B3A-F0A6-1EA21362C143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1490" name="フリーフォーム: 図形 1489">
                  <a:extLst>
                    <a:ext uri="{FF2B5EF4-FFF2-40B4-BE49-F238E27FC236}">
                      <a16:creationId xmlns:a16="http://schemas.microsoft.com/office/drawing/2014/main" id="{91297210-1D5F-4333-D1EC-F530C8DF056B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91" name="フローチャート: 結合子 1490">
                  <a:extLst>
                    <a:ext uri="{FF2B5EF4-FFF2-40B4-BE49-F238E27FC236}">
                      <a16:creationId xmlns:a16="http://schemas.microsoft.com/office/drawing/2014/main" id="{861D7B4A-BC63-5256-8465-D7DA58C173D0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63" name="グループ化 1462">
                <a:extLst>
                  <a:ext uri="{FF2B5EF4-FFF2-40B4-BE49-F238E27FC236}">
                    <a16:creationId xmlns:a16="http://schemas.microsoft.com/office/drawing/2014/main" id="{9EE85F50-0196-885C-15F2-1147FDB616E9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1488" name="フリーフォーム: 図形 1487">
                  <a:extLst>
                    <a:ext uri="{FF2B5EF4-FFF2-40B4-BE49-F238E27FC236}">
                      <a16:creationId xmlns:a16="http://schemas.microsoft.com/office/drawing/2014/main" id="{7756D3AB-BB7C-EB89-7C41-C22CF169B008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9" name="フローチャート: 結合子 1488">
                  <a:extLst>
                    <a:ext uri="{FF2B5EF4-FFF2-40B4-BE49-F238E27FC236}">
                      <a16:creationId xmlns:a16="http://schemas.microsoft.com/office/drawing/2014/main" id="{BD672AF2-7C34-C5DA-05C6-51C2207BA5FF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64" name="グループ化 1463">
                <a:extLst>
                  <a:ext uri="{FF2B5EF4-FFF2-40B4-BE49-F238E27FC236}">
                    <a16:creationId xmlns:a16="http://schemas.microsoft.com/office/drawing/2014/main" id="{E644A58D-BC04-01F5-9034-4126647B03CC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1486" name="フリーフォーム: 図形 1485">
                  <a:extLst>
                    <a:ext uri="{FF2B5EF4-FFF2-40B4-BE49-F238E27FC236}">
                      <a16:creationId xmlns:a16="http://schemas.microsoft.com/office/drawing/2014/main" id="{87E7C455-0167-7EEA-EFFC-FF38B9F3878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7" name="フローチャート: 結合子 1486">
                  <a:extLst>
                    <a:ext uri="{FF2B5EF4-FFF2-40B4-BE49-F238E27FC236}">
                      <a16:creationId xmlns:a16="http://schemas.microsoft.com/office/drawing/2014/main" id="{44ABAA42-F6BB-EA95-A447-3F7B2810F5B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65" name="グループ化 1464">
                <a:extLst>
                  <a:ext uri="{FF2B5EF4-FFF2-40B4-BE49-F238E27FC236}">
                    <a16:creationId xmlns:a16="http://schemas.microsoft.com/office/drawing/2014/main" id="{42985559-983A-98E9-1EC4-23C2B96CF564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1484" name="フリーフォーム: 図形 1483">
                  <a:extLst>
                    <a:ext uri="{FF2B5EF4-FFF2-40B4-BE49-F238E27FC236}">
                      <a16:creationId xmlns:a16="http://schemas.microsoft.com/office/drawing/2014/main" id="{8CD7A828-0026-DD3B-6959-FED79771DEC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5" name="フローチャート: 結合子 1484">
                  <a:extLst>
                    <a:ext uri="{FF2B5EF4-FFF2-40B4-BE49-F238E27FC236}">
                      <a16:creationId xmlns:a16="http://schemas.microsoft.com/office/drawing/2014/main" id="{C26865B4-E5FD-95CC-9F56-631E32F4E821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466" name="グループ化 1465">
                <a:extLst>
                  <a:ext uri="{FF2B5EF4-FFF2-40B4-BE49-F238E27FC236}">
                    <a16:creationId xmlns:a16="http://schemas.microsoft.com/office/drawing/2014/main" id="{CD53B0E1-13C5-CF88-0269-CBF18351B327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1482" name="フリーフォーム: 図形 1481">
                  <a:extLst>
                    <a:ext uri="{FF2B5EF4-FFF2-40B4-BE49-F238E27FC236}">
                      <a16:creationId xmlns:a16="http://schemas.microsoft.com/office/drawing/2014/main" id="{72C9B6DB-A7BF-535F-1518-84858756891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3" name="フローチャート: 結合子 1482">
                  <a:extLst>
                    <a:ext uri="{FF2B5EF4-FFF2-40B4-BE49-F238E27FC236}">
                      <a16:creationId xmlns:a16="http://schemas.microsoft.com/office/drawing/2014/main" id="{5DB76613-692D-B208-7734-E1A264821FB5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67" name="グループ化 1466">
                <a:extLst>
                  <a:ext uri="{FF2B5EF4-FFF2-40B4-BE49-F238E27FC236}">
                    <a16:creationId xmlns:a16="http://schemas.microsoft.com/office/drawing/2014/main" id="{013F839C-4C07-AB70-72F9-76DF2E35F475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1480" name="フリーフォーム: 図形 1479">
                  <a:extLst>
                    <a:ext uri="{FF2B5EF4-FFF2-40B4-BE49-F238E27FC236}">
                      <a16:creationId xmlns:a16="http://schemas.microsoft.com/office/drawing/2014/main" id="{76E781D3-4AE9-C59B-361D-3FD8A937BB1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1" name="フローチャート: 結合子 1480">
                  <a:extLst>
                    <a:ext uri="{FF2B5EF4-FFF2-40B4-BE49-F238E27FC236}">
                      <a16:creationId xmlns:a16="http://schemas.microsoft.com/office/drawing/2014/main" id="{1E527CB7-0DAC-8D0C-8110-976A54E9EE32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68" name="グループ化 1467">
                <a:extLst>
                  <a:ext uri="{FF2B5EF4-FFF2-40B4-BE49-F238E27FC236}">
                    <a16:creationId xmlns:a16="http://schemas.microsoft.com/office/drawing/2014/main" id="{4B94E05B-D673-B1BF-F9E7-18656324A568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1478" name="フリーフォーム: 図形 1477">
                  <a:extLst>
                    <a:ext uri="{FF2B5EF4-FFF2-40B4-BE49-F238E27FC236}">
                      <a16:creationId xmlns:a16="http://schemas.microsoft.com/office/drawing/2014/main" id="{0596F130-8F5C-519B-52D2-E0BE65DBBAC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79" name="フローチャート: 結合子 1478">
                  <a:extLst>
                    <a:ext uri="{FF2B5EF4-FFF2-40B4-BE49-F238E27FC236}">
                      <a16:creationId xmlns:a16="http://schemas.microsoft.com/office/drawing/2014/main" id="{21D47B2D-0A5A-A8A8-3A4F-B2491451653D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69" name="グループ化 1468">
                <a:extLst>
                  <a:ext uri="{FF2B5EF4-FFF2-40B4-BE49-F238E27FC236}">
                    <a16:creationId xmlns:a16="http://schemas.microsoft.com/office/drawing/2014/main" id="{1D165DB0-3C6C-3021-CB1D-862A87722740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1476" name="フリーフォーム: 図形 1475">
                  <a:extLst>
                    <a:ext uri="{FF2B5EF4-FFF2-40B4-BE49-F238E27FC236}">
                      <a16:creationId xmlns:a16="http://schemas.microsoft.com/office/drawing/2014/main" id="{4F62FEA9-C726-0E73-097F-A3A598BE328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77" name="フローチャート: 結合子 1476">
                  <a:extLst>
                    <a:ext uri="{FF2B5EF4-FFF2-40B4-BE49-F238E27FC236}">
                      <a16:creationId xmlns:a16="http://schemas.microsoft.com/office/drawing/2014/main" id="{1414FA4D-2557-2CB8-EF63-960370EE3082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70" name="グループ化 1469">
                <a:extLst>
                  <a:ext uri="{FF2B5EF4-FFF2-40B4-BE49-F238E27FC236}">
                    <a16:creationId xmlns:a16="http://schemas.microsoft.com/office/drawing/2014/main" id="{7688CC20-7A50-DE5F-A960-873DAC30DA3A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1474" name="フリーフォーム: 図形 1473">
                  <a:extLst>
                    <a:ext uri="{FF2B5EF4-FFF2-40B4-BE49-F238E27FC236}">
                      <a16:creationId xmlns:a16="http://schemas.microsoft.com/office/drawing/2014/main" id="{0E67FD2F-3895-44AF-CC94-E5F2DD92826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75" name="フローチャート: 結合子 1474">
                  <a:extLst>
                    <a:ext uri="{FF2B5EF4-FFF2-40B4-BE49-F238E27FC236}">
                      <a16:creationId xmlns:a16="http://schemas.microsoft.com/office/drawing/2014/main" id="{558EAF60-4286-A2F9-BCF1-4C464F397B25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71" name="グループ化 1470">
                <a:extLst>
                  <a:ext uri="{FF2B5EF4-FFF2-40B4-BE49-F238E27FC236}">
                    <a16:creationId xmlns:a16="http://schemas.microsoft.com/office/drawing/2014/main" id="{FE0730C7-4F0A-2B74-2B8C-23F1AD55E025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1472" name="フリーフォーム: 図形 1471">
                  <a:extLst>
                    <a:ext uri="{FF2B5EF4-FFF2-40B4-BE49-F238E27FC236}">
                      <a16:creationId xmlns:a16="http://schemas.microsoft.com/office/drawing/2014/main" id="{A16AB13A-CD8D-5431-CB3F-F09603491ADA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73" name="フローチャート: 結合子 1472">
                  <a:extLst>
                    <a:ext uri="{FF2B5EF4-FFF2-40B4-BE49-F238E27FC236}">
                      <a16:creationId xmlns:a16="http://schemas.microsoft.com/office/drawing/2014/main" id="{41FF495D-010E-4C96-8B25-8168DF3E6903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1536" name="グループ化 1535">
            <a:extLst>
              <a:ext uri="{FF2B5EF4-FFF2-40B4-BE49-F238E27FC236}">
                <a16:creationId xmlns:a16="http://schemas.microsoft.com/office/drawing/2014/main" id="{B00975D5-3D76-228A-2EF0-2B77475F90E5}"/>
              </a:ext>
            </a:extLst>
          </p:cNvPr>
          <p:cNvGrpSpPr/>
          <p:nvPr/>
        </p:nvGrpSpPr>
        <p:grpSpPr>
          <a:xfrm>
            <a:off x="918976" y="3471116"/>
            <a:ext cx="169601" cy="166830"/>
            <a:chOff x="-1461736" y="249110"/>
            <a:chExt cx="994242" cy="977998"/>
          </a:xfrm>
        </p:grpSpPr>
        <p:grpSp>
          <p:nvGrpSpPr>
            <p:cNvPr id="1537" name="グループ化 1536">
              <a:extLst>
                <a:ext uri="{FF2B5EF4-FFF2-40B4-BE49-F238E27FC236}">
                  <a16:creationId xmlns:a16="http://schemas.microsoft.com/office/drawing/2014/main" id="{5956A5DE-97EF-5654-B334-DD3CBC3CA6DE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1570" name="涙形 1569">
                <a:extLst>
                  <a:ext uri="{FF2B5EF4-FFF2-40B4-BE49-F238E27FC236}">
                    <a16:creationId xmlns:a16="http://schemas.microsoft.com/office/drawing/2014/main" id="{50BBD68D-D6A6-2301-6725-33C77F60BB38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1" name="涙形 1570">
                <a:extLst>
                  <a:ext uri="{FF2B5EF4-FFF2-40B4-BE49-F238E27FC236}">
                    <a16:creationId xmlns:a16="http://schemas.microsoft.com/office/drawing/2014/main" id="{32C49138-E3C0-770C-663C-596F9815FCEF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2" name="涙形 1571">
                <a:extLst>
                  <a:ext uri="{FF2B5EF4-FFF2-40B4-BE49-F238E27FC236}">
                    <a16:creationId xmlns:a16="http://schemas.microsoft.com/office/drawing/2014/main" id="{F2BE6CEC-1D41-5182-5923-9A3CF3A15851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3" name="涙形 1572">
                <a:extLst>
                  <a:ext uri="{FF2B5EF4-FFF2-40B4-BE49-F238E27FC236}">
                    <a16:creationId xmlns:a16="http://schemas.microsoft.com/office/drawing/2014/main" id="{CDAB6113-D6D2-A13D-907E-102B5E0F9CC7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4" name="涙形 1573">
                <a:extLst>
                  <a:ext uri="{FF2B5EF4-FFF2-40B4-BE49-F238E27FC236}">
                    <a16:creationId xmlns:a16="http://schemas.microsoft.com/office/drawing/2014/main" id="{BB4317E8-161C-C07C-6E36-1EDC191A4C57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538" name="グループ化 1537">
              <a:extLst>
                <a:ext uri="{FF2B5EF4-FFF2-40B4-BE49-F238E27FC236}">
                  <a16:creationId xmlns:a16="http://schemas.microsoft.com/office/drawing/2014/main" id="{1251ADB4-AA1F-B0F8-0D52-19A37AFF8F0F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1539" name="フローチャート: 結合子 1538">
                <a:extLst>
                  <a:ext uri="{FF2B5EF4-FFF2-40B4-BE49-F238E27FC236}">
                    <a16:creationId xmlns:a16="http://schemas.microsoft.com/office/drawing/2014/main" id="{1C5305C2-D8BE-48BD-7104-040E83625C79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540" name="グループ化 1539">
                <a:extLst>
                  <a:ext uri="{FF2B5EF4-FFF2-40B4-BE49-F238E27FC236}">
                    <a16:creationId xmlns:a16="http://schemas.microsoft.com/office/drawing/2014/main" id="{0E730D82-86B4-E338-7463-10048BCD25FF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1568" name="フリーフォーム: 図形 1567">
                  <a:extLst>
                    <a:ext uri="{FF2B5EF4-FFF2-40B4-BE49-F238E27FC236}">
                      <a16:creationId xmlns:a16="http://schemas.microsoft.com/office/drawing/2014/main" id="{C65469B5-B93C-D994-6C33-998C31C03F67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69" name="フローチャート: 結合子 1568">
                  <a:extLst>
                    <a:ext uri="{FF2B5EF4-FFF2-40B4-BE49-F238E27FC236}">
                      <a16:creationId xmlns:a16="http://schemas.microsoft.com/office/drawing/2014/main" id="{3B2BB4CC-A19F-C930-0915-DDD213BD8BD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1" name="グループ化 1540">
                <a:extLst>
                  <a:ext uri="{FF2B5EF4-FFF2-40B4-BE49-F238E27FC236}">
                    <a16:creationId xmlns:a16="http://schemas.microsoft.com/office/drawing/2014/main" id="{C18CA8E6-1646-BF52-E34F-64FB5E196864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1566" name="フリーフォーム: 図形 1565">
                  <a:extLst>
                    <a:ext uri="{FF2B5EF4-FFF2-40B4-BE49-F238E27FC236}">
                      <a16:creationId xmlns:a16="http://schemas.microsoft.com/office/drawing/2014/main" id="{35DCBF87-6042-EAA9-FB98-8D7C758E74C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67" name="フローチャート: 結合子 1566">
                  <a:extLst>
                    <a:ext uri="{FF2B5EF4-FFF2-40B4-BE49-F238E27FC236}">
                      <a16:creationId xmlns:a16="http://schemas.microsoft.com/office/drawing/2014/main" id="{5F1FABD4-D87E-0335-AD7D-8C6F6428E00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2" name="グループ化 1541">
                <a:extLst>
                  <a:ext uri="{FF2B5EF4-FFF2-40B4-BE49-F238E27FC236}">
                    <a16:creationId xmlns:a16="http://schemas.microsoft.com/office/drawing/2014/main" id="{054728FB-153C-2111-D956-F72903843E73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1564" name="フリーフォーム: 図形 1563">
                  <a:extLst>
                    <a:ext uri="{FF2B5EF4-FFF2-40B4-BE49-F238E27FC236}">
                      <a16:creationId xmlns:a16="http://schemas.microsoft.com/office/drawing/2014/main" id="{75576A29-B085-4501-569E-9FA9EFB9090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65" name="フローチャート: 結合子 1564">
                  <a:extLst>
                    <a:ext uri="{FF2B5EF4-FFF2-40B4-BE49-F238E27FC236}">
                      <a16:creationId xmlns:a16="http://schemas.microsoft.com/office/drawing/2014/main" id="{1ACDEA4C-4AFB-C7C1-D6CA-B87DF57CACE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3" name="グループ化 1542">
                <a:extLst>
                  <a:ext uri="{FF2B5EF4-FFF2-40B4-BE49-F238E27FC236}">
                    <a16:creationId xmlns:a16="http://schemas.microsoft.com/office/drawing/2014/main" id="{7ACD327A-ED3A-1551-ECEF-BA9C40DB2F05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1562" name="フリーフォーム: 図形 1561">
                  <a:extLst>
                    <a:ext uri="{FF2B5EF4-FFF2-40B4-BE49-F238E27FC236}">
                      <a16:creationId xmlns:a16="http://schemas.microsoft.com/office/drawing/2014/main" id="{B8E213D8-0526-1572-ED41-58D20A1F8BF8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63" name="フローチャート: 結合子 1562">
                  <a:extLst>
                    <a:ext uri="{FF2B5EF4-FFF2-40B4-BE49-F238E27FC236}">
                      <a16:creationId xmlns:a16="http://schemas.microsoft.com/office/drawing/2014/main" id="{ECED3FEF-7161-9D97-5631-113F9C3A795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544" name="グループ化 1543">
                <a:extLst>
                  <a:ext uri="{FF2B5EF4-FFF2-40B4-BE49-F238E27FC236}">
                    <a16:creationId xmlns:a16="http://schemas.microsoft.com/office/drawing/2014/main" id="{DB1F33C0-F24B-6971-0BD8-6ECAD13498A2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1560" name="フリーフォーム: 図形 1559">
                  <a:extLst>
                    <a:ext uri="{FF2B5EF4-FFF2-40B4-BE49-F238E27FC236}">
                      <a16:creationId xmlns:a16="http://schemas.microsoft.com/office/drawing/2014/main" id="{8FEB7EB0-4698-A5C0-3793-E5C9C8851452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61" name="フローチャート: 結合子 1560">
                  <a:extLst>
                    <a:ext uri="{FF2B5EF4-FFF2-40B4-BE49-F238E27FC236}">
                      <a16:creationId xmlns:a16="http://schemas.microsoft.com/office/drawing/2014/main" id="{9B8AF89E-0315-9D4C-DD82-B71A283DB13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5" name="グループ化 1544">
                <a:extLst>
                  <a:ext uri="{FF2B5EF4-FFF2-40B4-BE49-F238E27FC236}">
                    <a16:creationId xmlns:a16="http://schemas.microsoft.com/office/drawing/2014/main" id="{5D4C892F-A5B9-B450-0052-1CC6EBAE88CA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1558" name="フリーフォーム: 図形 1557">
                  <a:extLst>
                    <a:ext uri="{FF2B5EF4-FFF2-40B4-BE49-F238E27FC236}">
                      <a16:creationId xmlns:a16="http://schemas.microsoft.com/office/drawing/2014/main" id="{77B55BB8-F0C7-24DF-575A-C1206C13BE0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59" name="フローチャート: 結合子 1558">
                  <a:extLst>
                    <a:ext uri="{FF2B5EF4-FFF2-40B4-BE49-F238E27FC236}">
                      <a16:creationId xmlns:a16="http://schemas.microsoft.com/office/drawing/2014/main" id="{CC955883-3CEF-9596-6A8B-755728367E65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6" name="グループ化 1545">
                <a:extLst>
                  <a:ext uri="{FF2B5EF4-FFF2-40B4-BE49-F238E27FC236}">
                    <a16:creationId xmlns:a16="http://schemas.microsoft.com/office/drawing/2014/main" id="{AD3D54DB-0FA5-4EC1-F0AD-EA08CFE09B5C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1556" name="フリーフォーム: 図形 1555">
                  <a:extLst>
                    <a:ext uri="{FF2B5EF4-FFF2-40B4-BE49-F238E27FC236}">
                      <a16:creationId xmlns:a16="http://schemas.microsoft.com/office/drawing/2014/main" id="{5F4421DD-7A5A-4821-2A0D-3AB48AB172D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57" name="フローチャート: 結合子 1556">
                  <a:extLst>
                    <a:ext uri="{FF2B5EF4-FFF2-40B4-BE49-F238E27FC236}">
                      <a16:creationId xmlns:a16="http://schemas.microsoft.com/office/drawing/2014/main" id="{4CE62E4F-3D42-3AC0-1406-AF4333425CD9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7" name="グループ化 1546">
                <a:extLst>
                  <a:ext uri="{FF2B5EF4-FFF2-40B4-BE49-F238E27FC236}">
                    <a16:creationId xmlns:a16="http://schemas.microsoft.com/office/drawing/2014/main" id="{4FDA1D9C-8118-5C13-43B3-81E413736A22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1554" name="フリーフォーム: 図形 1553">
                  <a:extLst>
                    <a:ext uri="{FF2B5EF4-FFF2-40B4-BE49-F238E27FC236}">
                      <a16:creationId xmlns:a16="http://schemas.microsoft.com/office/drawing/2014/main" id="{77D67F54-AA65-ED52-10A0-B167DF6ECCE4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55" name="フローチャート: 結合子 1554">
                  <a:extLst>
                    <a:ext uri="{FF2B5EF4-FFF2-40B4-BE49-F238E27FC236}">
                      <a16:creationId xmlns:a16="http://schemas.microsoft.com/office/drawing/2014/main" id="{362D9D6D-B7E0-3351-7AB5-B67A7A225AA2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8" name="グループ化 1547">
                <a:extLst>
                  <a:ext uri="{FF2B5EF4-FFF2-40B4-BE49-F238E27FC236}">
                    <a16:creationId xmlns:a16="http://schemas.microsoft.com/office/drawing/2014/main" id="{300D11B5-2C24-493E-ABC5-A8D1E798DB19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1552" name="フリーフォーム: 図形 1551">
                  <a:extLst>
                    <a:ext uri="{FF2B5EF4-FFF2-40B4-BE49-F238E27FC236}">
                      <a16:creationId xmlns:a16="http://schemas.microsoft.com/office/drawing/2014/main" id="{CC9CBC4D-925E-5830-76E4-4316D4B2CA8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53" name="フローチャート: 結合子 1552">
                  <a:extLst>
                    <a:ext uri="{FF2B5EF4-FFF2-40B4-BE49-F238E27FC236}">
                      <a16:creationId xmlns:a16="http://schemas.microsoft.com/office/drawing/2014/main" id="{4F9F7D40-7BB3-67ED-14CF-ACEFF91A88A1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49" name="グループ化 1548">
                <a:extLst>
                  <a:ext uri="{FF2B5EF4-FFF2-40B4-BE49-F238E27FC236}">
                    <a16:creationId xmlns:a16="http://schemas.microsoft.com/office/drawing/2014/main" id="{B7A4C125-7776-0796-0871-8BFD4A3E29EC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1550" name="フリーフォーム: 図形 1549">
                  <a:extLst>
                    <a:ext uri="{FF2B5EF4-FFF2-40B4-BE49-F238E27FC236}">
                      <a16:creationId xmlns:a16="http://schemas.microsoft.com/office/drawing/2014/main" id="{EE9224E3-7845-57F3-D9AF-DB0F2C862FD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51" name="フローチャート: 結合子 1550">
                  <a:extLst>
                    <a:ext uri="{FF2B5EF4-FFF2-40B4-BE49-F238E27FC236}">
                      <a16:creationId xmlns:a16="http://schemas.microsoft.com/office/drawing/2014/main" id="{AA5F0791-AC97-E539-F461-427D22BD1EB1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5ECFDCB8-AACC-612D-454A-7131DCCC4D84}"/>
              </a:ext>
            </a:extLst>
          </p:cNvPr>
          <p:cNvGrpSpPr/>
          <p:nvPr/>
        </p:nvGrpSpPr>
        <p:grpSpPr>
          <a:xfrm>
            <a:off x="3196199" y="3323016"/>
            <a:ext cx="2433638" cy="369332"/>
            <a:chOff x="3306793" y="3303398"/>
            <a:chExt cx="2433638" cy="369332"/>
          </a:xfrm>
        </p:grpSpPr>
        <p:sp>
          <p:nvSpPr>
            <p:cNvPr id="1450" name="テキスト ボックス 1449">
              <a:extLst>
                <a:ext uri="{FF2B5EF4-FFF2-40B4-BE49-F238E27FC236}">
                  <a16:creationId xmlns:a16="http://schemas.microsoft.com/office/drawing/2014/main" id="{DFFFD9CE-0846-1CCB-4B0A-1269FF1D9859}"/>
                </a:ext>
              </a:extLst>
            </p:cNvPr>
            <p:cNvSpPr txBox="1"/>
            <p:nvPr/>
          </p:nvSpPr>
          <p:spPr>
            <a:xfrm>
              <a:off x="3306793" y="3303398"/>
              <a:ext cx="24336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現地集合・現地解散</a:t>
              </a:r>
            </a:p>
          </p:txBody>
        </p:sp>
        <p:grpSp>
          <p:nvGrpSpPr>
            <p:cNvPr id="1653" name="グループ化 1652">
              <a:extLst>
                <a:ext uri="{FF2B5EF4-FFF2-40B4-BE49-F238E27FC236}">
                  <a16:creationId xmlns:a16="http://schemas.microsoft.com/office/drawing/2014/main" id="{E59A99E8-507F-B90C-4C75-6FDF7968B2EC}"/>
                </a:ext>
              </a:extLst>
            </p:cNvPr>
            <p:cNvGrpSpPr/>
            <p:nvPr/>
          </p:nvGrpSpPr>
          <p:grpSpPr>
            <a:xfrm>
              <a:off x="4347016" y="3381263"/>
              <a:ext cx="169601" cy="166830"/>
              <a:chOff x="-1461736" y="249110"/>
              <a:chExt cx="994242" cy="977998"/>
            </a:xfrm>
          </p:grpSpPr>
          <p:grpSp>
            <p:nvGrpSpPr>
              <p:cNvPr id="1654" name="グループ化 1653">
                <a:extLst>
                  <a:ext uri="{FF2B5EF4-FFF2-40B4-BE49-F238E27FC236}">
                    <a16:creationId xmlns:a16="http://schemas.microsoft.com/office/drawing/2014/main" id="{75B74E16-28C2-56D8-C32B-0FC4FAFD434B}"/>
                  </a:ext>
                </a:extLst>
              </p:cNvPr>
              <p:cNvGrpSpPr/>
              <p:nvPr/>
            </p:nvGrpSpPr>
            <p:grpSpPr>
              <a:xfrm>
                <a:off x="-1461736" y="249110"/>
                <a:ext cx="994242" cy="977998"/>
                <a:chOff x="-1461736" y="249110"/>
                <a:chExt cx="994242" cy="977998"/>
              </a:xfrm>
            </p:grpSpPr>
            <p:sp>
              <p:nvSpPr>
                <p:cNvPr id="1687" name="涙形 1686">
                  <a:extLst>
                    <a:ext uri="{FF2B5EF4-FFF2-40B4-BE49-F238E27FC236}">
                      <a16:creationId xmlns:a16="http://schemas.microsoft.com/office/drawing/2014/main" id="{34A883F3-5279-72B5-7524-A3A3FBC1BB15}"/>
                    </a:ext>
                  </a:extLst>
                </p:cNvPr>
                <p:cNvSpPr/>
                <p:nvPr/>
              </p:nvSpPr>
              <p:spPr>
                <a:xfrm rot="5830304">
                  <a:off x="-1366961" y="264525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88" name="涙形 1687">
                  <a:extLst>
                    <a:ext uri="{FF2B5EF4-FFF2-40B4-BE49-F238E27FC236}">
                      <a16:creationId xmlns:a16="http://schemas.microsoft.com/office/drawing/2014/main" id="{41DE05E4-B4BD-B48F-5809-A4AC710C0332}"/>
                    </a:ext>
                  </a:extLst>
                </p:cNvPr>
                <p:cNvSpPr/>
                <p:nvPr/>
              </p:nvSpPr>
              <p:spPr>
                <a:xfrm rot="10117143">
                  <a:off x="-1012685" y="249110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89" name="涙形 1688">
                  <a:extLst>
                    <a:ext uri="{FF2B5EF4-FFF2-40B4-BE49-F238E27FC236}">
                      <a16:creationId xmlns:a16="http://schemas.microsoft.com/office/drawing/2014/main" id="{11FFEA79-6752-763A-F132-0FB52434F03D}"/>
                    </a:ext>
                  </a:extLst>
                </p:cNvPr>
                <p:cNvSpPr/>
                <p:nvPr/>
              </p:nvSpPr>
              <p:spPr>
                <a:xfrm rot="14472690">
                  <a:off x="-889566" y="577142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90" name="涙形 1689">
                  <a:extLst>
                    <a:ext uri="{FF2B5EF4-FFF2-40B4-BE49-F238E27FC236}">
                      <a16:creationId xmlns:a16="http://schemas.microsoft.com/office/drawing/2014/main" id="{0D44A2A0-3E4D-B365-1D5A-89AAE074D688}"/>
                    </a:ext>
                  </a:extLst>
                </p:cNvPr>
                <p:cNvSpPr/>
                <p:nvPr/>
              </p:nvSpPr>
              <p:spPr>
                <a:xfrm rot="19158476">
                  <a:off x="-1198649" y="798254"/>
                  <a:ext cx="415273" cy="42885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91" name="涙形 1690">
                  <a:extLst>
                    <a:ext uri="{FF2B5EF4-FFF2-40B4-BE49-F238E27FC236}">
                      <a16:creationId xmlns:a16="http://schemas.microsoft.com/office/drawing/2014/main" id="{522CBC81-B204-B61D-909C-296CC429F4F4}"/>
                    </a:ext>
                  </a:extLst>
                </p:cNvPr>
                <p:cNvSpPr/>
                <p:nvPr/>
              </p:nvSpPr>
              <p:spPr>
                <a:xfrm rot="1477353">
                  <a:off x="-1461736" y="601676"/>
                  <a:ext cx="414799" cy="429344"/>
                </a:xfrm>
                <a:prstGeom prst="teardrop">
                  <a:avLst/>
                </a:prstGeom>
                <a:solidFill>
                  <a:srgbClr val="FDF9F4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655" name="グループ化 1654">
                <a:extLst>
                  <a:ext uri="{FF2B5EF4-FFF2-40B4-BE49-F238E27FC236}">
                    <a16:creationId xmlns:a16="http://schemas.microsoft.com/office/drawing/2014/main" id="{D769C59E-7F39-0CA7-C511-68DDC919B329}"/>
                  </a:ext>
                </a:extLst>
              </p:cNvPr>
              <p:cNvGrpSpPr/>
              <p:nvPr/>
            </p:nvGrpSpPr>
            <p:grpSpPr>
              <a:xfrm>
                <a:off x="-1146386" y="534785"/>
                <a:ext cx="375546" cy="367875"/>
                <a:chOff x="-208111" y="557687"/>
                <a:chExt cx="375546" cy="367875"/>
              </a:xfrm>
            </p:grpSpPr>
            <p:sp>
              <p:nvSpPr>
                <p:cNvPr id="1656" name="フローチャート: 結合子 1655">
                  <a:extLst>
                    <a:ext uri="{FF2B5EF4-FFF2-40B4-BE49-F238E27FC236}">
                      <a16:creationId xmlns:a16="http://schemas.microsoft.com/office/drawing/2014/main" id="{45EABE79-D7F6-31D1-48EF-F53230885CBE}"/>
                    </a:ext>
                  </a:extLst>
                </p:cNvPr>
                <p:cNvSpPr/>
                <p:nvPr/>
              </p:nvSpPr>
              <p:spPr>
                <a:xfrm>
                  <a:off x="-75900" y="684063"/>
                  <a:ext cx="109480" cy="114033"/>
                </a:xfrm>
                <a:prstGeom prst="flowChartConnector">
                  <a:avLst/>
                </a:prstGeom>
                <a:solidFill>
                  <a:srgbClr val="FADB7F"/>
                </a:solidFill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1657" name="グループ化 1656">
                  <a:extLst>
                    <a:ext uri="{FF2B5EF4-FFF2-40B4-BE49-F238E27FC236}">
                      <a16:creationId xmlns:a16="http://schemas.microsoft.com/office/drawing/2014/main" id="{1D5B1D77-D0A7-4DA4-6BD9-4136C918EAC6}"/>
                    </a:ext>
                  </a:extLst>
                </p:cNvPr>
                <p:cNvGrpSpPr/>
                <p:nvPr/>
              </p:nvGrpSpPr>
              <p:grpSpPr>
                <a:xfrm>
                  <a:off x="-114635" y="56748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685" name="フリーフォーム: 図形 1684">
                    <a:extLst>
                      <a:ext uri="{FF2B5EF4-FFF2-40B4-BE49-F238E27FC236}">
                        <a16:creationId xmlns:a16="http://schemas.microsoft.com/office/drawing/2014/main" id="{E0DD4FFA-08CB-DC12-F876-1B22E49873DF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86" name="フローチャート: 結合子 1685">
                    <a:extLst>
                      <a:ext uri="{FF2B5EF4-FFF2-40B4-BE49-F238E27FC236}">
                        <a16:creationId xmlns:a16="http://schemas.microsoft.com/office/drawing/2014/main" id="{3FE87194-2D53-7E46-A898-C6F622DABCAA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58" name="グループ化 1657">
                  <a:extLst>
                    <a:ext uri="{FF2B5EF4-FFF2-40B4-BE49-F238E27FC236}">
                      <a16:creationId xmlns:a16="http://schemas.microsoft.com/office/drawing/2014/main" id="{9FE2D850-FD11-9F5A-1857-DAD57F4BBEBD}"/>
                    </a:ext>
                  </a:extLst>
                </p:cNvPr>
                <p:cNvGrpSpPr/>
                <p:nvPr/>
              </p:nvGrpSpPr>
              <p:grpSpPr>
                <a:xfrm rot="1880087">
                  <a:off x="-28454" y="557687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683" name="フリーフォーム: 図形 1682">
                    <a:extLst>
                      <a:ext uri="{FF2B5EF4-FFF2-40B4-BE49-F238E27FC236}">
                        <a16:creationId xmlns:a16="http://schemas.microsoft.com/office/drawing/2014/main" id="{F5AA325A-79A4-0C89-BC9C-27994A9C8EB2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84" name="フローチャート: 結合子 1683">
                    <a:extLst>
                      <a:ext uri="{FF2B5EF4-FFF2-40B4-BE49-F238E27FC236}">
                        <a16:creationId xmlns:a16="http://schemas.microsoft.com/office/drawing/2014/main" id="{8144496B-38A0-FD64-2C90-7EE83B78A2E0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59" name="グループ化 1658">
                  <a:extLst>
                    <a:ext uri="{FF2B5EF4-FFF2-40B4-BE49-F238E27FC236}">
                      <a16:creationId xmlns:a16="http://schemas.microsoft.com/office/drawing/2014/main" id="{629DB189-B05A-45E6-502A-C60C8BF957C3}"/>
                    </a:ext>
                  </a:extLst>
                </p:cNvPr>
                <p:cNvGrpSpPr/>
                <p:nvPr/>
              </p:nvGrpSpPr>
              <p:grpSpPr>
                <a:xfrm rot="19213233">
                  <a:off x="-167030" y="629064"/>
                  <a:ext cx="67012" cy="121459"/>
                  <a:chOff x="-114635" y="567484"/>
                  <a:chExt cx="67012" cy="121459"/>
                </a:xfrm>
              </p:grpSpPr>
              <p:sp>
                <p:nvSpPr>
                  <p:cNvPr id="1681" name="フリーフォーム: 図形 1680">
                    <a:extLst>
                      <a:ext uri="{FF2B5EF4-FFF2-40B4-BE49-F238E27FC236}">
                        <a16:creationId xmlns:a16="http://schemas.microsoft.com/office/drawing/2014/main" id="{AA3F5E7B-0A85-E27B-7C01-09FCF61CBB33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82" name="フローチャート: 結合子 1681">
                    <a:extLst>
                      <a:ext uri="{FF2B5EF4-FFF2-40B4-BE49-F238E27FC236}">
                        <a16:creationId xmlns:a16="http://schemas.microsoft.com/office/drawing/2014/main" id="{2475B23C-C353-59B0-D0A4-A29F76F04041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60" name="グループ化 1659">
                  <a:extLst>
                    <a:ext uri="{FF2B5EF4-FFF2-40B4-BE49-F238E27FC236}">
                      <a16:creationId xmlns:a16="http://schemas.microsoft.com/office/drawing/2014/main" id="{37B16B6F-050D-1A09-078C-74F16535C5CE}"/>
                    </a:ext>
                  </a:extLst>
                </p:cNvPr>
                <p:cNvGrpSpPr/>
                <p:nvPr/>
              </p:nvGrpSpPr>
              <p:grpSpPr>
                <a:xfrm rot="20344406" flipV="1">
                  <a:off x="-67362" y="806124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679" name="フリーフォーム: 図形 1678">
                    <a:extLst>
                      <a:ext uri="{FF2B5EF4-FFF2-40B4-BE49-F238E27FC236}">
                        <a16:creationId xmlns:a16="http://schemas.microsoft.com/office/drawing/2014/main" id="{3920163E-5786-A415-262F-03E54D2CD4D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80" name="フローチャート: 結合子 1679">
                    <a:extLst>
                      <a:ext uri="{FF2B5EF4-FFF2-40B4-BE49-F238E27FC236}">
                        <a16:creationId xmlns:a16="http://schemas.microsoft.com/office/drawing/2014/main" id="{08DE667D-CE49-091E-55D6-DB37466DE757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1661" name="グループ化 1660">
                  <a:extLst>
                    <a:ext uri="{FF2B5EF4-FFF2-40B4-BE49-F238E27FC236}">
                      <a16:creationId xmlns:a16="http://schemas.microsoft.com/office/drawing/2014/main" id="{A6B4443F-1651-7BA4-A858-17C325D86084}"/>
                    </a:ext>
                  </a:extLst>
                </p:cNvPr>
                <p:cNvGrpSpPr/>
                <p:nvPr/>
              </p:nvGrpSpPr>
              <p:grpSpPr>
                <a:xfrm rot="18744944" flipV="1">
                  <a:off x="5644" y="792691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677" name="フリーフォーム: 図形 1676">
                    <a:extLst>
                      <a:ext uri="{FF2B5EF4-FFF2-40B4-BE49-F238E27FC236}">
                        <a16:creationId xmlns:a16="http://schemas.microsoft.com/office/drawing/2014/main" id="{E2D8F806-B6DA-78D1-0D2B-D587EFA12999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78" name="フローチャート: 結合子 1677">
                    <a:extLst>
                      <a:ext uri="{FF2B5EF4-FFF2-40B4-BE49-F238E27FC236}">
                        <a16:creationId xmlns:a16="http://schemas.microsoft.com/office/drawing/2014/main" id="{3263982A-170D-5AD0-D262-53FB461EB2B2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62" name="グループ化 1661">
                  <a:extLst>
                    <a:ext uri="{FF2B5EF4-FFF2-40B4-BE49-F238E27FC236}">
                      <a16:creationId xmlns:a16="http://schemas.microsoft.com/office/drawing/2014/main" id="{2E02D1E0-84E4-9CE9-99F7-C253DD49996D}"/>
                    </a:ext>
                  </a:extLst>
                </p:cNvPr>
                <p:cNvGrpSpPr/>
                <p:nvPr/>
              </p:nvGrpSpPr>
              <p:grpSpPr>
                <a:xfrm rot="14595453" flipV="1">
                  <a:off x="73757" y="688318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675" name="フリーフォーム: 図形 1674">
                    <a:extLst>
                      <a:ext uri="{FF2B5EF4-FFF2-40B4-BE49-F238E27FC236}">
                        <a16:creationId xmlns:a16="http://schemas.microsoft.com/office/drawing/2014/main" id="{4BA5F9AC-9452-58D1-B9DD-C5DC7F4DD65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76" name="フローチャート: 結合子 1675">
                    <a:extLst>
                      <a:ext uri="{FF2B5EF4-FFF2-40B4-BE49-F238E27FC236}">
                        <a16:creationId xmlns:a16="http://schemas.microsoft.com/office/drawing/2014/main" id="{427C2EFE-C6E8-ECB7-E99B-9801A12A0019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63" name="グループ化 1662">
                  <a:extLst>
                    <a:ext uri="{FF2B5EF4-FFF2-40B4-BE49-F238E27FC236}">
                      <a16:creationId xmlns:a16="http://schemas.microsoft.com/office/drawing/2014/main" id="{96166F74-B1B7-65C5-5DD8-847F6B05179A}"/>
                    </a:ext>
                  </a:extLst>
                </p:cNvPr>
                <p:cNvGrpSpPr/>
                <p:nvPr/>
              </p:nvGrpSpPr>
              <p:grpSpPr>
                <a:xfrm rot="889898" flipV="1">
                  <a:off x="-141746" y="771710"/>
                  <a:ext cx="67012" cy="119438"/>
                  <a:chOff x="-114635" y="567484"/>
                  <a:chExt cx="67012" cy="121459"/>
                </a:xfrm>
              </p:grpSpPr>
              <p:sp>
                <p:nvSpPr>
                  <p:cNvPr id="1673" name="フリーフォーム: 図形 1672">
                    <a:extLst>
                      <a:ext uri="{FF2B5EF4-FFF2-40B4-BE49-F238E27FC236}">
                        <a16:creationId xmlns:a16="http://schemas.microsoft.com/office/drawing/2014/main" id="{913C422C-F868-663F-2D47-E7C78CCE852A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74" name="フローチャート: 結合子 1673">
                    <a:extLst>
                      <a:ext uri="{FF2B5EF4-FFF2-40B4-BE49-F238E27FC236}">
                        <a16:creationId xmlns:a16="http://schemas.microsoft.com/office/drawing/2014/main" id="{C1FA8429-F5C5-E955-F988-55E4E59D4886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64" name="グループ化 1663">
                  <a:extLst>
                    <a:ext uri="{FF2B5EF4-FFF2-40B4-BE49-F238E27FC236}">
                      <a16:creationId xmlns:a16="http://schemas.microsoft.com/office/drawing/2014/main" id="{2BBD3641-92FD-D2DD-1BD6-B7949A632627}"/>
                    </a:ext>
                  </a:extLst>
                </p:cNvPr>
                <p:cNvGrpSpPr/>
                <p:nvPr/>
              </p:nvGrpSpPr>
              <p:grpSpPr>
                <a:xfrm rot="3884421" flipV="1">
                  <a:off x="-180330" y="69123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671" name="フリーフォーム: 図形 1670">
                    <a:extLst>
                      <a:ext uri="{FF2B5EF4-FFF2-40B4-BE49-F238E27FC236}">
                        <a16:creationId xmlns:a16="http://schemas.microsoft.com/office/drawing/2014/main" id="{7A63AF43-B53C-41D3-0D3A-1EE8DE682BDC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72" name="フローチャート: 結合子 1671">
                    <a:extLst>
                      <a:ext uri="{FF2B5EF4-FFF2-40B4-BE49-F238E27FC236}">
                        <a16:creationId xmlns:a16="http://schemas.microsoft.com/office/drawing/2014/main" id="{0DDFD917-75DF-60F9-8955-8607D80EC2FD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65" name="グループ化 1664">
                  <a:extLst>
                    <a:ext uri="{FF2B5EF4-FFF2-40B4-BE49-F238E27FC236}">
                      <a16:creationId xmlns:a16="http://schemas.microsoft.com/office/drawing/2014/main" id="{3514DCAB-001D-054C-D6B0-8D69AD9C7B52}"/>
                    </a:ext>
                  </a:extLst>
                </p:cNvPr>
                <p:cNvGrpSpPr/>
                <p:nvPr/>
              </p:nvGrpSpPr>
              <p:grpSpPr>
                <a:xfrm rot="13333477" flipV="1">
                  <a:off x="55451" y="618797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669" name="フリーフォーム: 図形 1668">
                    <a:extLst>
                      <a:ext uri="{FF2B5EF4-FFF2-40B4-BE49-F238E27FC236}">
                        <a16:creationId xmlns:a16="http://schemas.microsoft.com/office/drawing/2014/main" id="{1128C63B-59F5-7132-CC0B-7F0ABCBD1818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70" name="フローチャート: 結合子 1669">
                    <a:extLst>
                      <a:ext uri="{FF2B5EF4-FFF2-40B4-BE49-F238E27FC236}">
                        <a16:creationId xmlns:a16="http://schemas.microsoft.com/office/drawing/2014/main" id="{59F96E95-B1FC-21BB-BB3F-0FA8F93DAE8C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66" name="グループ化 1665">
                  <a:extLst>
                    <a:ext uri="{FF2B5EF4-FFF2-40B4-BE49-F238E27FC236}">
                      <a16:creationId xmlns:a16="http://schemas.microsoft.com/office/drawing/2014/main" id="{440F397A-6A3B-E8E3-0A96-B6B9D4281938}"/>
                    </a:ext>
                  </a:extLst>
                </p:cNvPr>
                <p:cNvGrpSpPr/>
                <p:nvPr/>
              </p:nvGrpSpPr>
              <p:grpSpPr>
                <a:xfrm rot="16200000" flipV="1">
                  <a:off x="47657" y="745149"/>
                  <a:ext cx="65897" cy="121459"/>
                  <a:chOff x="-114635" y="567484"/>
                  <a:chExt cx="67012" cy="121459"/>
                </a:xfrm>
              </p:grpSpPr>
              <p:sp>
                <p:nvSpPr>
                  <p:cNvPr id="1667" name="フリーフォーム: 図形 1666">
                    <a:extLst>
                      <a:ext uri="{FF2B5EF4-FFF2-40B4-BE49-F238E27FC236}">
                        <a16:creationId xmlns:a16="http://schemas.microsoft.com/office/drawing/2014/main" id="{FF509753-C083-376B-4C99-66E6E9C049D5}"/>
                      </a:ext>
                    </a:extLst>
                  </p:cNvPr>
                  <p:cNvSpPr/>
                  <p:nvPr/>
                </p:nvSpPr>
                <p:spPr>
                  <a:xfrm>
                    <a:off x="-82548" y="606393"/>
                    <a:ext cx="34925" cy="82550"/>
                  </a:xfrm>
                  <a:custGeom>
                    <a:avLst/>
                    <a:gdLst>
                      <a:gd name="connsiteX0" fmla="*/ 0 w 34925"/>
                      <a:gd name="connsiteY0" fmla="*/ 0 h 82550"/>
                      <a:gd name="connsiteX1" fmla="*/ 34925 w 34925"/>
                      <a:gd name="connsiteY1" fmla="*/ 82550 h 8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925" h="82550">
                        <a:moveTo>
                          <a:pt x="0" y="0"/>
                        </a:moveTo>
                        <a:lnTo>
                          <a:pt x="34925" y="82550"/>
                        </a:lnTo>
                      </a:path>
                    </a:pathLst>
                  </a:custGeom>
                  <a:noFill/>
                  <a:ln w="6350">
                    <a:solidFill>
                      <a:srgbClr val="BA8B8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68" name="フローチャート: 結合子 1667">
                    <a:extLst>
                      <a:ext uri="{FF2B5EF4-FFF2-40B4-BE49-F238E27FC236}">
                        <a16:creationId xmlns:a16="http://schemas.microsoft.com/office/drawing/2014/main" id="{E11CA6E9-501D-04FD-6146-61A6F6BC97AA}"/>
                      </a:ext>
                    </a:extLst>
                  </p:cNvPr>
                  <p:cNvSpPr/>
                  <p:nvPr/>
                </p:nvSpPr>
                <p:spPr>
                  <a:xfrm>
                    <a:off x="-114635" y="567484"/>
                    <a:ext cx="45719" cy="47620"/>
                  </a:xfrm>
                  <a:prstGeom prst="flowChartConnector">
                    <a:avLst/>
                  </a:prstGeom>
                  <a:solidFill>
                    <a:srgbClr val="FADB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</p:grpSp>
      <p:grpSp>
        <p:nvGrpSpPr>
          <p:cNvPr id="1692" name="グループ化 1691">
            <a:extLst>
              <a:ext uri="{FF2B5EF4-FFF2-40B4-BE49-F238E27FC236}">
                <a16:creationId xmlns:a16="http://schemas.microsoft.com/office/drawing/2014/main" id="{D929A509-F2D6-06DA-4A32-75AA1C65D9C6}"/>
              </a:ext>
            </a:extLst>
          </p:cNvPr>
          <p:cNvGrpSpPr/>
          <p:nvPr/>
        </p:nvGrpSpPr>
        <p:grpSpPr>
          <a:xfrm>
            <a:off x="19296" y="3964778"/>
            <a:ext cx="318185" cy="312987"/>
            <a:chOff x="-1461736" y="249110"/>
            <a:chExt cx="994242" cy="977998"/>
          </a:xfrm>
        </p:grpSpPr>
        <p:grpSp>
          <p:nvGrpSpPr>
            <p:cNvPr id="1693" name="グループ化 1692">
              <a:extLst>
                <a:ext uri="{FF2B5EF4-FFF2-40B4-BE49-F238E27FC236}">
                  <a16:creationId xmlns:a16="http://schemas.microsoft.com/office/drawing/2014/main" id="{8E01CBF9-7AA8-1037-8A14-7D8546E63DC8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1726" name="涙形 1725">
                <a:extLst>
                  <a:ext uri="{FF2B5EF4-FFF2-40B4-BE49-F238E27FC236}">
                    <a16:creationId xmlns:a16="http://schemas.microsoft.com/office/drawing/2014/main" id="{EACD3E4B-4CF2-1E59-696D-CCECDAF6AE00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27" name="涙形 1726">
                <a:extLst>
                  <a:ext uri="{FF2B5EF4-FFF2-40B4-BE49-F238E27FC236}">
                    <a16:creationId xmlns:a16="http://schemas.microsoft.com/office/drawing/2014/main" id="{39C2AED3-C10E-6679-C1AD-87988741014D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28" name="涙形 1727">
                <a:extLst>
                  <a:ext uri="{FF2B5EF4-FFF2-40B4-BE49-F238E27FC236}">
                    <a16:creationId xmlns:a16="http://schemas.microsoft.com/office/drawing/2014/main" id="{97EF946A-0D68-8BE4-0D8A-2D064791C91B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29" name="涙形 1728">
                <a:extLst>
                  <a:ext uri="{FF2B5EF4-FFF2-40B4-BE49-F238E27FC236}">
                    <a16:creationId xmlns:a16="http://schemas.microsoft.com/office/drawing/2014/main" id="{D186EF87-DB3E-6A58-0388-0F15DE0928FE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30" name="涙形 1729">
                <a:extLst>
                  <a:ext uri="{FF2B5EF4-FFF2-40B4-BE49-F238E27FC236}">
                    <a16:creationId xmlns:a16="http://schemas.microsoft.com/office/drawing/2014/main" id="{0028BE94-FD8F-FF24-58AF-0CF73BCC38DC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94" name="グループ化 1693">
              <a:extLst>
                <a:ext uri="{FF2B5EF4-FFF2-40B4-BE49-F238E27FC236}">
                  <a16:creationId xmlns:a16="http://schemas.microsoft.com/office/drawing/2014/main" id="{120696CE-4E3E-4814-4829-785D0D2CF4FC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1695" name="フローチャート: 結合子 1694">
                <a:extLst>
                  <a:ext uri="{FF2B5EF4-FFF2-40B4-BE49-F238E27FC236}">
                    <a16:creationId xmlns:a16="http://schemas.microsoft.com/office/drawing/2014/main" id="{BDF6D592-D500-9339-7409-811D40AE1F0E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696" name="グループ化 1695">
                <a:extLst>
                  <a:ext uri="{FF2B5EF4-FFF2-40B4-BE49-F238E27FC236}">
                    <a16:creationId xmlns:a16="http://schemas.microsoft.com/office/drawing/2014/main" id="{ED91ED7D-EB08-2C0F-8DAE-72AA38468126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1724" name="フリーフォーム: 図形 1723">
                  <a:extLst>
                    <a:ext uri="{FF2B5EF4-FFF2-40B4-BE49-F238E27FC236}">
                      <a16:creationId xmlns:a16="http://schemas.microsoft.com/office/drawing/2014/main" id="{57E71EC6-470B-70D2-9E05-EFDB0165C02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25" name="フローチャート: 結合子 1724">
                  <a:extLst>
                    <a:ext uri="{FF2B5EF4-FFF2-40B4-BE49-F238E27FC236}">
                      <a16:creationId xmlns:a16="http://schemas.microsoft.com/office/drawing/2014/main" id="{C53D2F26-5ED6-E7DA-9F3F-E2F951B52C1F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697" name="グループ化 1696">
                <a:extLst>
                  <a:ext uri="{FF2B5EF4-FFF2-40B4-BE49-F238E27FC236}">
                    <a16:creationId xmlns:a16="http://schemas.microsoft.com/office/drawing/2014/main" id="{99B49E0D-FE3A-E897-9195-9F1094BD3B12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1722" name="フリーフォーム: 図形 1721">
                  <a:extLst>
                    <a:ext uri="{FF2B5EF4-FFF2-40B4-BE49-F238E27FC236}">
                      <a16:creationId xmlns:a16="http://schemas.microsoft.com/office/drawing/2014/main" id="{2203F954-82ED-6A9C-776A-0BEF7FAB045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23" name="フローチャート: 結合子 1722">
                  <a:extLst>
                    <a:ext uri="{FF2B5EF4-FFF2-40B4-BE49-F238E27FC236}">
                      <a16:creationId xmlns:a16="http://schemas.microsoft.com/office/drawing/2014/main" id="{AD7EC033-AB9D-4690-0D82-0AC70FFD027B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698" name="グループ化 1697">
                <a:extLst>
                  <a:ext uri="{FF2B5EF4-FFF2-40B4-BE49-F238E27FC236}">
                    <a16:creationId xmlns:a16="http://schemas.microsoft.com/office/drawing/2014/main" id="{A9DA45B3-7710-15C4-C626-84087286000C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1720" name="フリーフォーム: 図形 1719">
                  <a:extLst>
                    <a:ext uri="{FF2B5EF4-FFF2-40B4-BE49-F238E27FC236}">
                      <a16:creationId xmlns:a16="http://schemas.microsoft.com/office/drawing/2014/main" id="{424E7C94-D828-5A34-8BDE-315810C602F1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21" name="フローチャート: 結合子 1720">
                  <a:extLst>
                    <a:ext uri="{FF2B5EF4-FFF2-40B4-BE49-F238E27FC236}">
                      <a16:creationId xmlns:a16="http://schemas.microsoft.com/office/drawing/2014/main" id="{22C209F5-CD16-CCD5-69DE-9D23FFA022A5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699" name="グループ化 1698">
                <a:extLst>
                  <a:ext uri="{FF2B5EF4-FFF2-40B4-BE49-F238E27FC236}">
                    <a16:creationId xmlns:a16="http://schemas.microsoft.com/office/drawing/2014/main" id="{FE1E9E42-42E6-089E-AA5B-069D77565795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1718" name="フリーフォーム: 図形 1717">
                  <a:extLst>
                    <a:ext uri="{FF2B5EF4-FFF2-40B4-BE49-F238E27FC236}">
                      <a16:creationId xmlns:a16="http://schemas.microsoft.com/office/drawing/2014/main" id="{126E269D-F51E-7A42-4583-0FCB2B81F22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19" name="フローチャート: 結合子 1718">
                  <a:extLst>
                    <a:ext uri="{FF2B5EF4-FFF2-40B4-BE49-F238E27FC236}">
                      <a16:creationId xmlns:a16="http://schemas.microsoft.com/office/drawing/2014/main" id="{697017C2-B17E-0E46-7B7E-EFB1906170D2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700" name="グループ化 1699">
                <a:extLst>
                  <a:ext uri="{FF2B5EF4-FFF2-40B4-BE49-F238E27FC236}">
                    <a16:creationId xmlns:a16="http://schemas.microsoft.com/office/drawing/2014/main" id="{E64A2EEA-8494-33E5-E8CA-CC8F59FA5AB4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1716" name="フリーフォーム: 図形 1715">
                  <a:extLst>
                    <a:ext uri="{FF2B5EF4-FFF2-40B4-BE49-F238E27FC236}">
                      <a16:creationId xmlns:a16="http://schemas.microsoft.com/office/drawing/2014/main" id="{FCA6CD4D-4884-C924-4FDD-73A69107363A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17" name="フローチャート: 結合子 1716">
                  <a:extLst>
                    <a:ext uri="{FF2B5EF4-FFF2-40B4-BE49-F238E27FC236}">
                      <a16:creationId xmlns:a16="http://schemas.microsoft.com/office/drawing/2014/main" id="{B1BB9AC3-1EF6-18B8-3AA0-642B1548CC77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01" name="グループ化 1700">
                <a:extLst>
                  <a:ext uri="{FF2B5EF4-FFF2-40B4-BE49-F238E27FC236}">
                    <a16:creationId xmlns:a16="http://schemas.microsoft.com/office/drawing/2014/main" id="{72BA6FCB-3C43-EB15-1914-F54FAACEAB1D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1714" name="フリーフォーム: 図形 1713">
                  <a:extLst>
                    <a:ext uri="{FF2B5EF4-FFF2-40B4-BE49-F238E27FC236}">
                      <a16:creationId xmlns:a16="http://schemas.microsoft.com/office/drawing/2014/main" id="{C8E275A8-C724-E89B-0904-85843D18DE2A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15" name="フローチャート: 結合子 1714">
                  <a:extLst>
                    <a:ext uri="{FF2B5EF4-FFF2-40B4-BE49-F238E27FC236}">
                      <a16:creationId xmlns:a16="http://schemas.microsoft.com/office/drawing/2014/main" id="{39289EB5-C930-CE5A-1BD5-24207187D54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02" name="グループ化 1701">
                <a:extLst>
                  <a:ext uri="{FF2B5EF4-FFF2-40B4-BE49-F238E27FC236}">
                    <a16:creationId xmlns:a16="http://schemas.microsoft.com/office/drawing/2014/main" id="{832F6AE0-FA54-63AD-6711-780B57E30407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1712" name="フリーフォーム: 図形 1711">
                  <a:extLst>
                    <a:ext uri="{FF2B5EF4-FFF2-40B4-BE49-F238E27FC236}">
                      <a16:creationId xmlns:a16="http://schemas.microsoft.com/office/drawing/2014/main" id="{429EFFFB-1380-1076-04E6-5FED4097D74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13" name="フローチャート: 結合子 1712">
                  <a:extLst>
                    <a:ext uri="{FF2B5EF4-FFF2-40B4-BE49-F238E27FC236}">
                      <a16:creationId xmlns:a16="http://schemas.microsoft.com/office/drawing/2014/main" id="{2BCD64FF-33F5-C951-6A9B-97C029EDC54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03" name="グループ化 1702">
                <a:extLst>
                  <a:ext uri="{FF2B5EF4-FFF2-40B4-BE49-F238E27FC236}">
                    <a16:creationId xmlns:a16="http://schemas.microsoft.com/office/drawing/2014/main" id="{D1BBF549-E277-D029-A155-4A53C4F850BA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1710" name="フリーフォーム: 図形 1709">
                  <a:extLst>
                    <a:ext uri="{FF2B5EF4-FFF2-40B4-BE49-F238E27FC236}">
                      <a16:creationId xmlns:a16="http://schemas.microsoft.com/office/drawing/2014/main" id="{5648D554-510E-8440-8976-ED28744110A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11" name="フローチャート: 結合子 1710">
                  <a:extLst>
                    <a:ext uri="{FF2B5EF4-FFF2-40B4-BE49-F238E27FC236}">
                      <a16:creationId xmlns:a16="http://schemas.microsoft.com/office/drawing/2014/main" id="{CD5B3276-16E0-4F09-2EF0-2E06319CCBB0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04" name="グループ化 1703">
                <a:extLst>
                  <a:ext uri="{FF2B5EF4-FFF2-40B4-BE49-F238E27FC236}">
                    <a16:creationId xmlns:a16="http://schemas.microsoft.com/office/drawing/2014/main" id="{17AE6BF5-F841-1088-68E2-D424B47C5F70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1708" name="フリーフォーム: 図形 1707">
                  <a:extLst>
                    <a:ext uri="{FF2B5EF4-FFF2-40B4-BE49-F238E27FC236}">
                      <a16:creationId xmlns:a16="http://schemas.microsoft.com/office/drawing/2014/main" id="{C04AF386-4000-0115-BBB0-0750E6AD9DD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09" name="フローチャート: 結合子 1708">
                  <a:extLst>
                    <a:ext uri="{FF2B5EF4-FFF2-40B4-BE49-F238E27FC236}">
                      <a16:creationId xmlns:a16="http://schemas.microsoft.com/office/drawing/2014/main" id="{280CCF67-0235-60DF-4CBF-1C1D2DD7637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05" name="グループ化 1704">
                <a:extLst>
                  <a:ext uri="{FF2B5EF4-FFF2-40B4-BE49-F238E27FC236}">
                    <a16:creationId xmlns:a16="http://schemas.microsoft.com/office/drawing/2014/main" id="{418179BE-3AAB-ED9C-67F8-38AEB035D5F3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1706" name="フリーフォーム: 図形 1705">
                  <a:extLst>
                    <a:ext uri="{FF2B5EF4-FFF2-40B4-BE49-F238E27FC236}">
                      <a16:creationId xmlns:a16="http://schemas.microsoft.com/office/drawing/2014/main" id="{160B1DE5-D494-122C-3E98-852A20D4725B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07" name="フローチャート: 結合子 1706">
                  <a:extLst>
                    <a:ext uri="{FF2B5EF4-FFF2-40B4-BE49-F238E27FC236}">
                      <a16:creationId xmlns:a16="http://schemas.microsoft.com/office/drawing/2014/main" id="{CBD754D7-48C4-1874-7229-A86084AC4980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cxnSp>
        <p:nvCxnSpPr>
          <p:cNvPr id="1731" name="直線コネクタ 1730">
            <a:extLst>
              <a:ext uri="{FF2B5EF4-FFF2-40B4-BE49-F238E27FC236}">
                <a16:creationId xmlns:a16="http://schemas.microsoft.com/office/drawing/2014/main" id="{824AB7FB-32F8-5B7B-6173-48D50D4EFF55}"/>
              </a:ext>
            </a:extLst>
          </p:cNvPr>
          <p:cNvCxnSpPr>
            <a:cxnSpLocks/>
          </p:cNvCxnSpPr>
          <p:nvPr/>
        </p:nvCxnSpPr>
        <p:spPr>
          <a:xfrm>
            <a:off x="1491539" y="4130602"/>
            <a:ext cx="3040147" cy="0"/>
          </a:xfrm>
          <a:prstGeom prst="line">
            <a:avLst/>
          </a:prstGeom>
          <a:ln w="3175">
            <a:solidFill>
              <a:srgbClr val="96583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4" name="テキスト ボックス 1733">
            <a:extLst>
              <a:ext uri="{FF2B5EF4-FFF2-40B4-BE49-F238E27FC236}">
                <a16:creationId xmlns:a16="http://schemas.microsoft.com/office/drawing/2014/main" id="{4CEDFABA-61B8-5424-E2FA-69E329C95222}"/>
              </a:ext>
            </a:extLst>
          </p:cNvPr>
          <p:cNvSpPr txBox="1"/>
          <p:nvPr/>
        </p:nvSpPr>
        <p:spPr>
          <a:xfrm>
            <a:off x="-13855" y="5084768"/>
            <a:ext cx="4047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ja-JP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• </a:t>
            </a:r>
            <a:r>
              <a:rPr lang="ja-JP" altLang="en-US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看護師   </a:t>
            </a:r>
            <a:r>
              <a:rPr lang="en-US" altLang="ja-JP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•</a:t>
            </a:r>
            <a:r>
              <a:rPr lang="ja-JP" altLang="en-US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准看護師</a:t>
            </a:r>
            <a:endParaRPr lang="en-US" altLang="ja-JP" sz="2400" b="1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endParaRPr lang="ja-JP" altLang="en-US" sz="800" b="1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r>
              <a:rPr lang="en-US" altLang="ja-JP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• </a:t>
            </a:r>
            <a:r>
              <a:rPr lang="ja-JP" altLang="en-US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言語聴覚士</a:t>
            </a:r>
            <a:endParaRPr lang="en-US" altLang="ja-JP" sz="2400" b="1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endParaRPr lang="ja-JP" altLang="en-US" sz="800" b="1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r>
              <a:rPr lang="en-US" altLang="ja-JP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• </a:t>
            </a:r>
            <a:r>
              <a:rPr lang="ja-JP" altLang="en-US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歯科衛生士</a:t>
            </a:r>
            <a:endParaRPr lang="en-US" altLang="ja-JP" sz="2400" b="1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endParaRPr lang="ja-JP" altLang="en-US" sz="800" b="1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r>
              <a:rPr lang="en-US" altLang="ja-JP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• </a:t>
            </a:r>
            <a:r>
              <a:rPr lang="ja-JP" altLang="en-US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介護支援専門員</a:t>
            </a:r>
            <a:endParaRPr kumimoji="1" lang="en-US" altLang="ja-JP" sz="2800" b="1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35" name="テキスト ボックス 1734">
            <a:extLst>
              <a:ext uri="{FF2B5EF4-FFF2-40B4-BE49-F238E27FC236}">
                <a16:creationId xmlns:a16="http://schemas.microsoft.com/office/drawing/2014/main" id="{079819A9-5438-076C-175A-7F8B225CB225}"/>
              </a:ext>
            </a:extLst>
          </p:cNvPr>
          <p:cNvSpPr txBox="1"/>
          <p:nvPr/>
        </p:nvSpPr>
        <p:spPr>
          <a:xfrm>
            <a:off x="-13856" y="4287306"/>
            <a:ext cx="1433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ja-JP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• </a:t>
            </a:r>
            <a:r>
              <a:rPr lang="ja-JP" altLang="en-US" sz="2400" b="1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介護士</a:t>
            </a:r>
          </a:p>
        </p:txBody>
      </p:sp>
      <p:grpSp>
        <p:nvGrpSpPr>
          <p:cNvPr id="1739" name="グループ化 1738">
            <a:extLst>
              <a:ext uri="{FF2B5EF4-FFF2-40B4-BE49-F238E27FC236}">
                <a16:creationId xmlns:a16="http://schemas.microsoft.com/office/drawing/2014/main" id="{2C8AF8A3-8141-E546-D6A3-9BB5634B3674}"/>
              </a:ext>
            </a:extLst>
          </p:cNvPr>
          <p:cNvGrpSpPr/>
          <p:nvPr/>
        </p:nvGrpSpPr>
        <p:grpSpPr>
          <a:xfrm>
            <a:off x="5870593" y="2462547"/>
            <a:ext cx="318185" cy="312987"/>
            <a:chOff x="-1461736" y="249110"/>
            <a:chExt cx="994242" cy="977998"/>
          </a:xfrm>
        </p:grpSpPr>
        <p:grpSp>
          <p:nvGrpSpPr>
            <p:cNvPr id="1740" name="グループ化 1739">
              <a:extLst>
                <a:ext uri="{FF2B5EF4-FFF2-40B4-BE49-F238E27FC236}">
                  <a16:creationId xmlns:a16="http://schemas.microsoft.com/office/drawing/2014/main" id="{F65502FD-1DE1-3F09-B63C-52DA8D7D892F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1773" name="涙形 1772">
                <a:extLst>
                  <a:ext uri="{FF2B5EF4-FFF2-40B4-BE49-F238E27FC236}">
                    <a16:creationId xmlns:a16="http://schemas.microsoft.com/office/drawing/2014/main" id="{B3BA17B8-3C42-A0A2-4F3D-DF65402B2A99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4" name="涙形 1773">
                <a:extLst>
                  <a:ext uri="{FF2B5EF4-FFF2-40B4-BE49-F238E27FC236}">
                    <a16:creationId xmlns:a16="http://schemas.microsoft.com/office/drawing/2014/main" id="{4D00F2E7-5A04-7E50-824B-1B3C0A2AE402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5" name="涙形 1774">
                <a:extLst>
                  <a:ext uri="{FF2B5EF4-FFF2-40B4-BE49-F238E27FC236}">
                    <a16:creationId xmlns:a16="http://schemas.microsoft.com/office/drawing/2014/main" id="{BFCF68EC-92E5-CD67-6416-E8A728D01EE0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6" name="涙形 1775">
                <a:extLst>
                  <a:ext uri="{FF2B5EF4-FFF2-40B4-BE49-F238E27FC236}">
                    <a16:creationId xmlns:a16="http://schemas.microsoft.com/office/drawing/2014/main" id="{FBB0C410-2C8C-D13B-CCFD-9D9D68C6E90C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7" name="涙形 1776">
                <a:extLst>
                  <a:ext uri="{FF2B5EF4-FFF2-40B4-BE49-F238E27FC236}">
                    <a16:creationId xmlns:a16="http://schemas.microsoft.com/office/drawing/2014/main" id="{0E36B832-443F-A710-E7BE-1BD2D4D0A5B0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741" name="グループ化 1740">
              <a:extLst>
                <a:ext uri="{FF2B5EF4-FFF2-40B4-BE49-F238E27FC236}">
                  <a16:creationId xmlns:a16="http://schemas.microsoft.com/office/drawing/2014/main" id="{9A29BEB2-991A-520F-B14A-5C6443A06B70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1742" name="フローチャート: 結合子 1741">
                <a:extLst>
                  <a:ext uri="{FF2B5EF4-FFF2-40B4-BE49-F238E27FC236}">
                    <a16:creationId xmlns:a16="http://schemas.microsoft.com/office/drawing/2014/main" id="{A2B5DAEA-2229-E778-354E-E859F593D9E2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743" name="グループ化 1742">
                <a:extLst>
                  <a:ext uri="{FF2B5EF4-FFF2-40B4-BE49-F238E27FC236}">
                    <a16:creationId xmlns:a16="http://schemas.microsoft.com/office/drawing/2014/main" id="{EF4D60FC-334E-1296-72EF-2F967603A4E6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1771" name="フリーフォーム: 図形 1770">
                  <a:extLst>
                    <a:ext uri="{FF2B5EF4-FFF2-40B4-BE49-F238E27FC236}">
                      <a16:creationId xmlns:a16="http://schemas.microsoft.com/office/drawing/2014/main" id="{89F0BF1B-134D-7148-A277-D9FFE38E268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72" name="フローチャート: 結合子 1771">
                  <a:extLst>
                    <a:ext uri="{FF2B5EF4-FFF2-40B4-BE49-F238E27FC236}">
                      <a16:creationId xmlns:a16="http://schemas.microsoft.com/office/drawing/2014/main" id="{C887746B-8C64-4F3B-EB96-86CC054B8BA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44" name="グループ化 1743">
                <a:extLst>
                  <a:ext uri="{FF2B5EF4-FFF2-40B4-BE49-F238E27FC236}">
                    <a16:creationId xmlns:a16="http://schemas.microsoft.com/office/drawing/2014/main" id="{83F59E19-6642-6582-ECB3-32CB99CD4A2D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1769" name="フリーフォーム: 図形 1768">
                  <a:extLst>
                    <a:ext uri="{FF2B5EF4-FFF2-40B4-BE49-F238E27FC236}">
                      <a16:creationId xmlns:a16="http://schemas.microsoft.com/office/drawing/2014/main" id="{AFB9402F-F8E7-BB14-8854-4F3CE276B04B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70" name="フローチャート: 結合子 1769">
                  <a:extLst>
                    <a:ext uri="{FF2B5EF4-FFF2-40B4-BE49-F238E27FC236}">
                      <a16:creationId xmlns:a16="http://schemas.microsoft.com/office/drawing/2014/main" id="{4CDB57AD-458A-9669-DF9A-AD8D63D90DD1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45" name="グループ化 1744">
                <a:extLst>
                  <a:ext uri="{FF2B5EF4-FFF2-40B4-BE49-F238E27FC236}">
                    <a16:creationId xmlns:a16="http://schemas.microsoft.com/office/drawing/2014/main" id="{7912282D-4423-89D4-A1F8-C5BD2ED4E38C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1767" name="フリーフォーム: 図形 1766">
                  <a:extLst>
                    <a:ext uri="{FF2B5EF4-FFF2-40B4-BE49-F238E27FC236}">
                      <a16:creationId xmlns:a16="http://schemas.microsoft.com/office/drawing/2014/main" id="{907E752E-D964-A893-BBD9-6E2967554B3F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68" name="フローチャート: 結合子 1767">
                  <a:extLst>
                    <a:ext uri="{FF2B5EF4-FFF2-40B4-BE49-F238E27FC236}">
                      <a16:creationId xmlns:a16="http://schemas.microsoft.com/office/drawing/2014/main" id="{D8445567-7F2D-3431-84D0-47216B796B7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46" name="グループ化 1745">
                <a:extLst>
                  <a:ext uri="{FF2B5EF4-FFF2-40B4-BE49-F238E27FC236}">
                    <a16:creationId xmlns:a16="http://schemas.microsoft.com/office/drawing/2014/main" id="{3C74C5EC-9E85-6DDA-466B-8FC38122A621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1765" name="フリーフォーム: 図形 1764">
                  <a:extLst>
                    <a:ext uri="{FF2B5EF4-FFF2-40B4-BE49-F238E27FC236}">
                      <a16:creationId xmlns:a16="http://schemas.microsoft.com/office/drawing/2014/main" id="{2A26EF37-B458-A9AD-08EE-B429134DC3A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66" name="フローチャート: 結合子 1765">
                  <a:extLst>
                    <a:ext uri="{FF2B5EF4-FFF2-40B4-BE49-F238E27FC236}">
                      <a16:creationId xmlns:a16="http://schemas.microsoft.com/office/drawing/2014/main" id="{A81C8A6B-27E9-C0FF-1B01-3BB7A08F0FC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747" name="グループ化 1746">
                <a:extLst>
                  <a:ext uri="{FF2B5EF4-FFF2-40B4-BE49-F238E27FC236}">
                    <a16:creationId xmlns:a16="http://schemas.microsoft.com/office/drawing/2014/main" id="{FEC9EDC2-6CEA-D59E-499E-7110761DDBD9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1763" name="フリーフォーム: 図形 1762">
                  <a:extLst>
                    <a:ext uri="{FF2B5EF4-FFF2-40B4-BE49-F238E27FC236}">
                      <a16:creationId xmlns:a16="http://schemas.microsoft.com/office/drawing/2014/main" id="{8BD0B238-6275-F4FD-3AAF-F5795194498F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64" name="フローチャート: 結合子 1763">
                  <a:extLst>
                    <a:ext uri="{FF2B5EF4-FFF2-40B4-BE49-F238E27FC236}">
                      <a16:creationId xmlns:a16="http://schemas.microsoft.com/office/drawing/2014/main" id="{74CC05EC-D980-18B2-3C40-F3391F8B460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48" name="グループ化 1747">
                <a:extLst>
                  <a:ext uri="{FF2B5EF4-FFF2-40B4-BE49-F238E27FC236}">
                    <a16:creationId xmlns:a16="http://schemas.microsoft.com/office/drawing/2014/main" id="{CA6C0E39-0460-8898-3343-3A70315BA6AD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1761" name="フリーフォーム: 図形 1760">
                  <a:extLst>
                    <a:ext uri="{FF2B5EF4-FFF2-40B4-BE49-F238E27FC236}">
                      <a16:creationId xmlns:a16="http://schemas.microsoft.com/office/drawing/2014/main" id="{0C7EDB5B-9174-F064-F19F-601B6A2CD4E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62" name="フローチャート: 結合子 1761">
                  <a:extLst>
                    <a:ext uri="{FF2B5EF4-FFF2-40B4-BE49-F238E27FC236}">
                      <a16:creationId xmlns:a16="http://schemas.microsoft.com/office/drawing/2014/main" id="{06F3E2EB-2018-98A4-9224-8A5B2FA697DF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49" name="グループ化 1748">
                <a:extLst>
                  <a:ext uri="{FF2B5EF4-FFF2-40B4-BE49-F238E27FC236}">
                    <a16:creationId xmlns:a16="http://schemas.microsoft.com/office/drawing/2014/main" id="{8A4A11AB-68DB-0216-2788-571234FC218D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1759" name="フリーフォーム: 図形 1758">
                  <a:extLst>
                    <a:ext uri="{FF2B5EF4-FFF2-40B4-BE49-F238E27FC236}">
                      <a16:creationId xmlns:a16="http://schemas.microsoft.com/office/drawing/2014/main" id="{A130EC4B-5C2D-96A5-296A-167FA583B65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60" name="フローチャート: 結合子 1759">
                  <a:extLst>
                    <a:ext uri="{FF2B5EF4-FFF2-40B4-BE49-F238E27FC236}">
                      <a16:creationId xmlns:a16="http://schemas.microsoft.com/office/drawing/2014/main" id="{8D555A13-C285-F27B-9E66-81D8BA4BACC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50" name="グループ化 1749">
                <a:extLst>
                  <a:ext uri="{FF2B5EF4-FFF2-40B4-BE49-F238E27FC236}">
                    <a16:creationId xmlns:a16="http://schemas.microsoft.com/office/drawing/2014/main" id="{BAB622B9-61A4-0EFF-CB6B-378DCC5D8581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1757" name="フリーフォーム: 図形 1756">
                  <a:extLst>
                    <a:ext uri="{FF2B5EF4-FFF2-40B4-BE49-F238E27FC236}">
                      <a16:creationId xmlns:a16="http://schemas.microsoft.com/office/drawing/2014/main" id="{5CF0796D-BB30-93C9-CB0A-3EF2843059B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58" name="フローチャート: 結合子 1757">
                  <a:extLst>
                    <a:ext uri="{FF2B5EF4-FFF2-40B4-BE49-F238E27FC236}">
                      <a16:creationId xmlns:a16="http://schemas.microsoft.com/office/drawing/2014/main" id="{42A927D0-3454-C13B-BE23-9C2D7E5CA10B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51" name="グループ化 1750">
                <a:extLst>
                  <a:ext uri="{FF2B5EF4-FFF2-40B4-BE49-F238E27FC236}">
                    <a16:creationId xmlns:a16="http://schemas.microsoft.com/office/drawing/2014/main" id="{11ACDDBF-ED40-62A2-5ACB-8BFB610FA9A5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1755" name="フリーフォーム: 図形 1754">
                  <a:extLst>
                    <a:ext uri="{FF2B5EF4-FFF2-40B4-BE49-F238E27FC236}">
                      <a16:creationId xmlns:a16="http://schemas.microsoft.com/office/drawing/2014/main" id="{9ABDB83C-4182-8DBA-494B-CCDC4D8BD40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56" name="フローチャート: 結合子 1755">
                  <a:extLst>
                    <a:ext uri="{FF2B5EF4-FFF2-40B4-BE49-F238E27FC236}">
                      <a16:creationId xmlns:a16="http://schemas.microsoft.com/office/drawing/2014/main" id="{70F3BAB8-116A-97AA-F399-3BEAA573821E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52" name="グループ化 1751">
                <a:extLst>
                  <a:ext uri="{FF2B5EF4-FFF2-40B4-BE49-F238E27FC236}">
                    <a16:creationId xmlns:a16="http://schemas.microsoft.com/office/drawing/2014/main" id="{3A2932A4-0579-AC15-7CEC-D3414037891D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1753" name="フリーフォーム: 図形 1752">
                  <a:extLst>
                    <a:ext uri="{FF2B5EF4-FFF2-40B4-BE49-F238E27FC236}">
                      <a16:creationId xmlns:a16="http://schemas.microsoft.com/office/drawing/2014/main" id="{01968FBA-9771-95A6-416C-69D432D69E2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54" name="フローチャート: 結合子 1753">
                  <a:extLst>
                    <a:ext uri="{FF2B5EF4-FFF2-40B4-BE49-F238E27FC236}">
                      <a16:creationId xmlns:a16="http://schemas.microsoft.com/office/drawing/2014/main" id="{E797BA3A-DD40-21B3-B81D-7F8C9F5C5D5E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F56F50F6-F471-EA79-8DA9-BCC26DB7F30D}"/>
              </a:ext>
            </a:extLst>
          </p:cNvPr>
          <p:cNvGrpSpPr/>
          <p:nvPr/>
        </p:nvGrpSpPr>
        <p:grpSpPr>
          <a:xfrm>
            <a:off x="192015" y="4700377"/>
            <a:ext cx="6699977" cy="354122"/>
            <a:chOff x="192015" y="4694027"/>
            <a:chExt cx="6699977" cy="354122"/>
          </a:xfrm>
        </p:grpSpPr>
        <p:sp>
          <p:nvSpPr>
            <p:cNvPr id="1779" name="四角形: 角を丸くする 1778">
              <a:extLst>
                <a:ext uri="{FF2B5EF4-FFF2-40B4-BE49-F238E27FC236}">
                  <a16:creationId xmlns:a16="http://schemas.microsoft.com/office/drawing/2014/main" id="{D090AA41-0491-4C7D-679D-C994F2AAEE38}"/>
                </a:ext>
              </a:extLst>
            </p:cNvPr>
            <p:cNvSpPr/>
            <p:nvPr/>
          </p:nvSpPr>
          <p:spPr>
            <a:xfrm>
              <a:off x="192015" y="4694027"/>
              <a:ext cx="6525100" cy="318463"/>
            </a:xfrm>
            <a:prstGeom prst="roundRect">
              <a:avLst>
                <a:gd name="adj" fmla="val 38036"/>
              </a:avLst>
            </a:prstGeom>
            <a:gradFill>
              <a:gsLst>
                <a:gs pos="0">
                  <a:srgbClr val="FFA2AF"/>
                </a:gs>
                <a:gs pos="70000">
                  <a:schemeClr val="bg1"/>
                </a:gs>
                <a:gs pos="50000">
                  <a:schemeClr val="bg1"/>
                </a:gs>
                <a:gs pos="21000">
                  <a:schemeClr val="bg1"/>
                </a:gs>
                <a:gs pos="100000">
                  <a:srgbClr val="FFA2AF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6AE31A0-9D54-EFD6-61E2-C814DDBA9CA2}"/>
                </a:ext>
              </a:extLst>
            </p:cNvPr>
            <p:cNvSpPr txBox="1"/>
            <p:nvPr/>
          </p:nvSpPr>
          <p:spPr>
            <a:xfrm>
              <a:off x="315795" y="4709595"/>
              <a:ext cx="4936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ja-JP" altLang="en-US" sz="1600" dirty="0">
                  <a:solidFill>
                    <a:srgbClr val="96583D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資格がなくても、あなたの“</a:t>
              </a:r>
              <a:r>
                <a:rPr lang="ja-JP" altLang="en-US" sz="1600" dirty="0">
                  <a:solidFill>
                    <a:srgbClr val="FC186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やさしさ</a:t>
              </a:r>
              <a:r>
                <a:rPr lang="ja-JP" altLang="en-US" sz="1600" dirty="0">
                  <a:solidFill>
                    <a:srgbClr val="96583D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”が活かせます</a:t>
              </a:r>
            </a:p>
          </p:txBody>
        </p:sp>
        <p:sp>
          <p:nvSpPr>
            <p:cNvPr id="1780" name="テキスト ボックス 1779">
              <a:extLst>
                <a:ext uri="{FF2B5EF4-FFF2-40B4-BE49-F238E27FC236}">
                  <a16:creationId xmlns:a16="http://schemas.microsoft.com/office/drawing/2014/main" id="{B6D39BB9-FEFB-4DA1-84E0-3F0ECB341E4A}"/>
                </a:ext>
              </a:extLst>
            </p:cNvPr>
            <p:cNvSpPr txBox="1"/>
            <p:nvPr/>
          </p:nvSpPr>
          <p:spPr>
            <a:xfrm>
              <a:off x="4979517" y="4735491"/>
              <a:ext cx="19124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ja-JP" altLang="en-US" sz="1200" dirty="0">
                  <a:solidFill>
                    <a:srgbClr val="96583D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</a:t>
              </a:r>
              <a:r>
                <a:rPr lang="ja-JP" altLang="en-US" sz="1200" dirty="0">
                  <a:solidFill>
                    <a:srgbClr val="FC186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未経験・無資格</a:t>
              </a:r>
              <a:r>
                <a:rPr lang="en-US" altLang="ja-JP" sz="1200" dirty="0">
                  <a:solidFill>
                    <a:srgbClr val="FC186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OK</a:t>
              </a:r>
              <a:r>
                <a:rPr lang="ja-JP" altLang="en-US" sz="1200" dirty="0">
                  <a:solidFill>
                    <a:srgbClr val="96583D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）</a:t>
              </a:r>
              <a:endParaRPr lang="ja-JP" altLang="en-US" sz="16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863" name="グループ化 1862">
            <a:extLst>
              <a:ext uri="{FF2B5EF4-FFF2-40B4-BE49-F238E27FC236}">
                <a16:creationId xmlns:a16="http://schemas.microsoft.com/office/drawing/2014/main" id="{DEDF15A5-5EC5-C85C-75EC-84E79BBCA53F}"/>
              </a:ext>
            </a:extLst>
          </p:cNvPr>
          <p:cNvGrpSpPr/>
          <p:nvPr/>
        </p:nvGrpSpPr>
        <p:grpSpPr>
          <a:xfrm>
            <a:off x="3478680" y="5084924"/>
            <a:ext cx="281599" cy="276999"/>
            <a:chOff x="-1461736" y="249110"/>
            <a:chExt cx="994242" cy="977998"/>
          </a:xfrm>
        </p:grpSpPr>
        <p:grpSp>
          <p:nvGrpSpPr>
            <p:cNvPr id="1864" name="グループ化 1863">
              <a:extLst>
                <a:ext uri="{FF2B5EF4-FFF2-40B4-BE49-F238E27FC236}">
                  <a16:creationId xmlns:a16="http://schemas.microsoft.com/office/drawing/2014/main" id="{6AA4B874-5878-C3E0-1561-C3317EC180E2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1897" name="涙形 1896">
                <a:extLst>
                  <a:ext uri="{FF2B5EF4-FFF2-40B4-BE49-F238E27FC236}">
                    <a16:creationId xmlns:a16="http://schemas.microsoft.com/office/drawing/2014/main" id="{C62ABC05-8CBC-939F-0E27-67CD899614D5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98" name="涙形 1897">
                <a:extLst>
                  <a:ext uri="{FF2B5EF4-FFF2-40B4-BE49-F238E27FC236}">
                    <a16:creationId xmlns:a16="http://schemas.microsoft.com/office/drawing/2014/main" id="{F49A1CED-85C9-B954-1670-26DB50F61F85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99" name="涙形 1898">
                <a:extLst>
                  <a:ext uri="{FF2B5EF4-FFF2-40B4-BE49-F238E27FC236}">
                    <a16:creationId xmlns:a16="http://schemas.microsoft.com/office/drawing/2014/main" id="{D66A014D-015B-A8D3-D34C-B79F84F6A052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00" name="涙形 1899">
                <a:extLst>
                  <a:ext uri="{FF2B5EF4-FFF2-40B4-BE49-F238E27FC236}">
                    <a16:creationId xmlns:a16="http://schemas.microsoft.com/office/drawing/2014/main" id="{B6E89797-5AE7-4C5A-6B12-955B5E357BDD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01" name="涙形 1900">
                <a:extLst>
                  <a:ext uri="{FF2B5EF4-FFF2-40B4-BE49-F238E27FC236}">
                    <a16:creationId xmlns:a16="http://schemas.microsoft.com/office/drawing/2014/main" id="{5AD6DE72-4779-A2D0-94FE-79AFED2687BB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865" name="グループ化 1864">
              <a:extLst>
                <a:ext uri="{FF2B5EF4-FFF2-40B4-BE49-F238E27FC236}">
                  <a16:creationId xmlns:a16="http://schemas.microsoft.com/office/drawing/2014/main" id="{79719782-E94B-5AC1-9190-9ED7B35155A3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1866" name="フローチャート: 結合子 1865">
                <a:extLst>
                  <a:ext uri="{FF2B5EF4-FFF2-40B4-BE49-F238E27FC236}">
                    <a16:creationId xmlns:a16="http://schemas.microsoft.com/office/drawing/2014/main" id="{F177F396-39A1-D55A-9349-1CF70CC81F0A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867" name="グループ化 1866">
                <a:extLst>
                  <a:ext uri="{FF2B5EF4-FFF2-40B4-BE49-F238E27FC236}">
                    <a16:creationId xmlns:a16="http://schemas.microsoft.com/office/drawing/2014/main" id="{B0B755DD-E11F-E9A8-F01C-09B07414B163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1895" name="フリーフォーム: 図形 1894">
                  <a:extLst>
                    <a:ext uri="{FF2B5EF4-FFF2-40B4-BE49-F238E27FC236}">
                      <a16:creationId xmlns:a16="http://schemas.microsoft.com/office/drawing/2014/main" id="{FB6137D8-FD22-F4A4-3010-B878286C5828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96" name="フローチャート: 結合子 1895">
                  <a:extLst>
                    <a:ext uri="{FF2B5EF4-FFF2-40B4-BE49-F238E27FC236}">
                      <a16:creationId xmlns:a16="http://schemas.microsoft.com/office/drawing/2014/main" id="{1D24B29A-7114-3888-0771-1365EA480C6B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68" name="グループ化 1867">
                <a:extLst>
                  <a:ext uri="{FF2B5EF4-FFF2-40B4-BE49-F238E27FC236}">
                    <a16:creationId xmlns:a16="http://schemas.microsoft.com/office/drawing/2014/main" id="{876BA853-01B0-380F-01CC-EE2690E633C3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1893" name="フリーフォーム: 図形 1892">
                  <a:extLst>
                    <a:ext uri="{FF2B5EF4-FFF2-40B4-BE49-F238E27FC236}">
                      <a16:creationId xmlns:a16="http://schemas.microsoft.com/office/drawing/2014/main" id="{84F6F5E5-81B7-05C0-17FF-0BCE86DFDFD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94" name="フローチャート: 結合子 1893">
                  <a:extLst>
                    <a:ext uri="{FF2B5EF4-FFF2-40B4-BE49-F238E27FC236}">
                      <a16:creationId xmlns:a16="http://schemas.microsoft.com/office/drawing/2014/main" id="{A8F06DCC-EF21-43B5-4AD7-E03F444665F1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69" name="グループ化 1868">
                <a:extLst>
                  <a:ext uri="{FF2B5EF4-FFF2-40B4-BE49-F238E27FC236}">
                    <a16:creationId xmlns:a16="http://schemas.microsoft.com/office/drawing/2014/main" id="{8BDE4998-433B-B76D-A0B0-F7DABB92C8B0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1891" name="フリーフォーム: 図形 1890">
                  <a:extLst>
                    <a:ext uri="{FF2B5EF4-FFF2-40B4-BE49-F238E27FC236}">
                      <a16:creationId xmlns:a16="http://schemas.microsoft.com/office/drawing/2014/main" id="{C5E8A7C4-F744-338D-6450-C47B54FF4E28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92" name="フローチャート: 結合子 1891">
                  <a:extLst>
                    <a:ext uri="{FF2B5EF4-FFF2-40B4-BE49-F238E27FC236}">
                      <a16:creationId xmlns:a16="http://schemas.microsoft.com/office/drawing/2014/main" id="{6698E09C-F4BF-D5A6-243B-C348F96354D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70" name="グループ化 1869">
                <a:extLst>
                  <a:ext uri="{FF2B5EF4-FFF2-40B4-BE49-F238E27FC236}">
                    <a16:creationId xmlns:a16="http://schemas.microsoft.com/office/drawing/2014/main" id="{31750179-1A96-CDB2-E246-D91985D8638E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1889" name="フリーフォーム: 図形 1888">
                  <a:extLst>
                    <a:ext uri="{FF2B5EF4-FFF2-40B4-BE49-F238E27FC236}">
                      <a16:creationId xmlns:a16="http://schemas.microsoft.com/office/drawing/2014/main" id="{6345E2DD-2081-ABEB-0EDA-9C1AA23AE87D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90" name="フローチャート: 結合子 1889">
                  <a:extLst>
                    <a:ext uri="{FF2B5EF4-FFF2-40B4-BE49-F238E27FC236}">
                      <a16:creationId xmlns:a16="http://schemas.microsoft.com/office/drawing/2014/main" id="{3B8CB901-958B-8D45-636E-A4D8DA45FA4C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871" name="グループ化 1870">
                <a:extLst>
                  <a:ext uri="{FF2B5EF4-FFF2-40B4-BE49-F238E27FC236}">
                    <a16:creationId xmlns:a16="http://schemas.microsoft.com/office/drawing/2014/main" id="{572436A0-7EFA-350A-7BC8-0CB4AEF85C6E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1887" name="フリーフォーム: 図形 1886">
                  <a:extLst>
                    <a:ext uri="{FF2B5EF4-FFF2-40B4-BE49-F238E27FC236}">
                      <a16:creationId xmlns:a16="http://schemas.microsoft.com/office/drawing/2014/main" id="{B58E0BC3-4DA5-B375-D12D-02868CA85F18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88" name="フローチャート: 結合子 1887">
                  <a:extLst>
                    <a:ext uri="{FF2B5EF4-FFF2-40B4-BE49-F238E27FC236}">
                      <a16:creationId xmlns:a16="http://schemas.microsoft.com/office/drawing/2014/main" id="{F3C2B78D-3025-7465-E9D7-B8AC340A27A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72" name="グループ化 1871">
                <a:extLst>
                  <a:ext uri="{FF2B5EF4-FFF2-40B4-BE49-F238E27FC236}">
                    <a16:creationId xmlns:a16="http://schemas.microsoft.com/office/drawing/2014/main" id="{82B13B13-6708-A778-18D4-B23779D22AD3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1885" name="フリーフォーム: 図形 1884">
                  <a:extLst>
                    <a:ext uri="{FF2B5EF4-FFF2-40B4-BE49-F238E27FC236}">
                      <a16:creationId xmlns:a16="http://schemas.microsoft.com/office/drawing/2014/main" id="{F85A19FB-7DAA-5D4C-98D6-94073A8E5237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86" name="フローチャート: 結合子 1885">
                  <a:extLst>
                    <a:ext uri="{FF2B5EF4-FFF2-40B4-BE49-F238E27FC236}">
                      <a16:creationId xmlns:a16="http://schemas.microsoft.com/office/drawing/2014/main" id="{006B0339-B944-60DB-0CC4-8B7AEC41155C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73" name="グループ化 1872">
                <a:extLst>
                  <a:ext uri="{FF2B5EF4-FFF2-40B4-BE49-F238E27FC236}">
                    <a16:creationId xmlns:a16="http://schemas.microsoft.com/office/drawing/2014/main" id="{499C544B-E187-60F4-1754-5E0D0F3C5749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1883" name="フリーフォーム: 図形 1882">
                  <a:extLst>
                    <a:ext uri="{FF2B5EF4-FFF2-40B4-BE49-F238E27FC236}">
                      <a16:creationId xmlns:a16="http://schemas.microsoft.com/office/drawing/2014/main" id="{96D61937-DFE7-0C03-2A99-49B3D8B5EDF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84" name="フローチャート: 結合子 1883">
                  <a:extLst>
                    <a:ext uri="{FF2B5EF4-FFF2-40B4-BE49-F238E27FC236}">
                      <a16:creationId xmlns:a16="http://schemas.microsoft.com/office/drawing/2014/main" id="{F721800E-8015-0C10-8DBC-CD06C86C67ED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74" name="グループ化 1873">
                <a:extLst>
                  <a:ext uri="{FF2B5EF4-FFF2-40B4-BE49-F238E27FC236}">
                    <a16:creationId xmlns:a16="http://schemas.microsoft.com/office/drawing/2014/main" id="{67307787-3599-244E-8EA9-6C277EE3F51B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1881" name="フリーフォーム: 図形 1880">
                  <a:extLst>
                    <a:ext uri="{FF2B5EF4-FFF2-40B4-BE49-F238E27FC236}">
                      <a16:creationId xmlns:a16="http://schemas.microsoft.com/office/drawing/2014/main" id="{A13D93A4-C239-F8F6-E7AC-69AF079A9A7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82" name="フローチャート: 結合子 1881">
                  <a:extLst>
                    <a:ext uri="{FF2B5EF4-FFF2-40B4-BE49-F238E27FC236}">
                      <a16:creationId xmlns:a16="http://schemas.microsoft.com/office/drawing/2014/main" id="{685C6712-F5DC-2468-C047-C756C05D84C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75" name="グループ化 1874">
                <a:extLst>
                  <a:ext uri="{FF2B5EF4-FFF2-40B4-BE49-F238E27FC236}">
                    <a16:creationId xmlns:a16="http://schemas.microsoft.com/office/drawing/2014/main" id="{98B1BB08-4690-E809-A0CB-1FB8805652F2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1879" name="フリーフォーム: 図形 1878">
                  <a:extLst>
                    <a:ext uri="{FF2B5EF4-FFF2-40B4-BE49-F238E27FC236}">
                      <a16:creationId xmlns:a16="http://schemas.microsoft.com/office/drawing/2014/main" id="{6326F3EE-825D-2958-69F8-2EFC97959690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80" name="フローチャート: 結合子 1879">
                  <a:extLst>
                    <a:ext uri="{FF2B5EF4-FFF2-40B4-BE49-F238E27FC236}">
                      <a16:creationId xmlns:a16="http://schemas.microsoft.com/office/drawing/2014/main" id="{73122594-B496-29B9-9C43-BC641D15944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76" name="グループ化 1875">
                <a:extLst>
                  <a:ext uri="{FF2B5EF4-FFF2-40B4-BE49-F238E27FC236}">
                    <a16:creationId xmlns:a16="http://schemas.microsoft.com/office/drawing/2014/main" id="{A0613694-E48F-0D83-1776-A09E4349F039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1877" name="フリーフォーム: 図形 1876">
                  <a:extLst>
                    <a:ext uri="{FF2B5EF4-FFF2-40B4-BE49-F238E27FC236}">
                      <a16:creationId xmlns:a16="http://schemas.microsoft.com/office/drawing/2014/main" id="{F947A2F1-1F13-F337-79C8-809DDD0479A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78" name="フローチャート: 結合子 1877">
                  <a:extLst>
                    <a:ext uri="{FF2B5EF4-FFF2-40B4-BE49-F238E27FC236}">
                      <a16:creationId xmlns:a16="http://schemas.microsoft.com/office/drawing/2014/main" id="{750EAE45-C592-63BA-2DF4-13C2BAFCA550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1902" name="テキスト ボックス 1901">
            <a:extLst>
              <a:ext uri="{FF2B5EF4-FFF2-40B4-BE49-F238E27FC236}">
                <a16:creationId xmlns:a16="http://schemas.microsoft.com/office/drawing/2014/main" id="{A3A46367-7237-E5F5-DA38-6730E816DF76}"/>
              </a:ext>
            </a:extLst>
          </p:cNvPr>
          <p:cNvSpPr txBox="1"/>
          <p:nvPr/>
        </p:nvSpPr>
        <p:spPr>
          <a:xfrm>
            <a:off x="3749852" y="5060304"/>
            <a:ext cx="1774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A2A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施設の特徴</a:t>
            </a:r>
          </a:p>
        </p:txBody>
      </p:sp>
      <p:cxnSp>
        <p:nvCxnSpPr>
          <p:cNvPr id="1903" name="直線コネクタ 1902">
            <a:extLst>
              <a:ext uri="{FF2B5EF4-FFF2-40B4-BE49-F238E27FC236}">
                <a16:creationId xmlns:a16="http://schemas.microsoft.com/office/drawing/2014/main" id="{8BD76E6D-8FCF-F5E5-871A-71B005B569AE}"/>
              </a:ext>
            </a:extLst>
          </p:cNvPr>
          <p:cNvCxnSpPr>
            <a:cxnSpLocks/>
          </p:cNvCxnSpPr>
          <p:nvPr/>
        </p:nvCxnSpPr>
        <p:spPr>
          <a:xfrm>
            <a:off x="5213994" y="5218630"/>
            <a:ext cx="1182214" cy="0"/>
          </a:xfrm>
          <a:prstGeom prst="line">
            <a:avLst/>
          </a:prstGeom>
          <a:ln w="3175">
            <a:solidFill>
              <a:srgbClr val="96583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05" name="グループ化 1904">
            <a:extLst>
              <a:ext uri="{FF2B5EF4-FFF2-40B4-BE49-F238E27FC236}">
                <a16:creationId xmlns:a16="http://schemas.microsoft.com/office/drawing/2014/main" id="{D0507682-C120-D9B2-4626-EA5122F46E9D}"/>
              </a:ext>
            </a:extLst>
          </p:cNvPr>
          <p:cNvGrpSpPr/>
          <p:nvPr/>
        </p:nvGrpSpPr>
        <p:grpSpPr>
          <a:xfrm>
            <a:off x="6490225" y="5069138"/>
            <a:ext cx="318185" cy="312987"/>
            <a:chOff x="-1461736" y="249110"/>
            <a:chExt cx="994242" cy="977998"/>
          </a:xfrm>
        </p:grpSpPr>
        <p:grpSp>
          <p:nvGrpSpPr>
            <p:cNvPr id="1906" name="グループ化 1905">
              <a:extLst>
                <a:ext uri="{FF2B5EF4-FFF2-40B4-BE49-F238E27FC236}">
                  <a16:creationId xmlns:a16="http://schemas.microsoft.com/office/drawing/2014/main" id="{8B77BFB5-0CB6-93E5-4EF1-856C78C27C1B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1939" name="涙形 1938">
                <a:extLst>
                  <a:ext uri="{FF2B5EF4-FFF2-40B4-BE49-F238E27FC236}">
                    <a16:creationId xmlns:a16="http://schemas.microsoft.com/office/drawing/2014/main" id="{11A8A637-50A2-BB6E-115D-0F3DEDEEFBAA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40" name="涙形 1939">
                <a:extLst>
                  <a:ext uri="{FF2B5EF4-FFF2-40B4-BE49-F238E27FC236}">
                    <a16:creationId xmlns:a16="http://schemas.microsoft.com/office/drawing/2014/main" id="{F07FF708-FBA3-18F2-BCF7-C4F523841E03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41" name="涙形 1940">
                <a:extLst>
                  <a:ext uri="{FF2B5EF4-FFF2-40B4-BE49-F238E27FC236}">
                    <a16:creationId xmlns:a16="http://schemas.microsoft.com/office/drawing/2014/main" id="{60509A3C-717F-2C0E-44B3-A7D885C5075B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42" name="涙形 1941">
                <a:extLst>
                  <a:ext uri="{FF2B5EF4-FFF2-40B4-BE49-F238E27FC236}">
                    <a16:creationId xmlns:a16="http://schemas.microsoft.com/office/drawing/2014/main" id="{0168FE53-CDC9-4A9B-BFE0-9D0F4F158850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43" name="涙形 1942">
                <a:extLst>
                  <a:ext uri="{FF2B5EF4-FFF2-40B4-BE49-F238E27FC236}">
                    <a16:creationId xmlns:a16="http://schemas.microsoft.com/office/drawing/2014/main" id="{61F5D9F3-E847-D70D-5A67-0B8C346682A4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907" name="グループ化 1906">
              <a:extLst>
                <a:ext uri="{FF2B5EF4-FFF2-40B4-BE49-F238E27FC236}">
                  <a16:creationId xmlns:a16="http://schemas.microsoft.com/office/drawing/2014/main" id="{563406F0-394D-BC7E-CC14-021B973222E9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1908" name="フローチャート: 結合子 1907">
                <a:extLst>
                  <a:ext uri="{FF2B5EF4-FFF2-40B4-BE49-F238E27FC236}">
                    <a16:creationId xmlns:a16="http://schemas.microsoft.com/office/drawing/2014/main" id="{04485695-4B21-CCC4-0A57-7154816EB109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909" name="グループ化 1908">
                <a:extLst>
                  <a:ext uri="{FF2B5EF4-FFF2-40B4-BE49-F238E27FC236}">
                    <a16:creationId xmlns:a16="http://schemas.microsoft.com/office/drawing/2014/main" id="{2F9D90B3-68DA-AC56-E6FD-390CB05F1062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1937" name="フリーフォーム: 図形 1936">
                  <a:extLst>
                    <a:ext uri="{FF2B5EF4-FFF2-40B4-BE49-F238E27FC236}">
                      <a16:creationId xmlns:a16="http://schemas.microsoft.com/office/drawing/2014/main" id="{A39F8C50-A926-88F4-B49A-395A9A36163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38" name="フローチャート: 結合子 1937">
                  <a:extLst>
                    <a:ext uri="{FF2B5EF4-FFF2-40B4-BE49-F238E27FC236}">
                      <a16:creationId xmlns:a16="http://schemas.microsoft.com/office/drawing/2014/main" id="{CF41673D-138B-63A8-CF40-5C2E4EC81442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0" name="グループ化 1909">
                <a:extLst>
                  <a:ext uri="{FF2B5EF4-FFF2-40B4-BE49-F238E27FC236}">
                    <a16:creationId xmlns:a16="http://schemas.microsoft.com/office/drawing/2014/main" id="{2DD8E612-3C7F-1DF0-6ED3-83EDECC2B71E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1935" name="フリーフォーム: 図形 1934">
                  <a:extLst>
                    <a:ext uri="{FF2B5EF4-FFF2-40B4-BE49-F238E27FC236}">
                      <a16:creationId xmlns:a16="http://schemas.microsoft.com/office/drawing/2014/main" id="{E1F3185C-119E-5E2E-5BFB-F3129E64EC30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36" name="フローチャート: 結合子 1935">
                  <a:extLst>
                    <a:ext uri="{FF2B5EF4-FFF2-40B4-BE49-F238E27FC236}">
                      <a16:creationId xmlns:a16="http://schemas.microsoft.com/office/drawing/2014/main" id="{6EF369F6-F74F-05D6-48D2-3FE95A253F8C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1" name="グループ化 1910">
                <a:extLst>
                  <a:ext uri="{FF2B5EF4-FFF2-40B4-BE49-F238E27FC236}">
                    <a16:creationId xmlns:a16="http://schemas.microsoft.com/office/drawing/2014/main" id="{79FAFDB3-3FFD-A784-A904-2CCB487D7E6D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1933" name="フリーフォーム: 図形 1932">
                  <a:extLst>
                    <a:ext uri="{FF2B5EF4-FFF2-40B4-BE49-F238E27FC236}">
                      <a16:creationId xmlns:a16="http://schemas.microsoft.com/office/drawing/2014/main" id="{491BCA77-ED33-E679-0B0A-C833830F73A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34" name="フローチャート: 結合子 1933">
                  <a:extLst>
                    <a:ext uri="{FF2B5EF4-FFF2-40B4-BE49-F238E27FC236}">
                      <a16:creationId xmlns:a16="http://schemas.microsoft.com/office/drawing/2014/main" id="{BD266A64-610C-1323-F720-7DD6619212B2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2" name="グループ化 1911">
                <a:extLst>
                  <a:ext uri="{FF2B5EF4-FFF2-40B4-BE49-F238E27FC236}">
                    <a16:creationId xmlns:a16="http://schemas.microsoft.com/office/drawing/2014/main" id="{5318F75D-7C01-1F5E-4DE8-C82D3F2BE010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1931" name="フリーフォーム: 図形 1930">
                  <a:extLst>
                    <a:ext uri="{FF2B5EF4-FFF2-40B4-BE49-F238E27FC236}">
                      <a16:creationId xmlns:a16="http://schemas.microsoft.com/office/drawing/2014/main" id="{BCB74999-240C-9694-F0A1-EDD10EF373E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32" name="フローチャート: 結合子 1931">
                  <a:extLst>
                    <a:ext uri="{FF2B5EF4-FFF2-40B4-BE49-F238E27FC236}">
                      <a16:creationId xmlns:a16="http://schemas.microsoft.com/office/drawing/2014/main" id="{2B1A42C8-1A22-54CD-3B33-D55BE300E9D9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913" name="グループ化 1912">
                <a:extLst>
                  <a:ext uri="{FF2B5EF4-FFF2-40B4-BE49-F238E27FC236}">
                    <a16:creationId xmlns:a16="http://schemas.microsoft.com/office/drawing/2014/main" id="{E8908B85-CEF7-AA23-3491-A9E559A3357C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1929" name="フリーフォーム: 図形 1928">
                  <a:extLst>
                    <a:ext uri="{FF2B5EF4-FFF2-40B4-BE49-F238E27FC236}">
                      <a16:creationId xmlns:a16="http://schemas.microsoft.com/office/drawing/2014/main" id="{569524E2-30C7-EC9C-EFC7-B804F941DD5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30" name="フローチャート: 結合子 1929">
                  <a:extLst>
                    <a:ext uri="{FF2B5EF4-FFF2-40B4-BE49-F238E27FC236}">
                      <a16:creationId xmlns:a16="http://schemas.microsoft.com/office/drawing/2014/main" id="{440044FE-9387-1131-DFBE-56594D9C16ED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4" name="グループ化 1913">
                <a:extLst>
                  <a:ext uri="{FF2B5EF4-FFF2-40B4-BE49-F238E27FC236}">
                    <a16:creationId xmlns:a16="http://schemas.microsoft.com/office/drawing/2014/main" id="{41E22665-263B-7928-80E9-903ED9B46CA5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1927" name="フリーフォーム: 図形 1926">
                  <a:extLst>
                    <a:ext uri="{FF2B5EF4-FFF2-40B4-BE49-F238E27FC236}">
                      <a16:creationId xmlns:a16="http://schemas.microsoft.com/office/drawing/2014/main" id="{04B22F75-40F8-9826-E210-B425D9A1AFE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28" name="フローチャート: 結合子 1927">
                  <a:extLst>
                    <a:ext uri="{FF2B5EF4-FFF2-40B4-BE49-F238E27FC236}">
                      <a16:creationId xmlns:a16="http://schemas.microsoft.com/office/drawing/2014/main" id="{9017449A-4C44-3680-F8E8-9F7D7450FC3C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5" name="グループ化 1914">
                <a:extLst>
                  <a:ext uri="{FF2B5EF4-FFF2-40B4-BE49-F238E27FC236}">
                    <a16:creationId xmlns:a16="http://schemas.microsoft.com/office/drawing/2014/main" id="{68D0540B-40CD-3752-50E8-5D29C6C2CD63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1925" name="フリーフォーム: 図形 1924">
                  <a:extLst>
                    <a:ext uri="{FF2B5EF4-FFF2-40B4-BE49-F238E27FC236}">
                      <a16:creationId xmlns:a16="http://schemas.microsoft.com/office/drawing/2014/main" id="{38CA7383-45A2-A881-4EF4-53CD64224B9A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26" name="フローチャート: 結合子 1925">
                  <a:extLst>
                    <a:ext uri="{FF2B5EF4-FFF2-40B4-BE49-F238E27FC236}">
                      <a16:creationId xmlns:a16="http://schemas.microsoft.com/office/drawing/2014/main" id="{9597859A-D23E-A05E-B8E0-C3751735D54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6" name="グループ化 1915">
                <a:extLst>
                  <a:ext uri="{FF2B5EF4-FFF2-40B4-BE49-F238E27FC236}">
                    <a16:creationId xmlns:a16="http://schemas.microsoft.com/office/drawing/2014/main" id="{97E0C445-C449-7F11-EF33-9ECAD3DEBA33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1923" name="フリーフォーム: 図形 1922">
                  <a:extLst>
                    <a:ext uri="{FF2B5EF4-FFF2-40B4-BE49-F238E27FC236}">
                      <a16:creationId xmlns:a16="http://schemas.microsoft.com/office/drawing/2014/main" id="{A6EC627D-5A74-9DA5-75D0-4582E1588BC4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24" name="フローチャート: 結合子 1923">
                  <a:extLst>
                    <a:ext uri="{FF2B5EF4-FFF2-40B4-BE49-F238E27FC236}">
                      <a16:creationId xmlns:a16="http://schemas.microsoft.com/office/drawing/2014/main" id="{14A610C4-45F3-BC29-B0F3-FD47C4B1231C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7" name="グループ化 1916">
                <a:extLst>
                  <a:ext uri="{FF2B5EF4-FFF2-40B4-BE49-F238E27FC236}">
                    <a16:creationId xmlns:a16="http://schemas.microsoft.com/office/drawing/2014/main" id="{C295AF78-C469-AADD-E7AA-95AF5493E5AC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1921" name="フリーフォーム: 図形 1920">
                  <a:extLst>
                    <a:ext uri="{FF2B5EF4-FFF2-40B4-BE49-F238E27FC236}">
                      <a16:creationId xmlns:a16="http://schemas.microsoft.com/office/drawing/2014/main" id="{7F052440-AA2F-E7CF-2178-32C473A19B07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22" name="フローチャート: 結合子 1921">
                  <a:extLst>
                    <a:ext uri="{FF2B5EF4-FFF2-40B4-BE49-F238E27FC236}">
                      <a16:creationId xmlns:a16="http://schemas.microsoft.com/office/drawing/2014/main" id="{EE4AA60A-34A8-CB02-7F28-7865B09D282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18" name="グループ化 1917">
                <a:extLst>
                  <a:ext uri="{FF2B5EF4-FFF2-40B4-BE49-F238E27FC236}">
                    <a16:creationId xmlns:a16="http://schemas.microsoft.com/office/drawing/2014/main" id="{89326B22-0780-7449-2125-DCA228661A6D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1919" name="フリーフォーム: 図形 1918">
                  <a:extLst>
                    <a:ext uri="{FF2B5EF4-FFF2-40B4-BE49-F238E27FC236}">
                      <a16:creationId xmlns:a16="http://schemas.microsoft.com/office/drawing/2014/main" id="{DEA9341E-3E51-7D97-D1C3-5FEC4B1625A1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20" name="フローチャート: 結合子 1919">
                  <a:extLst>
                    <a:ext uri="{FF2B5EF4-FFF2-40B4-BE49-F238E27FC236}">
                      <a16:creationId xmlns:a16="http://schemas.microsoft.com/office/drawing/2014/main" id="{7FD6B680-4EC3-070F-B49A-87D34D08525B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1944" name="テキスト ボックス 1943">
            <a:extLst>
              <a:ext uri="{FF2B5EF4-FFF2-40B4-BE49-F238E27FC236}">
                <a16:creationId xmlns:a16="http://schemas.microsoft.com/office/drawing/2014/main" id="{9DFF6670-4FEE-CED9-5416-D1576120F5FF}"/>
              </a:ext>
            </a:extLst>
          </p:cNvPr>
          <p:cNvSpPr txBox="1"/>
          <p:nvPr/>
        </p:nvSpPr>
        <p:spPr>
          <a:xfrm>
            <a:off x="3581385" y="8085927"/>
            <a:ext cx="3485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ja-JP" altLang="en-US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川崎市多摩区枡形</a:t>
            </a:r>
            <a:r>
              <a:rPr lang="en-US" altLang="ja-JP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丁目</a:t>
            </a:r>
            <a:r>
              <a:rPr lang="en-US" altLang="ja-JP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12-1</a:t>
            </a:r>
            <a:endParaRPr lang="ja-JP" altLang="en-US" dirty="0">
              <a:solidFill>
                <a:srgbClr val="392217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r>
              <a:rPr lang="ja-JP" altLang="en-US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（生田駅 徒歩</a:t>
            </a:r>
            <a:r>
              <a:rPr lang="en-US" altLang="ja-JP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r>
              <a:rPr lang="en-US" altLang="ja-JP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fontAlgn="base"/>
            <a:r>
              <a:rPr lang="en-US" altLang="ja-JP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 </a:t>
            </a:r>
            <a:r>
              <a:rPr lang="ja-JP" altLang="en-US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向ヶ丘遊園駅 徒歩</a:t>
            </a:r>
            <a:r>
              <a:rPr lang="en-US" altLang="ja-JP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ja-JP" altLang="en-US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r>
              <a:rPr lang="en-US" altLang="ja-JP" dirty="0">
                <a:solidFill>
                  <a:srgbClr val="392217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lang="ja-JP" altLang="en-US" dirty="0">
              <a:solidFill>
                <a:srgbClr val="392217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947" name="直線コネクタ 1946">
            <a:extLst>
              <a:ext uri="{FF2B5EF4-FFF2-40B4-BE49-F238E27FC236}">
                <a16:creationId xmlns:a16="http://schemas.microsoft.com/office/drawing/2014/main" id="{A13530F2-86AB-8804-0E8F-E0F4A00E8A1D}"/>
              </a:ext>
            </a:extLst>
          </p:cNvPr>
          <p:cNvCxnSpPr>
            <a:cxnSpLocks/>
          </p:cNvCxnSpPr>
          <p:nvPr/>
        </p:nvCxnSpPr>
        <p:spPr>
          <a:xfrm>
            <a:off x="1184733" y="1552226"/>
            <a:ext cx="4587895" cy="14495"/>
          </a:xfrm>
          <a:prstGeom prst="line">
            <a:avLst/>
          </a:prstGeom>
          <a:ln w="3175">
            <a:solidFill>
              <a:srgbClr val="FFBAC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8" name="直線コネクタ 1947">
            <a:extLst>
              <a:ext uri="{FF2B5EF4-FFF2-40B4-BE49-F238E27FC236}">
                <a16:creationId xmlns:a16="http://schemas.microsoft.com/office/drawing/2014/main" id="{D3F801D5-AD64-5B29-DDC7-027E4370D956}"/>
              </a:ext>
            </a:extLst>
          </p:cNvPr>
          <p:cNvCxnSpPr>
            <a:cxnSpLocks/>
          </p:cNvCxnSpPr>
          <p:nvPr/>
        </p:nvCxnSpPr>
        <p:spPr>
          <a:xfrm>
            <a:off x="1168909" y="2580020"/>
            <a:ext cx="4603719" cy="0"/>
          </a:xfrm>
          <a:prstGeom prst="line">
            <a:avLst/>
          </a:prstGeom>
          <a:ln w="3175">
            <a:solidFill>
              <a:srgbClr val="FFBAC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80" name="図 2179">
            <a:extLst>
              <a:ext uri="{FF2B5EF4-FFF2-40B4-BE49-F238E27FC236}">
                <a16:creationId xmlns:a16="http://schemas.microsoft.com/office/drawing/2014/main" id="{96B4FE64-4F04-91D5-1FA2-04816D275B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8609" y="2960107"/>
            <a:ext cx="1240307" cy="1755838"/>
          </a:xfrm>
          <a:prstGeom prst="rect">
            <a:avLst/>
          </a:prstGeom>
        </p:spPr>
      </p:pic>
      <p:grpSp>
        <p:nvGrpSpPr>
          <p:cNvPr id="2184" name="グループ化 2183">
            <a:extLst>
              <a:ext uri="{FF2B5EF4-FFF2-40B4-BE49-F238E27FC236}">
                <a16:creationId xmlns:a16="http://schemas.microsoft.com/office/drawing/2014/main" id="{26121579-332A-8121-9FD1-F0E690D59691}"/>
              </a:ext>
            </a:extLst>
          </p:cNvPr>
          <p:cNvGrpSpPr/>
          <p:nvPr/>
        </p:nvGrpSpPr>
        <p:grpSpPr>
          <a:xfrm>
            <a:off x="3094166" y="7744733"/>
            <a:ext cx="281599" cy="276999"/>
            <a:chOff x="-1461736" y="249110"/>
            <a:chExt cx="994242" cy="977998"/>
          </a:xfrm>
        </p:grpSpPr>
        <p:grpSp>
          <p:nvGrpSpPr>
            <p:cNvPr id="2185" name="グループ化 2184">
              <a:extLst>
                <a:ext uri="{FF2B5EF4-FFF2-40B4-BE49-F238E27FC236}">
                  <a16:creationId xmlns:a16="http://schemas.microsoft.com/office/drawing/2014/main" id="{EC20FA8E-E84F-C6BE-4276-78ACEFBED16C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2218" name="涙形 2217">
                <a:extLst>
                  <a:ext uri="{FF2B5EF4-FFF2-40B4-BE49-F238E27FC236}">
                    <a16:creationId xmlns:a16="http://schemas.microsoft.com/office/drawing/2014/main" id="{4C17C4AA-3C69-4E72-ECBB-A1F3541C980B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19" name="涙形 2218">
                <a:extLst>
                  <a:ext uri="{FF2B5EF4-FFF2-40B4-BE49-F238E27FC236}">
                    <a16:creationId xmlns:a16="http://schemas.microsoft.com/office/drawing/2014/main" id="{AB53483A-909E-0DF4-BC9A-8B1CD58B839C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20" name="涙形 2219">
                <a:extLst>
                  <a:ext uri="{FF2B5EF4-FFF2-40B4-BE49-F238E27FC236}">
                    <a16:creationId xmlns:a16="http://schemas.microsoft.com/office/drawing/2014/main" id="{D2553D7B-6B00-FBB6-32E7-69DA90846393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21" name="涙形 2220">
                <a:extLst>
                  <a:ext uri="{FF2B5EF4-FFF2-40B4-BE49-F238E27FC236}">
                    <a16:creationId xmlns:a16="http://schemas.microsoft.com/office/drawing/2014/main" id="{42915B58-CBA9-53F5-0507-3D651C477655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22" name="涙形 2221">
                <a:extLst>
                  <a:ext uri="{FF2B5EF4-FFF2-40B4-BE49-F238E27FC236}">
                    <a16:creationId xmlns:a16="http://schemas.microsoft.com/office/drawing/2014/main" id="{DBE24EF0-EAD7-099F-D4E3-27817B705EA6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186" name="グループ化 2185">
              <a:extLst>
                <a:ext uri="{FF2B5EF4-FFF2-40B4-BE49-F238E27FC236}">
                  <a16:creationId xmlns:a16="http://schemas.microsoft.com/office/drawing/2014/main" id="{56D59450-6CBC-B43A-A8F4-EBDD709155EE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2187" name="フローチャート: 結合子 2186">
                <a:extLst>
                  <a:ext uri="{FF2B5EF4-FFF2-40B4-BE49-F238E27FC236}">
                    <a16:creationId xmlns:a16="http://schemas.microsoft.com/office/drawing/2014/main" id="{887E6B20-38E1-D794-620A-31F522975E3F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88" name="グループ化 2187">
                <a:extLst>
                  <a:ext uri="{FF2B5EF4-FFF2-40B4-BE49-F238E27FC236}">
                    <a16:creationId xmlns:a16="http://schemas.microsoft.com/office/drawing/2014/main" id="{A63D1FCB-DCF5-8729-56AC-2162B5C07A75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2216" name="フリーフォーム: 図形 2215">
                  <a:extLst>
                    <a:ext uri="{FF2B5EF4-FFF2-40B4-BE49-F238E27FC236}">
                      <a16:creationId xmlns:a16="http://schemas.microsoft.com/office/drawing/2014/main" id="{4D8BE528-3616-4D13-EF26-4BEC28BE4E7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17" name="フローチャート: 結合子 2216">
                  <a:extLst>
                    <a:ext uri="{FF2B5EF4-FFF2-40B4-BE49-F238E27FC236}">
                      <a16:creationId xmlns:a16="http://schemas.microsoft.com/office/drawing/2014/main" id="{5D2E5837-3462-EAD9-1348-7CFA0079B22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89" name="グループ化 2188">
                <a:extLst>
                  <a:ext uri="{FF2B5EF4-FFF2-40B4-BE49-F238E27FC236}">
                    <a16:creationId xmlns:a16="http://schemas.microsoft.com/office/drawing/2014/main" id="{E0A5C929-2048-19D4-35CA-B41D5282663E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2214" name="フリーフォーム: 図形 2213">
                  <a:extLst>
                    <a:ext uri="{FF2B5EF4-FFF2-40B4-BE49-F238E27FC236}">
                      <a16:creationId xmlns:a16="http://schemas.microsoft.com/office/drawing/2014/main" id="{B5CA1DB3-3958-4F84-91D4-ADB1A2208A33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15" name="フローチャート: 結合子 2214">
                  <a:extLst>
                    <a:ext uri="{FF2B5EF4-FFF2-40B4-BE49-F238E27FC236}">
                      <a16:creationId xmlns:a16="http://schemas.microsoft.com/office/drawing/2014/main" id="{44370D5E-0DA5-F7C4-03BE-3E773B1D922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90" name="グループ化 2189">
                <a:extLst>
                  <a:ext uri="{FF2B5EF4-FFF2-40B4-BE49-F238E27FC236}">
                    <a16:creationId xmlns:a16="http://schemas.microsoft.com/office/drawing/2014/main" id="{FAE1A0DA-F590-A6A5-3D98-CEA3E3B573D2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2212" name="フリーフォーム: 図形 2211">
                  <a:extLst>
                    <a:ext uri="{FF2B5EF4-FFF2-40B4-BE49-F238E27FC236}">
                      <a16:creationId xmlns:a16="http://schemas.microsoft.com/office/drawing/2014/main" id="{FFFAFD09-FA01-BE81-F1D0-915B7E047706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13" name="フローチャート: 結合子 2212">
                  <a:extLst>
                    <a:ext uri="{FF2B5EF4-FFF2-40B4-BE49-F238E27FC236}">
                      <a16:creationId xmlns:a16="http://schemas.microsoft.com/office/drawing/2014/main" id="{F940DB1D-4051-1FA2-0BE7-C37857B0D6EE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91" name="グループ化 2190">
                <a:extLst>
                  <a:ext uri="{FF2B5EF4-FFF2-40B4-BE49-F238E27FC236}">
                    <a16:creationId xmlns:a16="http://schemas.microsoft.com/office/drawing/2014/main" id="{72CF0A53-B43A-1019-F386-7ABA278F4F7D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2210" name="フリーフォーム: 図形 2209">
                  <a:extLst>
                    <a:ext uri="{FF2B5EF4-FFF2-40B4-BE49-F238E27FC236}">
                      <a16:creationId xmlns:a16="http://schemas.microsoft.com/office/drawing/2014/main" id="{BE72AB43-FB5F-82AB-E31B-7B2B8B96F3D7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11" name="フローチャート: 結合子 2210">
                  <a:extLst>
                    <a:ext uri="{FF2B5EF4-FFF2-40B4-BE49-F238E27FC236}">
                      <a16:creationId xmlns:a16="http://schemas.microsoft.com/office/drawing/2014/main" id="{C3BC5AC8-A102-A13D-B14D-433544ACDBB1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2192" name="グループ化 2191">
                <a:extLst>
                  <a:ext uri="{FF2B5EF4-FFF2-40B4-BE49-F238E27FC236}">
                    <a16:creationId xmlns:a16="http://schemas.microsoft.com/office/drawing/2014/main" id="{E0064C27-2FBC-4FB6-1F5C-30B60A3B3A2C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2208" name="フリーフォーム: 図形 2207">
                  <a:extLst>
                    <a:ext uri="{FF2B5EF4-FFF2-40B4-BE49-F238E27FC236}">
                      <a16:creationId xmlns:a16="http://schemas.microsoft.com/office/drawing/2014/main" id="{B9D8BA3F-F972-0183-EA02-2620279CB6CA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09" name="フローチャート: 結合子 2208">
                  <a:extLst>
                    <a:ext uri="{FF2B5EF4-FFF2-40B4-BE49-F238E27FC236}">
                      <a16:creationId xmlns:a16="http://schemas.microsoft.com/office/drawing/2014/main" id="{B7D87F1D-E950-1595-9B27-2D5D523E4010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93" name="グループ化 2192">
                <a:extLst>
                  <a:ext uri="{FF2B5EF4-FFF2-40B4-BE49-F238E27FC236}">
                    <a16:creationId xmlns:a16="http://schemas.microsoft.com/office/drawing/2014/main" id="{DD0572E9-CD22-C3B0-F0EF-5911B3025D1F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2206" name="フリーフォーム: 図形 2205">
                  <a:extLst>
                    <a:ext uri="{FF2B5EF4-FFF2-40B4-BE49-F238E27FC236}">
                      <a16:creationId xmlns:a16="http://schemas.microsoft.com/office/drawing/2014/main" id="{3ABBEAF0-B0CE-8A9D-FD62-678B4A892255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07" name="フローチャート: 結合子 2206">
                  <a:extLst>
                    <a:ext uri="{FF2B5EF4-FFF2-40B4-BE49-F238E27FC236}">
                      <a16:creationId xmlns:a16="http://schemas.microsoft.com/office/drawing/2014/main" id="{7B83B752-E878-45F8-5491-D93E1FF8349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94" name="グループ化 2193">
                <a:extLst>
                  <a:ext uri="{FF2B5EF4-FFF2-40B4-BE49-F238E27FC236}">
                    <a16:creationId xmlns:a16="http://schemas.microsoft.com/office/drawing/2014/main" id="{4FFD37E8-BE4A-463D-0449-0D06B2DB37FE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2204" name="フリーフォーム: 図形 2203">
                  <a:extLst>
                    <a:ext uri="{FF2B5EF4-FFF2-40B4-BE49-F238E27FC236}">
                      <a16:creationId xmlns:a16="http://schemas.microsoft.com/office/drawing/2014/main" id="{A158F656-1B30-A0D3-19AA-CC097FB4AC71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05" name="フローチャート: 結合子 2204">
                  <a:extLst>
                    <a:ext uri="{FF2B5EF4-FFF2-40B4-BE49-F238E27FC236}">
                      <a16:creationId xmlns:a16="http://schemas.microsoft.com/office/drawing/2014/main" id="{92050471-D9C8-146E-BEFD-628813CC99E0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95" name="グループ化 2194">
                <a:extLst>
                  <a:ext uri="{FF2B5EF4-FFF2-40B4-BE49-F238E27FC236}">
                    <a16:creationId xmlns:a16="http://schemas.microsoft.com/office/drawing/2014/main" id="{7AA97F10-750D-CB30-0F8B-9F34E13D2AAB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2202" name="フリーフォーム: 図形 2201">
                  <a:extLst>
                    <a:ext uri="{FF2B5EF4-FFF2-40B4-BE49-F238E27FC236}">
                      <a16:creationId xmlns:a16="http://schemas.microsoft.com/office/drawing/2014/main" id="{0F29EB5B-9907-71EC-871D-916E48659B9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03" name="フローチャート: 結合子 2202">
                  <a:extLst>
                    <a:ext uri="{FF2B5EF4-FFF2-40B4-BE49-F238E27FC236}">
                      <a16:creationId xmlns:a16="http://schemas.microsoft.com/office/drawing/2014/main" id="{27AC5F99-53D7-0A99-04E9-06BA7B0C3D5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96" name="グループ化 2195">
                <a:extLst>
                  <a:ext uri="{FF2B5EF4-FFF2-40B4-BE49-F238E27FC236}">
                    <a16:creationId xmlns:a16="http://schemas.microsoft.com/office/drawing/2014/main" id="{75CB41B8-42EC-F7CB-48D1-0CF55C5297A2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2200" name="フリーフォーム: 図形 2199">
                  <a:extLst>
                    <a:ext uri="{FF2B5EF4-FFF2-40B4-BE49-F238E27FC236}">
                      <a16:creationId xmlns:a16="http://schemas.microsoft.com/office/drawing/2014/main" id="{1558E9AD-67E9-AA47-A66D-6CA0354B4309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01" name="フローチャート: 結合子 2200">
                  <a:extLst>
                    <a:ext uri="{FF2B5EF4-FFF2-40B4-BE49-F238E27FC236}">
                      <a16:creationId xmlns:a16="http://schemas.microsoft.com/office/drawing/2014/main" id="{D69EF184-5FAA-C1BF-2C4F-71CBEF56F96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97" name="グループ化 2196">
                <a:extLst>
                  <a:ext uri="{FF2B5EF4-FFF2-40B4-BE49-F238E27FC236}">
                    <a16:creationId xmlns:a16="http://schemas.microsoft.com/office/drawing/2014/main" id="{49EA6246-34A7-2047-3CEB-2BF942F60140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2198" name="フリーフォーム: 図形 2197">
                  <a:extLst>
                    <a:ext uri="{FF2B5EF4-FFF2-40B4-BE49-F238E27FC236}">
                      <a16:creationId xmlns:a16="http://schemas.microsoft.com/office/drawing/2014/main" id="{582ACEE1-1A6A-BFF3-0A64-D1C467CCC1AB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99" name="フローチャート: 結合子 2198">
                  <a:extLst>
                    <a:ext uri="{FF2B5EF4-FFF2-40B4-BE49-F238E27FC236}">
                      <a16:creationId xmlns:a16="http://schemas.microsoft.com/office/drawing/2014/main" id="{C4278775-C60F-074E-8422-87859B1CE976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2223" name="テキスト ボックス 2222">
            <a:extLst>
              <a:ext uri="{FF2B5EF4-FFF2-40B4-BE49-F238E27FC236}">
                <a16:creationId xmlns:a16="http://schemas.microsoft.com/office/drawing/2014/main" id="{86A4C06F-ADF1-38F8-F9CA-451FCD1C7116}"/>
              </a:ext>
            </a:extLst>
          </p:cNvPr>
          <p:cNvSpPr txBox="1"/>
          <p:nvPr/>
        </p:nvSpPr>
        <p:spPr>
          <a:xfrm>
            <a:off x="3341843" y="7699547"/>
            <a:ext cx="1774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A2A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アクセス</a:t>
            </a:r>
          </a:p>
        </p:txBody>
      </p:sp>
      <p:cxnSp>
        <p:nvCxnSpPr>
          <p:cNvPr id="2224" name="直線コネクタ 2223">
            <a:extLst>
              <a:ext uri="{FF2B5EF4-FFF2-40B4-BE49-F238E27FC236}">
                <a16:creationId xmlns:a16="http://schemas.microsoft.com/office/drawing/2014/main" id="{77698D4D-6B13-BC02-DF23-018C34C48CFA}"/>
              </a:ext>
            </a:extLst>
          </p:cNvPr>
          <p:cNvCxnSpPr>
            <a:cxnSpLocks/>
          </p:cNvCxnSpPr>
          <p:nvPr/>
        </p:nvCxnSpPr>
        <p:spPr>
          <a:xfrm>
            <a:off x="4925310" y="7858237"/>
            <a:ext cx="1470898" cy="0"/>
          </a:xfrm>
          <a:prstGeom prst="line">
            <a:avLst/>
          </a:prstGeom>
          <a:ln w="3175">
            <a:solidFill>
              <a:srgbClr val="96583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25" name="グループ化 2224">
            <a:extLst>
              <a:ext uri="{FF2B5EF4-FFF2-40B4-BE49-F238E27FC236}">
                <a16:creationId xmlns:a16="http://schemas.microsoft.com/office/drawing/2014/main" id="{656FE698-D6E8-CE38-C903-BEF9D1AE2F63}"/>
              </a:ext>
            </a:extLst>
          </p:cNvPr>
          <p:cNvGrpSpPr/>
          <p:nvPr/>
        </p:nvGrpSpPr>
        <p:grpSpPr>
          <a:xfrm>
            <a:off x="6490225" y="7708745"/>
            <a:ext cx="318185" cy="312987"/>
            <a:chOff x="-1461736" y="249110"/>
            <a:chExt cx="994242" cy="977998"/>
          </a:xfrm>
        </p:grpSpPr>
        <p:grpSp>
          <p:nvGrpSpPr>
            <p:cNvPr id="2226" name="グループ化 2225">
              <a:extLst>
                <a:ext uri="{FF2B5EF4-FFF2-40B4-BE49-F238E27FC236}">
                  <a16:creationId xmlns:a16="http://schemas.microsoft.com/office/drawing/2014/main" id="{6228EC14-2E76-3288-0E4F-7AC92636985D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2259" name="涙形 2258">
                <a:extLst>
                  <a:ext uri="{FF2B5EF4-FFF2-40B4-BE49-F238E27FC236}">
                    <a16:creationId xmlns:a16="http://schemas.microsoft.com/office/drawing/2014/main" id="{2E8D2E3E-9A8E-D50E-96D7-80A0CD89BCF1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60" name="涙形 2259">
                <a:extLst>
                  <a:ext uri="{FF2B5EF4-FFF2-40B4-BE49-F238E27FC236}">
                    <a16:creationId xmlns:a16="http://schemas.microsoft.com/office/drawing/2014/main" id="{1A3C23E0-8195-6055-FC41-0F6689B12871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61" name="涙形 2260">
                <a:extLst>
                  <a:ext uri="{FF2B5EF4-FFF2-40B4-BE49-F238E27FC236}">
                    <a16:creationId xmlns:a16="http://schemas.microsoft.com/office/drawing/2014/main" id="{22A41417-0281-EEA3-6D1E-F787D4F8B1D1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62" name="涙形 2261">
                <a:extLst>
                  <a:ext uri="{FF2B5EF4-FFF2-40B4-BE49-F238E27FC236}">
                    <a16:creationId xmlns:a16="http://schemas.microsoft.com/office/drawing/2014/main" id="{D9D82CD2-D6D7-8A23-77DF-F58C2A0D6CCB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63" name="涙形 2262">
                <a:extLst>
                  <a:ext uri="{FF2B5EF4-FFF2-40B4-BE49-F238E27FC236}">
                    <a16:creationId xmlns:a16="http://schemas.microsoft.com/office/drawing/2014/main" id="{841F4C45-8890-AB7E-ACF2-133676FFBBF2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227" name="グループ化 2226">
              <a:extLst>
                <a:ext uri="{FF2B5EF4-FFF2-40B4-BE49-F238E27FC236}">
                  <a16:creationId xmlns:a16="http://schemas.microsoft.com/office/drawing/2014/main" id="{CD5C5578-29E5-7222-B09E-49C76597D3F7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2228" name="フローチャート: 結合子 2227">
                <a:extLst>
                  <a:ext uri="{FF2B5EF4-FFF2-40B4-BE49-F238E27FC236}">
                    <a16:creationId xmlns:a16="http://schemas.microsoft.com/office/drawing/2014/main" id="{50FF6820-5651-04F1-2C52-C616C9B384C3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229" name="グループ化 2228">
                <a:extLst>
                  <a:ext uri="{FF2B5EF4-FFF2-40B4-BE49-F238E27FC236}">
                    <a16:creationId xmlns:a16="http://schemas.microsoft.com/office/drawing/2014/main" id="{B7FFDBA4-6748-9E60-ADF8-DFA54A19CD73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2257" name="フリーフォーム: 図形 2256">
                  <a:extLst>
                    <a:ext uri="{FF2B5EF4-FFF2-40B4-BE49-F238E27FC236}">
                      <a16:creationId xmlns:a16="http://schemas.microsoft.com/office/drawing/2014/main" id="{9F1AD9E1-EF8B-5D17-EFCC-F3C0C012C10F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58" name="フローチャート: 結合子 2257">
                  <a:extLst>
                    <a:ext uri="{FF2B5EF4-FFF2-40B4-BE49-F238E27FC236}">
                      <a16:creationId xmlns:a16="http://schemas.microsoft.com/office/drawing/2014/main" id="{1F9B9879-9052-AC05-EE17-029BA25F76F9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0" name="グループ化 2229">
                <a:extLst>
                  <a:ext uri="{FF2B5EF4-FFF2-40B4-BE49-F238E27FC236}">
                    <a16:creationId xmlns:a16="http://schemas.microsoft.com/office/drawing/2014/main" id="{1E626436-B8A4-0D7F-BEEF-148BE6CBB960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2255" name="フリーフォーム: 図形 2254">
                  <a:extLst>
                    <a:ext uri="{FF2B5EF4-FFF2-40B4-BE49-F238E27FC236}">
                      <a16:creationId xmlns:a16="http://schemas.microsoft.com/office/drawing/2014/main" id="{24FD70A5-A73D-3AE4-CC5A-7E639484010D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56" name="フローチャート: 結合子 2255">
                  <a:extLst>
                    <a:ext uri="{FF2B5EF4-FFF2-40B4-BE49-F238E27FC236}">
                      <a16:creationId xmlns:a16="http://schemas.microsoft.com/office/drawing/2014/main" id="{0FC450E7-30EA-9947-21FE-F303A45A0AF3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1" name="グループ化 2230">
                <a:extLst>
                  <a:ext uri="{FF2B5EF4-FFF2-40B4-BE49-F238E27FC236}">
                    <a16:creationId xmlns:a16="http://schemas.microsoft.com/office/drawing/2014/main" id="{AD706600-EA7F-E4E1-A3E8-6975C8A5B7C8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2253" name="フリーフォーム: 図形 2252">
                  <a:extLst>
                    <a:ext uri="{FF2B5EF4-FFF2-40B4-BE49-F238E27FC236}">
                      <a16:creationId xmlns:a16="http://schemas.microsoft.com/office/drawing/2014/main" id="{DA002388-F7FB-3862-7178-5EDC785B37CF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54" name="フローチャート: 結合子 2253">
                  <a:extLst>
                    <a:ext uri="{FF2B5EF4-FFF2-40B4-BE49-F238E27FC236}">
                      <a16:creationId xmlns:a16="http://schemas.microsoft.com/office/drawing/2014/main" id="{2BF38ECE-CD7D-DCD1-8436-D036FD165643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2" name="グループ化 2231">
                <a:extLst>
                  <a:ext uri="{FF2B5EF4-FFF2-40B4-BE49-F238E27FC236}">
                    <a16:creationId xmlns:a16="http://schemas.microsoft.com/office/drawing/2014/main" id="{42D38392-0928-65BB-6917-F6C23A18C28C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2251" name="フリーフォーム: 図形 2250">
                  <a:extLst>
                    <a:ext uri="{FF2B5EF4-FFF2-40B4-BE49-F238E27FC236}">
                      <a16:creationId xmlns:a16="http://schemas.microsoft.com/office/drawing/2014/main" id="{37D38115-4C99-8F6D-C236-9ECF111D3DF2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52" name="フローチャート: 結合子 2251">
                  <a:extLst>
                    <a:ext uri="{FF2B5EF4-FFF2-40B4-BE49-F238E27FC236}">
                      <a16:creationId xmlns:a16="http://schemas.microsoft.com/office/drawing/2014/main" id="{B256087C-A82C-4D73-2CA5-3875AD6336C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2233" name="グループ化 2232">
                <a:extLst>
                  <a:ext uri="{FF2B5EF4-FFF2-40B4-BE49-F238E27FC236}">
                    <a16:creationId xmlns:a16="http://schemas.microsoft.com/office/drawing/2014/main" id="{8CA33F08-996A-0126-CBC4-A89EA0D9B8A6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2249" name="フリーフォーム: 図形 2248">
                  <a:extLst>
                    <a:ext uri="{FF2B5EF4-FFF2-40B4-BE49-F238E27FC236}">
                      <a16:creationId xmlns:a16="http://schemas.microsoft.com/office/drawing/2014/main" id="{452FA82B-A21B-8E37-A527-DFA4295EAA9B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50" name="フローチャート: 結合子 2249">
                  <a:extLst>
                    <a:ext uri="{FF2B5EF4-FFF2-40B4-BE49-F238E27FC236}">
                      <a16:creationId xmlns:a16="http://schemas.microsoft.com/office/drawing/2014/main" id="{93846F23-81DA-8DD3-CCE4-B4BBE39B2089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4" name="グループ化 2233">
                <a:extLst>
                  <a:ext uri="{FF2B5EF4-FFF2-40B4-BE49-F238E27FC236}">
                    <a16:creationId xmlns:a16="http://schemas.microsoft.com/office/drawing/2014/main" id="{E07F6EC3-6CC2-4786-CF84-AC4D842F9F8A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2247" name="フリーフォーム: 図形 2246">
                  <a:extLst>
                    <a:ext uri="{FF2B5EF4-FFF2-40B4-BE49-F238E27FC236}">
                      <a16:creationId xmlns:a16="http://schemas.microsoft.com/office/drawing/2014/main" id="{DB003719-AAB0-B333-FA3C-A34A20FBEBC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48" name="フローチャート: 結合子 2247">
                  <a:extLst>
                    <a:ext uri="{FF2B5EF4-FFF2-40B4-BE49-F238E27FC236}">
                      <a16:creationId xmlns:a16="http://schemas.microsoft.com/office/drawing/2014/main" id="{DE7D427C-952D-D7E7-D603-7F94C6C07609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5" name="グループ化 2234">
                <a:extLst>
                  <a:ext uri="{FF2B5EF4-FFF2-40B4-BE49-F238E27FC236}">
                    <a16:creationId xmlns:a16="http://schemas.microsoft.com/office/drawing/2014/main" id="{8D79EAB4-A463-8972-5956-9DDADDC8EB82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2245" name="フリーフォーム: 図形 2244">
                  <a:extLst>
                    <a:ext uri="{FF2B5EF4-FFF2-40B4-BE49-F238E27FC236}">
                      <a16:creationId xmlns:a16="http://schemas.microsoft.com/office/drawing/2014/main" id="{D867D42D-6876-05DD-BB14-552BCC2CDB3F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46" name="フローチャート: 結合子 2245">
                  <a:extLst>
                    <a:ext uri="{FF2B5EF4-FFF2-40B4-BE49-F238E27FC236}">
                      <a16:creationId xmlns:a16="http://schemas.microsoft.com/office/drawing/2014/main" id="{13CDE88D-0417-1543-1C81-61CCF13A000D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6" name="グループ化 2235">
                <a:extLst>
                  <a:ext uri="{FF2B5EF4-FFF2-40B4-BE49-F238E27FC236}">
                    <a16:creationId xmlns:a16="http://schemas.microsoft.com/office/drawing/2014/main" id="{CDEE7406-56EC-DCD0-295E-3A2613CB01E6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2243" name="フリーフォーム: 図形 2242">
                  <a:extLst>
                    <a:ext uri="{FF2B5EF4-FFF2-40B4-BE49-F238E27FC236}">
                      <a16:creationId xmlns:a16="http://schemas.microsoft.com/office/drawing/2014/main" id="{F2B604B6-680A-48F1-86F5-13554945366A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44" name="フローチャート: 結合子 2243">
                  <a:extLst>
                    <a:ext uri="{FF2B5EF4-FFF2-40B4-BE49-F238E27FC236}">
                      <a16:creationId xmlns:a16="http://schemas.microsoft.com/office/drawing/2014/main" id="{2EC6F2EC-6294-BDA7-85CF-10A39B8684C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7" name="グループ化 2236">
                <a:extLst>
                  <a:ext uri="{FF2B5EF4-FFF2-40B4-BE49-F238E27FC236}">
                    <a16:creationId xmlns:a16="http://schemas.microsoft.com/office/drawing/2014/main" id="{D0C99A43-DDFF-95F8-7A66-7C6CB2DBF76A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2241" name="フリーフォーム: 図形 2240">
                  <a:extLst>
                    <a:ext uri="{FF2B5EF4-FFF2-40B4-BE49-F238E27FC236}">
                      <a16:creationId xmlns:a16="http://schemas.microsoft.com/office/drawing/2014/main" id="{D9E889C8-E30D-CA95-332F-39D552B5FDBD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42" name="フローチャート: 結合子 2241">
                  <a:extLst>
                    <a:ext uri="{FF2B5EF4-FFF2-40B4-BE49-F238E27FC236}">
                      <a16:creationId xmlns:a16="http://schemas.microsoft.com/office/drawing/2014/main" id="{7952E50D-6132-A0D0-D2D0-9A3AEFBF890B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38" name="グループ化 2237">
                <a:extLst>
                  <a:ext uri="{FF2B5EF4-FFF2-40B4-BE49-F238E27FC236}">
                    <a16:creationId xmlns:a16="http://schemas.microsoft.com/office/drawing/2014/main" id="{3786C8B4-B0E3-36C4-DC66-9782EAEDEB75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2239" name="フリーフォーム: 図形 2238">
                  <a:extLst>
                    <a:ext uri="{FF2B5EF4-FFF2-40B4-BE49-F238E27FC236}">
                      <a16:creationId xmlns:a16="http://schemas.microsoft.com/office/drawing/2014/main" id="{45356893-D358-EB34-39C5-0EE8FBD2FA10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40" name="フローチャート: 結合子 2239">
                  <a:extLst>
                    <a:ext uri="{FF2B5EF4-FFF2-40B4-BE49-F238E27FC236}">
                      <a16:creationId xmlns:a16="http://schemas.microsoft.com/office/drawing/2014/main" id="{4C3AEB3D-685C-9076-EE16-4C6BEB07C58C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2264" name="テキスト ボックス 2263">
            <a:extLst>
              <a:ext uri="{FF2B5EF4-FFF2-40B4-BE49-F238E27FC236}">
                <a16:creationId xmlns:a16="http://schemas.microsoft.com/office/drawing/2014/main" id="{72DA18D6-EBBA-27B6-0267-6C7ECAE24E7E}"/>
              </a:ext>
            </a:extLst>
          </p:cNvPr>
          <p:cNvSpPr txBox="1"/>
          <p:nvPr/>
        </p:nvSpPr>
        <p:spPr>
          <a:xfrm>
            <a:off x="3359031" y="5438976"/>
            <a:ext cx="34887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新時代の介護</a:t>
            </a:r>
            <a:r>
              <a:rPr kumimoji="1" lang="en-US" altLang="ja-JP" sz="20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AI</a:t>
            </a:r>
            <a:r>
              <a:rPr kumimoji="1" lang="ja-JP" altLang="en-US" sz="20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“愛”</a:t>
            </a:r>
            <a:r>
              <a:rPr kumimoji="1" lang="ja-JP" altLang="en-US" sz="20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介護へ</a:t>
            </a:r>
            <a:endParaRPr kumimoji="1" lang="en-US" altLang="ja-JP" sz="2000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r>
              <a:rPr lang="ja-JP" altLang="en-US" sz="20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笑顔が咲く、やさしい介護</a:t>
            </a:r>
            <a:endParaRPr lang="en-US" altLang="ja-JP" sz="2000" dirty="0"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base"/>
            <a:r>
              <a:rPr lang="ja-JP" altLang="en-US" sz="20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施設を目指しています。</a:t>
            </a:r>
          </a:p>
          <a:p>
            <a:pPr fontAlgn="base"/>
            <a:r>
              <a:rPr lang="ja-JP" altLang="en-US" sz="20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介護</a:t>
            </a:r>
            <a:r>
              <a:rPr lang="en-US" altLang="ja-JP" sz="20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DX</a:t>
            </a:r>
            <a:r>
              <a:rPr lang="ja-JP" altLang="en-US" sz="20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で働きやすく、</a:t>
            </a:r>
            <a:r>
              <a:rPr lang="en-US" altLang="ja-JP" sz="20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AI</a:t>
            </a:r>
            <a:r>
              <a:rPr lang="ja-JP" altLang="en-US" sz="20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lang="en-US" altLang="ja-JP" sz="20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ICT</a:t>
            </a:r>
            <a:r>
              <a:rPr lang="ja-JP" altLang="en-US" sz="20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がサポート。</a:t>
            </a:r>
          </a:p>
          <a:p>
            <a:pPr fontAlgn="base"/>
            <a:r>
              <a:rPr lang="ja-JP" altLang="en-US" sz="2000" dirty="0"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スタッフも利用者様も、毎日がやさしくなれる場所です。</a:t>
            </a:r>
          </a:p>
        </p:txBody>
      </p:sp>
      <p:pic>
        <p:nvPicPr>
          <p:cNvPr id="2266" name="グラフィックス 2265" descr="電話">
            <a:extLst>
              <a:ext uri="{FF2B5EF4-FFF2-40B4-BE49-F238E27FC236}">
                <a16:creationId xmlns:a16="http://schemas.microsoft.com/office/drawing/2014/main" id="{902E7B6B-615B-D59E-8A99-8DD24669C1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33844" y="9342297"/>
            <a:ext cx="423229" cy="423229"/>
          </a:xfrm>
          <a:prstGeom prst="rect">
            <a:avLst/>
          </a:prstGeom>
        </p:spPr>
      </p:pic>
      <p:sp>
        <p:nvSpPr>
          <p:cNvPr id="2267" name="テキスト ボックス 2266">
            <a:extLst>
              <a:ext uri="{FF2B5EF4-FFF2-40B4-BE49-F238E27FC236}">
                <a16:creationId xmlns:a16="http://schemas.microsoft.com/office/drawing/2014/main" id="{25EA1C2A-53AC-7D38-70CE-63E2DDC48F0D}"/>
              </a:ext>
            </a:extLst>
          </p:cNvPr>
          <p:cNvSpPr txBox="1"/>
          <p:nvPr/>
        </p:nvSpPr>
        <p:spPr>
          <a:xfrm>
            <a:off x="2823308" y="9573045"/>
            <a:ext cx="2390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ハローワーク川崎北</a:t>
            </a:r>
          </a:p>
        </p:txBody>
      </p:sp>
      <p:sp>
        <p:nvSpPr>
          <p:cNvPr id="2268" name="テキスト ボックス 2267">
            <a:extLst>
              <a:ext uri="{FF2B5EF4-FFF2-40B4-BE49-F238E27FC236}">
                <a16:creationId xmlns:a16="http://schemas.microsoft.com/office/drawing/2014/main" id="{932D985F-B678-5FE0-ACB9-AF8B7D82BB85}"/>
              </a:ext>
            </a:extLst>
          </p:cNvPr>
          <p:cNvSpPr txBox="1"/>
          <p:nvPr/>
        </p:nvSpPr>
        <p:spPr>
          <a:xfrm>
            <a:off x="4796057" y="9573045"/>
            <a:ext cx="2390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人材確保対策コーナー</a:t>
            </a:r>
          </a:p>
        </p:txBody>
      </p:sp>
      <p:sp>
        <p:nvSpPr>
          <p:cNvPr id="2269" name="テキスト ボックス 2268">
            <a:extLst>
              <a:ext uri="{FF2B5EF4-FFF2-40B4-BE49-F238E27FC236}">
                <a16:creationId xmlns:a16="http://schemas.microsoft.com/office/drawing/2014/main" id="{4D6D4B39-14CA-6B97-FE1A-F5D7AB9D38F8}"/>
              </a:ext>
            </a:extLst>
          </p:cNvPr>
          <p:cNvSpPr txBox="1"/>
          <p:nvPr/>
        </p:nvSpPr>
        <p:spPr>
          <a:xfrm>
            <a:off x="2848035" y="9294168"/>
            <a:ext cx="3896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044‐777-8609</a:t>
            </a:r>
            <a:r>
              <a:rPr kumimoji="1"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部門コード</a:t>
            </a:r>
            <a:r>
              <a:rPr kumimoji="1"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47</a:t>
            </a:r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♯</a:t>
            </a:r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70" name="テキスト ボックス 2269">
            <a:extLst>
              <a:ext uri="{FF2B5EF4-FFF2-40B4-BE49-F238E27FC236}">
                <a16:creationId xmlns:a16="http://schemas.microsoft.com/office/drawing/2014/main" id="{28001F61-CADC-39F5-81F5-F89513642AA4}"/>
              </a:ext>
            </a:extLst>
          </p:cNvPr>
          <p:cNvSpPr txBox="1"/>
          <p:nvPr/>
        </p:nvSpPr>
        <p:spPr>
          <a:xfrm>
            <a:off x="-30567" y="8946776"/>
            <a:ext cx="4287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お電話の際はお手元に「求職番号」をご用意ください</a:t>
            </a:r>
          </a:p>
        </p:txBody>
      </p:sp>
      <p:sp>
        <p:nvSpPr>
          <p:cNvPr id="2271" name="四角形: 角を丸くする 2270">
            <a:extLst>
              <a:ext uri="{FF2B5EF4-FFF2-40B4-BE49-F238E27FC236}">
                <a16:creationId xmlns:a16="http://schemas.microsoft.com/office/drawing/2014/main" id="{01BCEA4D-22D9-03A4-ABFF-A07CF657FCF8}"/>
              </a:ext>
            </a:extLst>
          </p:cNvPr>
          <p:cNvSpPr/>
          <p:nvPr/>
        </p:nvSpPr>
        <p:spPr>
          <a:xfrm>
            <a:off x="128662" y="9271523"/>
            <a:ext cx="1029066" cy="599216"/>
          </a:xfrm>
          <a:prstGeom prst="roundRect">
            <a:avLst>
              <a:gd name="adj" fmla="val 8421"/>
            </a:avLst>
          </a:prstGeom>
          <a:solidFill>
            <a:srgbClr val="FC18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72" name="テキスト ボックス 2271">
            <a:extLst>
              <a:ext uri="{FF2B5EF4-FFF2-40B4-BE49-F238E27FC236}">
                <a16:creationId xmlns:a16="http://schemas.microsoft.com/office/drawing/2014/main" id="{52A4BD9D-BC97-62AB-287D-AC98CDC473F1}"/>
              </a:ext>
            </a:extLst>
          </p:cNvPr>
          <p:cNvSpPr txBox="1"/>
          <p:nvPr/>
        </p:nvSpPr>
        <p:spPr>
          <a:xfrm>
            <a:off x="1176940" y="9292746"/>
            <a:ext cx="722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相談</a:t>
            </a:r>
            <a:endParaRPr kumimoji="1" lang="en-US" altLang="ja-JP" sz="1600" b="1" dirty="0">
              <a:solidFill>
                <a:srgbClr val="FC186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b="1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窓口</a:t>
            </a:r>
          </a:p>
        </p:txBody>
      </p:sp>
      <p:sp>
        <p:nvSpPr>
          <p:cNvPr id="2273" name="テキスト ボックス 2272">
            <a:extLst>
              <a:ext uri="{FF2B5EF4-FFF2-40B4-BE49-F238E27FC236}">
                <a16:creationId xmlns:a16="http://schemas.microsoft.com/office/drawing/2014/main" id="{8E26806C-62ED-73AF-FA81-4C90FDA6F581}"/>
              </a:ext>
            </a:extLst>
          </p:cNvPr>
          <p:cNvSpPr txBox="1"/>
          <p:nvPr/>
        </p:nvSpPr>
        <p:spPr>
          <a:xfrm>
            <a:off x="1671131" y="9430504"/>
            <a:ext cx="9116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または</a:t>
            </a:r>
          </a:p>
        </p:txBody>
      </p:sp>
      <p:sp>
        <p:nvSpPr>
          <p:cNvPr id="2274" name="テキスト ボックス 2273">
            <a:extLst>
              <a:ext uri="{FF2B5EF4-FFF2-40B4-BE49-F238E27FC236}">
                <a16:creationId xmlns:a16="http://schemas.microsoft.com/office/drawing/2014/main" id="{DEA4859C-2069-7B30-BD0F-12B256DF60AB}"/>
              </a:ext>
            </a:extLst>
          </p:cNvPr>
          <p:cNvSpPr txBox="1"/>
          <p:nvPr/>
        </p:nvSpPr>
        <p:spPr>
          <a:xfrm>
            <a:off x="139469" y="9296047"/>
            <a:ext cx="106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お申込み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お問合せ</a:t>
            </a:r>
          </a:p>
        </p:txBody>
      </p:sp>
      <p:sp>
        <p:nvSpPr>
          <p:cNvPr id="2275" name="テキスト ボックス 2274">
            <a:extLst>
              <a:ext uri="{FF2B5EF4-FFF2-40B4-BE49-F238E27FC236}">
                <a16:creationId xmlns:a16="http://schemas.microsoft.com/office/drawing/2014/main" id="{4651926F-2D83-569D-1474-B98F4E77C858}"/>
              </a:ext>
            </a:extLst>
          </p:cNvPr>
          <p:cNvSpPr txBox="1"/>
          <p:nvPr/>
        </p:nvSpPr>
        <p:spPr>
          <a:xfrm>
            <a:off x="-29165" y="8410934"/>
            <a:ext cx="35551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事前にハローワークでの求職登録が必要です</a:t>
            </a:r>
          </a:p>
        </p:txBody>
      </p:sp>
      <p:sp>
        <p:nvSpPr>
          <p:cNvPr id="2276" name="テキスト ボックス 2275">
            <a:extLst>
              <a:ext uri="{FF2B5EF4-FFF2-40B4-BE49-F238E27FC236}">
                <a16:creationId xmlns:a16="http://schemas.microsoft.com/office/drawing/2014/main" id="{FA96F61C-7807-A6D2-EFC7-010C2E1D0542}"/>
              </a:ext>
            </a:extLst>
          </p:cNvPr>
          <p:cNvSpPr txBox="1"/>
          <p:nvPr/>
        </p:nvSpPr>
        <p:spPr>
          <a:xfrm>
            <a:off x="-23321" y="8678855"/>
            <a:ext cx="36206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雇用保険受給中の方は求職活動実績になります</a:t>
            </a:r>
          </a:p>
        </p:txBody>
      </p:sp>
      <p:grpSp>
        <p:nvGrpSpPr>
          <p:cNvPr id="2281" name="グループ化 2280">
            <a:extLst>
              <a:ext uri="{FF2B5EF4-FFF2-40B4-BE49-F238E27FC236}">
                <a16:creationId xmlns:a16="http://schemas.microsoft.com/office/drawing/2014/main" id="{215A4736-A079-F15C-DB81-B171C5CD447C}"/>
              </a:ext>
            </a:extLst>
          </p:cNvPr>
          <p:cNvGrpSpPr/>
          <p:nvPr/>
        </p:nvGrpSpPr>
        <p:grpSpPr>
          <a:xfrm>
            <a:off x="2132838" y="5690209"/>
            <a:ext cx="1123364" cy="762776"/>
            <a:chOff x="1882435" y="6269167"/>
            <a:chExt cx="1123364" cy="762776"/>
          </a:xfrm>
        </p:grpSpPr>
        <p:sp>
          <p:nvSpPr>
            <p:cNvPr id="2277" name="四角形: 角を丸くする 2276">
              <a:extLst>
                <a:ext uri="{FF2B5EF4-FFF2-40B4-BE49-F238E27FC236}">
                  <a16:creationId xmlns:a16="http://schemas.microsoft.com/office/drawing/2014/main" id="{980A25C7-3883-3B23-1C71-5CEADF878B54}"/>
                </a:ext>
              </a:extLst>
            </p:cNvPr>
            <p:cNvSpPr/>
            <p:nvPr/>
          </p:nvSpPr>
          <p:spPr>
            <a:xfrm>
              <a:off x="1892143" y="6273756"/>
              <a:ext cx="831876" cy="758187"/>
            </a:xfrm>
            <a:prstGeom prst="roundRect">
              <a:avLst>
                <a:gd name="adj" fmla="val 4646"/>
              </a:avLst>
            </a:prstGeom>
            <a:gradFill>
              <a:gsLst>
                <a:gs pos="0">
                  <a:srgbClr val="FFA2AF"/>
                </a:gs>
                <a:gs pos="93000">
                  <a:schemeClr val="bg1"/>
                </a:gs>
                <a:gs pos="50000">
                  <a:schemeClr val="bg1"/>
                </a:gs>
                <a:gs pos="7000">
                  <a:schemeClr val="bg1"/>
                </a:gs>
                <a:gs pos="100000">
                  <a:srgbClr val="FFA2AF"/>
                </a:gs>
              </a:gsLst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2279" name="図 2278">
              <a:extLst>
                <a:ext uri="{FF2B5EF4-FFF2-40B4-BE49-F238E27FC236}">
                  <a16:creationId xmlns:a16="http://schemas.microsoft.com/office/drawing/2014/main" id="{A405E2E9-9AB7-9319-C2F4-39DC110AE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6038" t="5112" r="5590" b="5475"/>
            <a:stretch>
              <a:fillRect/>
            </a:stretch>
          </p:blipFill>
          <p:spPr>
            <a:xfrm>
              <a:off x="2062595" y="6481571"/>
              <a:ext cx="490537" cy="496310"/>
            </a:xfrm>
            <a:prstGeom prst="rect">
              <a:avLst/>
            </a:prstGeom>
          </p:spPr>
        </p:pic>
        <p:sp>
          <p:nvSpPr>
            <p:cNvPr id="2280" name="テキスト ボックス 2279">
              <a:extLst>
                <a:ext uri="{FF2B5EF4-FFF2-40B4-BE49-F238E27FC236}">
                  <a16:creationId xmlns:a16="http://schemas.microsoft.com/office/drawing/2014/main" id="{8FE5BEA1-FA02-CDFB-8B56-8D9E78795992}"/>
                </a:ext>
              </a:extLst>
            </p:cNvPr>
            <p:cNvSpPr txBox="1"/>
            <p:nvPr/>
          </p:nvSpPr>
          <p:spPr>
            <a:xfrm>
              <a:off x="1882435" y="6269167"/>
              <a:ext cx="11233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ja-JP" altLang="en-US" sz="1050" dirty="0">
                  <a:solidFill>
                    <a:srgbClr val="FC186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お仕事情報</a:t>
              </a:r>
              <a:endParaRPr lang="ja-JP" altLang="en-US" sz="12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282" name="テキスト ボックス 2281">
            <a:extLst>
              <a:ext uri="{FF2B5EF4-FFF2-40B4-BE49-F238E27FC236}">
                <a16:creationId xmlns:a16="http://schemas.microsoft.com/office/drawing/2014/main" id="{31524A62-EBD6-CB13-4F4C-78B98F60EB4D}"/>
              </a:ext>
            </a:extLst>
          </p:cNvPr>
          <p:cNvSpPr txBox="1"/>
          <p:nvPr/>
        </p:nvSpPr>
        <p:spPr>
          <a:xfrm rot="20955328">
            <a:off x="5010630" y="4047593"/>
            <a:ext cx="1062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FFA2A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ご予約は</a:t>
            </a:r>
            <a:endParaRPr kumimoji="1" lang="en-US" altLang="ja-JP" sz="1400" b="1" dirty="0">
              <a:solidFill>
                <a:srgbClr val="FFA2A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solidFill>
                  <a:srgbClr val="FFA2A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お早めに</a:t>
            </a:r>
            <a:r>
              <a:rPr kumimoji="1" lang="ja-JP" altLang="en-US" sz="1100" b="1" dirty="0">
                <a:solidFill>
                  <a:srgbClr val="FFA2A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っ</a:t>
            </a:r>
            <a:endParaRPr kumimoji="1" lang="ja-JP" altLang="en-US" sz="1400" b="1" dirty="0">
              <a:solidFill>
                <a:srgbClr val="FFA2A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46915-983E-4CC3-24C3-46016F928AE0}"/>
              </a:ext>
            </a:extLst>
          </p:cNvPr>
          <p:cNvSpPr txBox="1"/>
          <p:nvPr/>
        </p:nvSpPr>
        <p:spPr>
          <a:xfrm>
            <a:off x="1511759" y="3310716"/>
            <a:ext cx="195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n w="3175">
                  <a:solidFill>
                    <a:srgbClr val="96583D"/>
                  </a:solidFill>
                </a:ln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集合時間 </a:t>
            </a:r>
            <a:r>
              <a:rPr kumimoji="1" lang="en-US" altLang="ja-JP" dirty="0">
                <a:ln w="3175">
                  <a:solidFill>
                    <a:srgbClr val="96583D"/>
                  </a:solidFill>
                </a:ln>
                <a:solidFill>
                  <a:srgbClr val="9658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9:50</a:t>
            </a:r>
            <a:endParaRPr kumimoji="1" lang="ja-JP" altLang="en-US" dirty="0">
              <a:ln w="3175">
                <a:solidFill>
                  <a:srgbClr val="96583D"/>
                </a:solidFill>
              </a:ln>
              <a:solidFill>
                <a:srgbClr val="96583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575" name="グループ化 1574">
            <a:extLst>
              <a:ext uri="{FF2B5EF4-FFF2-40B4-BE49-F238E27FC236}">
                <a16:creationId xmlns:a16="http://schemas.microsoft.com/office/drawing/2014/main" id="{E7230D66-1B76-65C6-8D86-7DE7D2D05585}"/>
              </a:ext>
            </a:extLst>
          </p:cNvPr>
          <p:cNvGrpSpPr/>
          <p:nvPr/>
        </p:nvGrpSpPr>
        <p:grpSpPr>
          <a:xfrm>
            <a:off x="4475749" y="3991860"/>
            <a:ext cx="360854" cy="354959"/>
            <a:chOff x="-1461736" y="249110"/>
            <a:chExt cx="994242" cy="977998"/>
          </a:xfrm>
        </p:grpSpPr>
        <p:grpSp>
          <p:nvGrpSpPr>
            <p:cNvPr id="1576" name="グループ化 1575">
              <a:extLst>
                <a:ext uri="{FF2B5EF4-FFF2-40B4-BE49-F238E27FC236}">
                  <a16:creationId xmlns:a16="http://schemas.microsoft.com/office/drawing/2014/main" id="{9B0D88A0-BD01-1B6E-0DBA-1A9592F5D491}"/>
                </a:ext>
              </a:extLst>
            </p:cNvPr>
            <p:cNvGrpSpPr/>
            <p:nvPr/>
          </p:nvGrpSpPr>
          <p:grpSpPr>
            <a:xfrm>
              <a:off x="-1461736" y="249110"/>
              <a:ext cx="994242" cy="977998"/>
              <a:chOff x="-1461736" y="249110"/>
              <a:chExt cx="994242" cy="977998"/>
            </a:xfrm>
          </p:grpSpPr>
          <p:sp>
            <p:nvSpPr>
              <p:cNvPr id="1609" name="涙形 1608">
                <a:extLst>
                  <a:ext uri="{FF2B5EF4-FFF2-40B4-BE49-F238E27FC236}">
                    <a16:creationId xmlns:a16="http://schemas.microsoft.com/office/drawing/2014/main" id="{6B51B260-114B-3321-5059-DD59ED39106C}"/>
                  </a:ext>
                </a:extLst>
              </p:cNvPr>
              <p:cNvSpPr/>
              <p:nvPr/>
            </p:nvSpPr>
            <p:spPr>
              <a:xfrm rot="5830304">
                <a:off x="-1366961" y="264525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10" name="涙形 1609">
                <a:extLst>
                  <a:ext uri="{FF2B5EF4-FFF2-40B4-BE49-F238E27FC236}">
                    <a16:creationId xmlns:a16="http://schemas.microsoft.com/office/drawing/2014/main" id="{A120C18B-DB39-8E1D-18EE-421D7E46D179}"/>
                  </a:ext>
                </a:extLst>
              </p:cNvPr>
              <p:cNvSpPr/>
              <p:nvPr/>
            </p:nvSpPr>
            <p:spPr>
              <a:xfrm rot="10117143">
                <a:off x="-1012685" y="249110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11" name="涙形 1610">
                <a:extLst>
                  <a:ext uri="{FF2B5EF4-FFF2-40B4-BE49-F238E27FC236}">
                    <a16:creationId xmlns:a16="http://schemas.microsoft.com/office/drawing/2014/main" id="{6554E32D-50A6-759B-B0DC-EDC81D8FEEC5}"/>
                  </a:ext>
                </a:extLst>
              </p:cNvPr>
              <p:cNvSpPr/>
              <p:nvPr/>
            </p:nvSpPr>
            <p:spPr>
              <a:xfrm rot="14472690">
                <a:off x="-889566" y="577142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12" name="涙形 1611">
                <a:extLst>
                  <a:ext uri="{FF2B5EF4-FFF2-40B4-BE49-F238E27FC236}">
                    <a16:creationId xmlns:a16="http://schemas.microsoft.com/office/drawing/2014/main" id="{1CC5E41A-F62D-61BB-97C8-A51DD0EB166C}"/>
                  </a:ext>
                </a:extLst>
              </p:cNvPr>
              <p:cNvSpPr/>
              <p:nvPr/>
            </p:nvSpPr>
            <p:spPr>
              <a:xfrm rot="19158476">
                <a:off x="-1198649" y="798254"/>
                <a:ext cx="415273" cy="42885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13" name="涙形 1612">
                <a:extLst>
                  <a:ext uri="{FF2B5EF4-FFF2-40B4-BE49-F238E27FC236}">
                    <a16:creationId xmlns:a16="http://schemas.microsoft.com/office/drawing/2014/main" id="{4E34E1B9-85B4-6A03-3914-58355D40E6D3}"/>
                  </a:ext>
                </a:extLst>
              </p:cNvPr>
              <p:cNvSpPr/>
              <p:nvPr/>
            </p:nvSpPr>
            <p:spPr>
              <a:xfrm rot="1477353">
                <a:off x="-1461736" y="601676"/>
                <a:ext cx="414799" cy="429344"/>
              </a:xfrm>
              <a:prstGeom prst="teardrop">
                <a:avLst/>
              </a:prstGeom>
              <a:solidFill>
                <a:srgbClr val="FDF9F4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577" name="グループ化 1576">
              <a:extLst>
                <a:ext uri="{FF2B5EF4-FFF2-40B4-BE49-F238E27FC236}">
                  <a16:creationId xmlns:a16="http://schemas.microsoft.com/office/drawing/2014/main" id="{335CF75E-1883-FBE5-1E9D-3C33D96A2B29}"/>
                </a:ext>
              </a:extLst>
            </p:cNvPr>
            <p:cNvGrpSpPr/>
            <p:nvPr/>
          </p:nvGrpSpPr>
          <p:grpSpPr>
            <a:xfrm>
              <a:off x="-1146386" y="534785"/>
              <a:ext cx="375546" cy="367875"/>
              <a:chOff x="-208111" y="557687"/>
              <a:chExt cx="375546" cy="367875"/>
            </a:xfrm>
          </p:grpSpPr>
          <p:sp>
            <p:nvSpPr>
              <p:cNvPr id="1578" name="フローチャート: 結合子 1577">
                <a:extLst>
                  <a:ext uri="{FF2B5EF4-FFF2-40B4-BE49-F238E27FC236}">
                    <a16:creationId xmlns:a16="http://schemas.microsoft.com/office/drawing/2014/main" id="{D8EF9516-614B-D0AC-781E-0803F7C032F8}"/>
                  </a:ext>
                </a:extLst>
              </p:cNvPr>
              <p:cNvSpPr/>
              <p:nvPr/>
            </p:nvSpPr>
            <p:spPr>
              <a:xfrm>
                <a:off x="-75900" y="684063"/>
                <a:ext cx="109480" cy="114033"/>
              </a:xfrm>
              <a:prstGeom prst="flowChartConnector">
                <a:avLst/>
              </a:prstGeom>
              <a:solidFill>
                <a:srgbClr val="FADB7F"/>
              </a:solidFill>
              <a:ln w="6350">
                <a:solidFill>
                  <a:srgbClr val="BA8B8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579" name="グループ化 1578">
                <a:extLst>
                  <a:ext uri="{FF2B5EF4-FFF2-40B4-BE49-F238E27FC236}">
                    <a16:creationId xmlns:a16="http://schemas.microsoft.com/office/drawing/2014/main" id="{A2548FC4-1D24-E526-F13F-1F19D51874B3}"/>
                  </a:ext>
                </a:extLst>
              </p:cNvPr>
              <p:cNvGrpSpPr/>
              <p:nvPr/>
            </p:nvGrpSpPr>
            <p:grpSpPr>
              <a:xfrm>
                <a:off x="-114635" y="567484"/>
                <a:ext cx="67012" cy="121459"/>
                <a:chOff x="-114635" y="567484"/>
                <a:chExt cx="67012" cy="121459"/>
              </a:xfrm>
            </p:grpSpPr>
            <p:sp>
              <p:nvSpPr>
                <p:cNvPr id="1607" name="フリーフォーム: 図形 1606">
                  <a:extLst>
                    <a:ext uri="{FF2B5EF4-FFF2-40B4-BE49-F238E27FC236}">
                      <a16:creationId xmlns:a16="http://schemas.microsoft.com/office/drawing/2014/main" id="{681B9F89-EEDF-941A-990A-8CC74FE1F64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8" name="フローチャート: 結合子 1607">
                  <a:extLst>
                    <a:ext uri="{FF2B5EF4-FFF2-40B4-BE49-F238E27FC236}">
                      <a16:creationId xmlns:a16="http://schemas.microsoft.com/office/drawing/2014/main" id="{BFE0A31C-43F8-4843-9B3D-07CE56781A0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0" name="グループ化 1579">
                <a:extLst>
                  <a:ext uri="{FF2B5EF4-FFF2-40B4-BE49-F238E27FC236}">
                    <a16:creationId xmlns:a16="http://schemas.microsoft.com/office/drawing/2014/main" id="{239DE118-F956-E056-6475-2F8689489F0D}"/>
                  </a:ext>
                </a:extLst>
              </p:cNvPr>
              <p:cNvGrpSpPr/>
              <p:nvPr/>
            </p:nvGrpSpPr>
            <p:grpSpPr>
              <a:xfrm rot="1880087">
                <a:off x="-28454" y="557687"/>
                <a:ext cx="67012" cy="121459"/>
                <a:chOff x="-114635" y="567484"/>
                <a:chExt cx="67012" cy="121459"/>
              </a:xfrm>
            </p:grpSpPr>
            <p:sp>
              <p:nvSpPr>
                <p:cNvPr id="1605" name="フリーフォーム: 図形 1604">
                  <a:extLst>
                    <a:ext uri="{FF2B5EF4-FFF2-40B4-BE49-F238E27FC236}">
                      <a16:creationId xmlns:a16="http://schemas.microsoft.com/office/drawing/2014/main" id="{3CF9BC36-A7D8-B709-88A2-63BB4CEA6DA4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6" name="フローチャート: 結合子 1605">
                  <a:extLst>
                    <a:ext uri="{FF2B5EF4-FFF2-40B4-BE49-F238E27FC236}">
                      <a16:creationId xmlns:a16="http://schemas.microsoft.com/office/drawing/2014/main" id="{775F374A-0242-7EAF-D049-40328A23A09E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1" name="グループ化 1580">
                <a:extLst>
                  <a:ext uri="{FF2B5EF4-FFF2-40B4-BE49-F238E27FC236}">
                    <a16:creationId xmlns:a16="http://schemas.microsoft.com/office/drawing/2014/main" id="{26A5F87B-08B7-0A84-8B5C-4F302E593C21}"/>
                  </a:ext>
                </a:extLst>
              </p:cNvPr>
              <p:cNvGrpSpPr/>
              <p:nvPr/>
            </p:nvGrpSpPr>
            <p:grpSpPr>
              <a:xfrm rot="19213233">
                <a:off x="-167030" y="629064"/>
                <a:ext cx="67012" cy="121459"/>
                <a:chOff x="-114635" y="567484"/>
                <a:chExt cx="67012" cy="121459"/>
              </a:xfrm>
            </p:grpSpPr>
            <p:sp>
              <p:nvSpPr>
                <p:cNvPr id="1603" name="フリーフォーム: 図形 1602">
                  <a:extLst>
                    <a:ext uri="{FF2B5EF4-FFF2-40B4-BE49-F238E27FC236}">
                      <a16:creationId xmlns:a16="http://schemas.microsoft.com/office/drawing/2014/main" id="{1E63B864-8BDD-52AA-E96E-FC3EF372BBCD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4" name="フローチャート: 結合子 1603">
                  <a:extLst>
                    <a:ext uri="{FF2B5EF4-FFF2-40B4-BE49-F238E27FC236}">
                      <a16:creationId xmlns:a16="http://schemas.microsoft.com/office/drawing/2014/main" id="{5C5CD837-0599-CEC4-3A76-25C08F119FB3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2" name="グループ化 1581">
                <a:extLst>
                  <a:ext uri="{FF2B5EF4-FFF2-40B4-BE49-F238E27FC236}">
                    <a16:creationId xmlns:a16="http://schemas.microsoft.com/office/drawing/2014/main" id="{730773B5-39E8-1168-AF50-187EA7727B28}"/>
                  </a:ext>
                </a:extLst>
              </p:cNvPr>
              <p:cNvGrpSpPr/>
              <p:nvPr/>
            </p:nvGrpSpPr>
            <p:grpSpPr>
              <a:xfrm rot="20344406" flipV="1">
                <a:off x="-67362" y="806124"/>
                <a:ext cx="67012" cy="119438"/>
                <a:chOff x="-114635" y="567484"/>
                <a:chExt cx="67012" cy="121459"/>
              </a:xfrm>
            </p:grpSpPr>
            <p:sp>
              <p:nvSpPr>
                <p:cNvPr id="1601" name="フリーフォーム: 図形 1600">
                  <a:extLst>
                    <a:ext uri="{FF2B5EF4-FFF2-40B4-BE49-F238E27FC236}">
                      <a16:creationId xmlns:a16="http://schemas.microsoft.com/office/drawing/2014/main" id="{C3233079-7DE0-D866-214C-5496F01ECCB0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2" name="フローチャート: 結合子 1601">
                  <a:extLst>
                    <a:ext uri="{FF2B5EF4-FFF2-40B4-BE49-F238E27FC236}">
                      <a16:creationId xmlns:a16="http://schemas.microsoft.com/office/drawing/2014/main" id="{CAACEB3D-4E83-2CF2-4BA6-A0C3A0EFA62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583" name="グループ化 1582">
                <a:extLst>
                  <a:ext uri="{FF2B5EF4-FFF2-40B4-BE49-F238E27FC236}">
                    <a16:creationId xmlns:a16="http://schemas.microsoft.com/office/drawing/2014/main" id="{E7ACD40D-5BD9-5EA4-87A5-F9BAD25716FD}"/>
                  </a:ext>
                </a:extLst>
              </p:cNvPr>
              <p:cNvGrpSpPr/>
              <p:nvPr/>
            </p:nvGrpSpPr>
            <p:grpSpPr>
              <a:xfrm rot="18744944" flipV="1">
                <a:off x="5644" y="792691"/>
                <a:ext cx="67012" cy="119438"/>
                <a:chOff x="-114635" y="567484"/>
                <a:chExt cx="67012" cy="121459"/>
              </a:xfrm>
            </p:grpSpPr>
            <p:sp>
              <p:nvSpPr>
                <p:cNvPr id="1599" name="フリーフォーム: 図形 1598">
                  <a:extLst>
                    <a:ext uri="{FF2B5EF4-FFF2-40B4-BE49-F238E27FC236}">
                      <a16:creationId xmlns:a16="http://schemas.microsoft.com/office/drawing/2014/main" id="{B139E956-6A17-175C-6197-FDE0DC83C187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0" name="フローチャート: 結合子 1599">
                  <a:extLst>
                    <a:ext uri="{FF2B5EF4-FFF2-40B4-BE49-F238E27FC236}">
                      <a16:creationId xmlns:a16="http://schemas.microsoft.com/office/drawing/2014/main" id="{4C773E76-E521-383D-6ACA-E3BE64AC363B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4" name="グループ化 1583">
                <a:extLst>
                  <a:ext uri="{FF2B5EF4-FFF2-40B4-BE49-F238E27FC236}">
                    <a16:creationId xmlns:a16="http://schemas.microsoft.com/office/drawing/2014/main" id="{01E9FABC-E1B9-078B-1033-B8E49164BECF}"/>
                  </a:ext>
                </a:extLst>
              </p:cNvPr>
              <p:cNvGrpSpPr/>
              <p:nvPr/>
            </p:nvGrpSpPr>
            <p:grpSpPr>
              <a:xfrm rot="14595453" flipV="1">
                <a:off x="73757" y="688318"/>
                <a:ext cx="65897" cy="121459"/>
                <a:chOff x="-114635" y="567484"/>
                <a:chExt cx="67012" cy="121459"/>
              </a:xfrm>
            </p:grpSpPr>
            <p:sp>
              <p:nvSpPr>
                <p:cNvPr id="1597" name="フリーフォーム: 図形 1596">
                  <a:extLst>
                    <a:ext uri="{FF2B5EF4-FFF2-40B4-BE49-F238E27FC236}">
                      <a16:creationId xmlns:a16="http://schemas.microsoft.com/office/drawing/2014/main" id="{6B88B0B9-D2F1-BD45-41B6-90D0E808D244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98" name="フローチャート: 結合子 1597">
                  <a:extLst>
                    <a:ext uri="{FF2B5EF4-FFF2-40B4-BE49-F238E27FC236}">
                      <a16:creationId xmlns:a16="http://schemas.microsoft.com/office/drawing/2014/main" id="{4D086002-4D50-6D67-B797-F5A03BE95EDE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5" name="グループ化 1584">
                <a:extLst>
                  <a:ext uri="{FF2B5EF4-FFF2-40B4-BE49-F238E27FC236}">
                    <a16:creationId xmlns:a16="http://schemas.microsoft.com/office/drawing/2014/main" id="{F95918A7-C13A-012B-BD7C-CF4A5A597FE8}"/>
                  </a:ext>
                </a:extLst>
              </p:cNvPr>
              <p:cNvGrpSpPr/>
              <p:nvPr/>
            </p:nvGrpSpPr>
            <p:grpSpPr>
              <a:xfrm rot="889898" flipV="1">
                <a:off x="-141746" y="771710"/>
                <a:ext cx="67012" cy="119438"/>
                <a:chOff x="-114635" y="567484"/>
                <a:chExt cx="67012" cy="121459"/>
              </a:xfrm>
            </p:grpSpPr>
            <p:sp>
              <p:nvSpPr>
                <p:cNvPr id="1595" name="フリーフォーム: 図形 1594">
                  <a:extLst>
                    <a:ext uri="{FF2B5EF4-FFF2-40B4-BE49-F238E27FC236}">
                      <a16:creationId xmlns:a16="http://schemas.microsoft.com/office/drawing/2014/main" id="{78AB359D-FDF7-1E7A-BA6C-B83781EA92AE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96" name="フローチャート: 結合子 1595">
                  <a:extLst>
                    <a:ext uri="{FF2B5EF4-FFF2-40B4-BE49-F238E27FC236}">
                      <a16:creationId xmlns:a16="http://schemas.microsoft.com/office/drawing/2014/main" id="{D3D643DB-A774-A7B7-91EC-93BF2D2EA6F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6" name="グループ化 1585">
                <a:extLst>
                  <a:ext uri="{FF2B5EF4-FFF2-40B4-BE49-F238E27FC236}">
                    <a16:creationId xmlns:a16="http://schemas.microsoft.com/office/drawing/2014/main" id="{87B6787D-3EB5-0844-BDDE-859C10711FD6}"/>
                  </a:ext>
                </a:extLst>
              </p:cNvPr>
              <p:cNvGrpSpPr/>
              <p:nvPr/>
            </p:nvGrpSpPr>
            <p:grpSpPr>
              <a:xfrm rot="3884421" flipV="1">
                <a:off x="-180330" y="691237"/>
                <a:ext cx="65897" cy="121459"/>
                <a:chOff x="-114635" y="567484"/>
                <a:chExt cx="67012" cy="121459"/>
              </a:xfrm>
            </p:grpSpPr>
            <p:sp>
              <p:nvSpPr>
                <p:cNvPr id="1593" name="フリーフォーム: 図形 1592">
                  <a:extLst>
                    <a:ext uri="{FF2B5EF4-FFF2-40B4-BE49-F238E27FC236}">
                      <a16:creationId xmlns:a16="http://schemas.microsoft.com/office/drawing/2014/main" id="{5E084969-EE5A-D056-6551-C8322B5365E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94" name="フローチャート: 結合子 1593">
                  <a:extLst>
                    <a:ext uri="{FF2B5EF4-FFF2-40B4-BE49-F238E27FC236}">
                      <a16:creationId xmlns:a16="http://schemas.microsoft.com/office/drawing/2014/main" id="{C958B8FA-C469-7169-F0AF-E3980FFB5F38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7" name="グループ化 1586">
                <a:extLst>
                  <a:ext uri="{FF2B5EF4-FFF2-40B4-BE49-F238E27FC236}">
                    <a16:creationId xmlns:a16="http://schemas.microsoft.com/office/drawing/2014/main" id="{9529C3CF-14C9-A2A9-F02A-449144F9419D}"/>
                  </a:ext>
                </a:extLst>
              </p:cNvPr>
              <p:cNvGrpSpPr/>
              <p:nvPr/>
            </p:nvGrpSpPr>
            <p:grpSpPr>
              <a:xfrm rot="13333477" flipV="1">
                <a:off x="55451" y="618797"/>
                <a:ext cx="65897" cy="121459"/>
                <a:chOff x="-114635" y="567484"/>
                <a:chExt cx="67012" cy="121459"/>
              </a:xfrm>
            </p:grpSpPr>
            <p:sp>
              <p:nvSpPr>
                <p:cNvPr id="1591" name="フリーフォーム: 図形 1590">
                  <a:extLst>
                    <a:ext uri="{FF2B5EF4-FFF2-40B4-BE49-F238E27FC236}">
                      <a16:creationId xmlns:a16="http://schemas.microsoft.com/office/drawing/2014/main" id="{A7C20387-6B0A-8526-499D-1CAF599FCCB7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92" name="フローチャート: 結合子 1591">
                  <a:extLst>
                    <a:ext uri="{FF2B5EF4-FFF2-40B4-BE49-F238E27FC236}">
                      <a16:creationId xmlns:a16="http://schemas.microsoft.com/office/drawing/2014/main" id="{2F7DE965-0716-20DD-9C6A-D6751B285EC4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88" name="グループ化 1587">
                <a:extLst>
                  <a:ext uri="{FF2B5EF4-FFF2-40B4-BE49-F238E27FC236}">
                    <a16:creationId xmlns:a16="http://schemas.microsoft.com/office/drawing/2014/main" id="{DD4072F3-340F-5AA8-C4DF-52A1E6E51B90}"/>
                  </a:ext>
                </a:extLst>
              </p:cNvPr>
              <p:cNvGrpSpPr/>
              <p:nvPr/>
            </p:nvGrpSpPr>
            <p:grpSpPr>
              <a:xfrm rot="16200000" flipV="1">
                <a:off x="47657" y="745149"/>
                <a:ext cx="65897" cy="121459"/>
                <a:chOff x="-114635" y="567484"/>
                <a:chExt cx="67012" cy="121459"/>
              </a:xfrm>
            </p:grpSpPr>
            <p:sp>
              <p:nvSpPr>
                <p:cNvPr id="1589" name="フリーフォーム: 図形 1588">
                  <a:extLst>
                    <a:ext uri="{FF2B5EF4-FFF2-40B4-BE49-F238E27FC236}">
                      <a16:creationId xmlns:a16="http://schemas.microsoft.com/office/drawing/2014/main" id="{F15D89B0-EE7F-69FF-7617-3351AA58420C}"/>
                    </a:ext>
                  </a:extLst>
                </p:cNvPr>
                <p:cNvSpPr/>
                <p:nvPr/>
              </p:nvSpPr>
              <p:spPr>
                <a:xfrm>
                  <a:off x="-82548" y="606393"/>
                  <a:ext cx="34925" cy="82550"/>
                </a:xfrm>
                <a:custGeom>
                  <a:avLst/>
                  <a:gdLst>
                    <a:gd name="connsiteX0" fmla="*/ 0 w 34925"/>
                    <a:gd name="connsiteY0" fmla="*/ 0 h 82550"/>
                    <a:gd name="connsiteX1" fmla="*/ 34925 w 34925"/>
                    <a:gd name="connsiteY1" fmla="*/ 82550 h 8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" h="82550">
                      <a:moveTo>
                        <a:pt x="0" y="0"/>
                      </a:moveTo>
                      <a:lnTo>
                        <a:pt x="34925" y="82550"/>
                      </a:lnTo>
                    </a:path>
                  </a:pathLst>
                </a:custGeom>
                <a:noFill/>
                <a:ln w="6350">
                  <a:solidFill>
                    <a:srgbClr val="BA8B8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90" name="フローチャート: 結合子 1589">
                  <a:extLst>
                    <a:ext uri="{FF2B5EF4-FFF2-40B4-BE49-F238E27FC236}">
                      <a16:creationId xmlns:a16="http://schemas.microsoft.com/office/drawing/2014/main" id="{7B4F4C96-3AC3-93B8-FC7C-A1C15D64CB99}"/>
                    </a:ext>
                  </a:extLst>
                </p:cNvPr>
                <p:cNvSpPr/>
                <p:nvPr/>
              </p:nvSpPr>
              <p:spPr>
                <a:xfrm>
                  <a:off x="-114635" y="567484"/>
                  <a:ext cx="45719" cy="47620"/>
                </a:xfrm>
                <a:prstGeom prst="flowChartConnector">
                  <a:avLst/>
                </a:prstGeom>
                <a:solidFill>
                  <a:srgbClr val="FADB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375FE6D-EB84-8B06-266B-51F91E9B742E}"/>
              </a:ext>
            </a:extLst>
          </p:cNvPr>
          <p:cNvSpPr txBox="1"/>
          <p:nvPr/>
        </p:nvSpPr>
        <p:spPr>
          <a:xfrm>
            <a:off x="3132698" y="2935616"/>
            <a:ext cx="2361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n w="3175">
                  <a:solidFill>
                    <a:srgbClr val="FAC606"/>
                  </a:solidFill>
                </a:ln>
                <a:solidFill>
                  <a:srgbClr val="FBF9A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10:00~11:00</a:t>
            </a:r>
            <a:endParaRPr kumimoji="1" lang="ja-JP" altLang="en-US" sz="2400" b="1" dirty="0">
              <a:ln w="3175">
                <a:solidFill>
                  <a:srgbClr val="FAC606"/>
                </a:solidFill>
              </a:ln>
              <a:solidFill>
                <a:srgbClr val="FBF9A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A88CC9F-B6B6-2F36-45E0-0B7A3A799111}"/>
              </a:ext>
            </a:extLst>
          </p:cNvPr>
          <p:cNvCxnSpPr/>
          <p:nvPr/>
        </p:nvCxnSpPr>
        <p:spPr>
          <a:xfrm>
            <a:off x="3172698" y="3914812"/>
            <a:ext cx="973987" cy="0"/>
          </a:xfrm>
          <a:prstGeom prst="line">
            <a:avLst/>
          </a:prstGeom>
          <a:ln w="76200">
            <a:solidFill>
              <a:srgbClr val="FBF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6DEE94-0CD7-DBBD-B504-AC3C455EFA25}"/>
              </a:ext>
            </a:extLst>
          </p:cNvPr>
          <p:cNvSpPr txBox="1"/>
          <p:nvPr/>
        </p:nvSpPr>
        <p:spPr>
          <a:xfrm>
            <a:off x="1304502" y="3741225"/>
            <a:ext cx="4388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FC186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見学会に参加された方は、書類選考なしで面接ができます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3C38056-144F-36A2-04B8-8C189DBD23D2}"/>
              </a:ext>
            </a:extLst>
          </p:cNvPr>
          <p:cNvSpPr txBox="1"/>
          <p:nvPr/>
        </p:nvSpPr>
        <p:spPr>
          <a:xfrm>
            <a:off x="4066377" y="8965542"/>
            <a:ext cx="33635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05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見学会は、公共交通機関をご利用ください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FACDEF-E3F3-A05B-7051-8DED2CA32885}"/>
              </a:ext>
            </a:extLst>
          </p:cNvPr>
          <p:cNvSpPr txBox="1"/>
          <p:nvPr/>
        </p:nvSpPr>
        <p:spPr>
          <a:xfrm>
            <a:off x="299630" y="6857703"/>
            <a:ext cx="3095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正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14140-7481261/</a:t>
            </a:r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14140-6960261</a:t>
            </a:r>
            <a:endParaRPr lang="ja-JP" altLang="en-US" sz="1200" dirty="0">
              <a:solidFill>
                <a:srgbClr val="57332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6A524EB-15AA-28A6-1F6B-3D542D755112}"/>
              </a:ext>
            </a:extLst>
          </p:cNvPr>
          <p:cNvSpPr txBox="1"/>
          <p:nvPr/>
        </p:nvSpPr>
        <p:spPr>
          <a:xfrm>
            <a:off x="1336999" y="4359550"/>
            <a:ext cx="30401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正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14140-6018561/</a:t>
            </a:r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14140-6021061</a:t>
            </a:r>
            <a:endParaRPr lang="ja-JP" altLang="en-US" sz="1200" dirty="0">
              <a:solidFill>
                <a:srgbClr val="57332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D3A5BD1-3F14-7481-2D8E-692D9CB61516}"/>
              </a:ext>
            </a:extLst>
          </p:cNvPr>
          <p:cNvSpPr txBox="1"/>
          <p:nvPr/>
        </p:nvSpPr>
        <p:spPr>
          <a:xfrm>
            <a:off x="299630" y="5387908"/>
            <a:ext cx="1645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正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14140-6020161</a:t>
            </a:r>
            <a:endParaRPr lang="ja-JP" altLang="en-US" sz="1200" dirty="0">
              <a:solidFill>
                <a:srgbClr val="57332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D551956-BA76-23A8-CE6D-8698C7DF819E}"/>
              </a:ext>
            </a:extLst>
          </p:cNvPr>
          <p:cNvSpPr txBox="1"/>
          <p:nvPr/>
        </p:nvSpPr>
        <p:spPr>
          <a:xfrm>
            <a:off x="1880369" y="5387908"/>
            <a:ext cx="1645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正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14140-6019461</a:t>
            </a:r>
            <a:endParaRPr lang="ja-JP" altLang="en-US" sz="1200" dirty="0">
              <a:solidFill>
                <a:srgbClr val="57332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149F07D-0A6F-CD8E-7C5C-33098FA3FFF7}"/>
              </a:ext>
            </a:extLst>
          </p:cNvPr>
          <p:cNvSpPr txBox="1"/>
          <p:nvPr/>
        </p:nvSpPr>
        <p:spPr>
          <a:xfrm>
            <a:off x="299630" y="5877284"/>
            <a:ext cx="1645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正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14140-7480661</a:t>
            </a:r>
            <a:endParaRPr lang="ja-JP" altLang="en-US" sz="1200" dirty="0">
              <a:solidFill>
                <a:srgbClr val="57332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783A31E-DD98-2490-9759-71DAAF77B8EE}"/>
              </a:ext>
            </a:extLst>
          </p:cNvPr>
          <p:cNvSpPr txBox="1"/>
          <p:nvPr/>
        </p:nvSpPr>
        <p:spPr>
          <a:xfrm>
            <a:off x="299630" y="6370819"/>
            <a:ext cx="1645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ja-JP" altLang="en-US" sz="1200" b="1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正</a:t>
            </a:r>
            <a:r>
              <a:rPr lang="en-US" altLang="ja-JP" sz="1200" dirty="0">
                <a:solidFill>
                  <a:srgbClr val="57332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14140-7482561</a:t>
            </a:r>
            <a:endParaRPr lang="ja-JP" altLang="en-US" sz="1200" dirty="0">
              <a:solidFill>
                <a:srgbClr val="57332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3345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240</Words>
  <PresentationFormat>A4 210 x 297 mm</PresentationFormat>
  <Paragraphs>50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