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46" d="100"/>
          <a:sy n="46" d="100"/>
        </p:scale>
        <p:origin x="2412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62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9085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9792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930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234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091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835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71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65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67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147492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45576F-F30D-44F3-9BFE-C643054F9BFA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F07410-3D4D-4C14-9F8E-DAC18337B9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9538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9B8E9855-3C2E-736F-82D9-991BBF838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11727"/>
            <a:ext cx="7232500" cy="102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24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0</Words>
  <PresentationFormat>A4 210 x 297 mm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