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ms-powerpoint.changesinfo+xml" PartName="/ppt/changesInfos/changesInfo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7"/>
  </p:notesMasterIdLst>
  <p:sldIdLst>
    <p:sldId id="272" r:id="rId5"/>
    <p:sldId id="271" r:id="rId6"/>
  </p:sldIdLst>
  <p:sldSz cx="6858000" cy="9906000" type="A4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32" userDrawn="1">
          <p15:clr>
            <a:srgbClr val="A4A3A4"/>
          </p15:clr>
        </p15:guide>
        <p15:guide id="3" pos="2160" userDrawn="1">
          <p15:clr>
            <a:srgbClr val="A4A3A4"/>
          </p15:clr>
        </p15:guide>
        <p15:guide id="4" pos="4088" userDrawn="1">
          <p15:clr>
            <a:srgbClr val="A4A3A4"/>
          </p15:clr>
        </p15:guide>
        <p15:guide id="5" pos="119" userDrawn="1">
          <p15:clr>
            <a:srgbClr val="A4A3A4"/>
          </p15:clr>
        </p15:guide>
        <p15:guide id="6" pos="42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47"/>
    <a:srgbClr val="D05F12"/>
    <a:srgbClr val="F2A16A"/>
    <a:srgbClr val="FEFEBE"/>
    <a:srgbClr val="EFFDD1"/>
    <a:srgbClr val="FFEBEB"/>
    <a:srgbClr val="FAD9C2"/>
    <a:srgbClr val="FFD5D5"/>
    <a:srgbClr val="FF8989"/>
    <a:srgbClr val="F09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5EA23F-6270-4CDA-95D7-E73D154CA493}" v="32" dt="2026-06-17T02:59:18.917"/>
    <p1510:client id="{40C7A4BC-7AEC-4DA3-AE1B-048286E70F45}" v="1" dt="2026-06-18T01:02:28.670"/>
    <p1510:client id="{AB87BA18-D14A-4695-A3B5-2E07F5B4AA97}" v="3" dt="2026-06-17T03:25:12.6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スタイル (濃色)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中間スタイル 3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9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794" y="54"/>
      </p:cViewPr>
      <p:guideLst>
        <p:guide orient="horz" pos="3120"/>
        <p:guide pos="232"/>
        <p:guide pos="2160"/>
        <p:guide pos="4088"/>
        <p:guide pos="119"/>
        <p:guide pos="42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../customXml/item1.xml" Type="http://schemas.openxmlformats.org/officeDocument/2006/relationships/customXml"/><Relationship Id="rId10" Target="theme/theme1.xml" Type="http://schemas.openxmlformats.org/officeDocument/2006/relationships/theme"/><Relationship Id="rId11" Target="tableStyles.xml" Type="http://schemas.openxmlformats.org/officeDocument/2006/relationships/tableStyles"/><Relationship Id="rId12" Target="changesInfos/changesInfo1.xml" Type="http://schemas.microsoft.com/office/2016/11/relationships/changesInfo"/><Relationship Id="rId13" Target="revisionInfo.xml" Type="http://schemas.microsoft.com/office/2015/10/relationships/revisionInfo"/><Relationship Id="rId2" Target="../customXml/item2.xml" Type="http://schemas.openxmlformats.org/officeDocument/2006/relationships/customXml"/><Relationship Id="rId3" Target="../customXml/item3.xml" Type="http://schemas.openxmlformats.org/officeDocument/2006/relationships/customXml"/><Relationship Id="rId4" Target="slideMasters/slideMaster1.xml" Type="http://schemas.openxmlformats.org/officeDocument/2006/relationships/slide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notesMasters/notesMaster1.xml" Type="http://schemas.openxmlformats.org/officeDocument/2006/relationships/notesMaster"/><Relationship Id="rId8" Target="presProps.xml" Type="http://schemas.openxmlformats.org/officeDocument/2006/relationships/presProps"/><Relationship Id="rId9" Target="viewProps.xml" Type="http://schemas.openxmlformats.org/officeDocument/2006/relationships/viewProps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村山明子" userId="86334dab-abb7-401f-8dff-35ad2fa3666d" providerId="ADAL" clId="{988BFBF9-9EF9-4D56-B38B-11A4E24CCB76}"/>
    <pc:docChg chg="modSld">
      <pc:chgData name="村山明子" userId="86334dab-abb7-401f-8dff-35ad2fa3666d" providerId="ADAL" clId="{988BFBF9-9EF9-4D56-B38B-11A4E24CCB76}" dt="2026-06-18T01:02:51.937" v="7" actId="1076"/>
      <pc:docMkLst>
        <pc:docMk/>
      </pc:docMkLst>
      <pc:sldChg chg="addSp modSp mod">
        <pc:chgData name="村山明子" userId="86334dab-abb7-401f-8dff-35ad2fa3666d" providerId="ADAL" clId="{988BFBF9-9EF9-4D56-B38B-11A4E24CCB76}" dt="2026-06-18T01:02:51.937" v="7" actId="1076"/>
        <pc:sldMkLst>
          <pc:docMk/>
          <pc:sldMk cId="709466816" sldId="269"/>
        </pc:sldMkLst>
        <pc:spChg chg="add mod">
          <ac:chgData name="村山明子" userId="86334dab-abb7-401f-8dff-35ad2fa3666d" providerId="ADAL" clId="{988BFBF9-9EF9-4D56-B38B-11A4E24CCB76}" dt="2026-06-18T01:02:51.937" v="7" actId="1076"/>
          <ac:spMkLst>
            <pc:docMk/>
            <pc:sldMk cId="709466816" sldId="269"/>
            <ac:spMk id="22" creationId="{4A3C2F35-B99D-3E24-CAF8-56DF10A2693D}"/>
          </ac:spMkLst>
        </pc:spChg>
        <pc:spChg chg="mod">
          <ac:chgData name="村山明子" userId="86334dab-abb7-401f-8dff-35ad2fa3666d" providerId="ADAL" clId="{988BFBF9-9EF9-4D56-B38B-11A4E24CCB76}" dt="2026-06-18T01:02:47.281" v="6" actId="1038"/>
          <ac:spMkLst>
            <pc:docMk/>
            <pc:sldMk cId="709466816" sldId="269"/>
            <ac:spMk id="109" creationId="{00000000-0000-0000-0000-000000000000}"/>
          </ac:spMkLst>
        </pc:spChg>
        <pc:picChg chg="mod">
          <ac:chgData name="村山明子" userId="86334dab-abb7-401f-8dff-35ad2fa3666d" providerId="ADAL" clId="{988BFBF9-9EF9-4D56-B38B-11A4E24CCB76}" dt="2026-06-18T01:02:47.281" v="6" actId="1038"/>
          <ac:picMkLst>
            <pc:docMk/>
            <pc:sldMk cId="709466816" sldId="269"/>
            <ac:picMk id="9" creationId="{00000000-0000-0000-0000-000000000000}"/>
          </ac:picMkLst>
        </pc:picChg>
        <pc:picChg chg="mod">
          <ac:chgData name="村山明子" userId="86334dab-abb7-401f-8dff-35ad2fa3666d" providerId="ADAL" clId="{988BFBF9-9EF9-4D56-B38B-11A4E24CCB76}" dt="2026-06-18T01:02:37.013" v="2" actId="1076"/>
          <ac:picMkLst>
            <pc:docMk/>
            <pc:sldMk cId="709466816" sldId="269"/>
            <ac:picMk id="13" creationId="{00000000-0000-0000-0000-000000000000}"/>
          </ac:picMkLst>
        </pc:picChg>
      </pc:sldChg>
    </pc:docChg>
  </pc:docChgLst>
  <pc:docChgLst>
    <pc:chgData name="村山明子" userId="86334dab-abb7-401f-8dff-35ad2fa3666d" providerId="ADAL" clId="{88F39442-C0E1-4689-8CC1-980BC811AD45}"/>
    <pc:docChg chg="undo redo custSel modSld">
      <pc:chgData name="村山明子" userId="86334dab-abb7-401f-8dff-35ad2fa3666d" providerId="ADAL" clId="{88F39442-C0E1-4689-8CC1-980BC811AD45}" dt="2026-06-17T02:59:46.079" v="400" actId="1036"/>
      <pc:docMkLst>
        <pc:docMk/>
      </pc:docMkLst>
      <pc:sldChg chg="addSp delSp modSp mod">
        <pc:chgData name="村山明子" userId="86334dab-abb7-401f-8dff-35ad2fa3666d" providerId="ADAL" clId="{88F39442-C0E1-4689-8CC1-980BC811AD45}" dt="2026-06-17T02:58:50.983" v="370" actId="1038"/>
        <pc:sldMkLst>
          <pc:docMk/>
          <pc:sldMk cId="709466816" sldId="269"/>
        </pc:sldMkLst>
        <pc:spChg chg="mod">
          <ac:chgData name="村山明子" userId="86334dab-abb7-401f-8dff-35ad2fa3666d" providerId="ADAL" clId="{88F39442-C0E1-4689-8CC1-980BC811AD45}" dt="2026-06-17T02:04:03.106" v="164" actId="14100"/>
          <ac:spMkLst>
            <pc:docMk/>
            <pc:sldMk cId="709466816" sldId="269"/>
            <ac:spMk id="19" creationId="{D8229E86-CB76-7C7A-6211-3DC26A42CDD3}"/>
          </ac:spMkLst>
        </pc:spChg>
        <pc:spChg chg="mod">
          <ac:chgData name="村山明子" userId="86334dab-abb7-401f-8dff-35ad2fa3666d" providerId="ADAL" clId="{88F39442-C0E1-4689-8CC1-980BC811AD45}" dt="2026-06-17T01:59:30.525" v="95"/>
          <ac:spMkLst>
            <pc:docMk/>
            <pc:sldMk cId="709466816" sldId="269"/>
            <ac:spMk id="20" creationId="{18656FB8-A652-53B8-E8F4-12C2B252DBBB}"/>
          </ac:spMkLst>
        </pc:spChg>
        <pc:spChg chg="mod">
          <ac:chgData name="村山明子" userId="86334dab-abb7-401f-8dff-35ad2fa3666d" providerId="ADAL" clId="{88F39442-C0E1-4689-8CC1-980BC811AD45}" dt="2026-06-17T02:58:41.924" v="356" actId="20577"/>
          <ac:spMkLst>
            <pc:docMk/>
            <pc:sldMk cId="709466816" sldId="269"/>
            <ac:spMk id="21" creationId="{2346FC1E-8C67-EEFE-A3BB-6D5662D8A206}"/>
          </ac:spMkLst>
        </pc:spChg>
        <pc:spChg chg="add mod">
          <ac:chgData name="村山明子" userId="86334dab-abb7-401f-8dff-35ad2fa3666d" providerId="ADAL" clId="{88F39442-C0E1-4689-8CC1-980BC811AD45}" dt="2026-06-17T02:58:16.636" v="349" actId="1076"/>
          <ac:spMkLst>
            <pc:docMk/>
            <pc:sldMk cId="709466816" sldId="269"/>
            <ac:spMk id="22" creationId="{C057BE89-0AB5-7134-E236-BBFB467367D6}"/>
          </ac:spMkLst>
        </pc:spChg>
        <pc:spChg chg="add mod">
          <ac:chgData name="村山明子" userId="86334dab-abb7-401f-8dff-35ad2fa3666d" providerId="ADAL" clId="{88F39442-C0E1-4689-8CC1-980BC811AD45}" dt="2026-06-17T02:58:48.595" v="357" actId="164"/>
          <ac:spMkLst>
            <pc:docMk/>
            <pc:sldMk cId="709466816" sldId="269"/>
            <ac:spMk id="23" creationId="{2C487293-EEB8-C004-4FED-AB96DC3C5F9D}"/>
          </ac:spMkLst>
        </pc:spChg>
        <pc:spChg chg="add mod">
          <ac:chgData name="村山明子" userId="86334dab-abb7-401f-8dff-35ad2fa3666d" providerId="ADAL" clId="{88F39442-C0E1-4689-8CC1-980BC811AD45}" dt="2026-06-17T02:58:48.595" v="357" actId="164"/>
          <ac:spMkLst>
            <pc:docMk/>
            <pc:sldMk cId="709466816" sldId="269"/>
            <ac:spMk id="24" creationId="{693F7E65-93B4-3682-8DC7-1009A4FA88B6}"/>
          </ac:spMkLst>
        </pc:spChg>
        <pc:spChg chg="mod">
          <ac:chgData name="村山明子" userId="86334dab-abb7-401f-8dff-35ad2fa3666d" providerId="ADAL" clId="{88F39442-C0E1-4689-8CC1-980BC811AD45}" dt="2026-06-17T02:04:29.024" v="165" actId="14100"/>
          <ac:spMkLst>
            <pc:docMk/>
            <pc:sldMk cId="709466816" sldId="269"/>
            <ac:spMk id="75" creationId="{00000000-0000-0000-0000-000000000000}"/>
          </ac:spMkLst>
        </pc:spChg>
        <pc:spChg chg="mod">
          <ac:chgData name="村山明子" userId="86334dab-abb7-401f-8dff-35ad2fa3666d" providerId="ADAL" clId="{88F39442-C0E1-4689-8CC1-980BC811AD45}" dt="2026-06-17T02:01:23.628" v="150" actId="1035"/>
          <ac:spMkLst>
            <pc:docMk/>
            <pc:sldMk cId="709466816" sldId="269"/>
            <ac:spMk id="78" creationId="{00000000-0000-0000-0000-000000000000}"/>
          </ac:spMkLst>
        </pc:spChg>
        <pc:spChg chg="mod">
          <ac:chgData name="村山明子" userId="86334dab-abb7-401f-8dff-35ad2fa3666d" providerId="ADAL" clId="{88F39442-C0E1-4689-8CC1-980BC811AD45}" dt="2026-06-17T02:05:20.514" v="175" actId="1076"/>
          <ac:spMkLst>
            <pc:docMk/>
            <pc:sldMk cId="709466816" sldId="269"/>
            <ac:spMk id="109" creationId="{00000000-0000-0000-0000-000000000000}"/>
          </ac:spMkLst>
        </pc:spChg>
        <pc:spChg chg="mod">
          <ac:chgData name="村山明子" userId="86334dab-abb7-401f-8dff-35ad2fa3666d" providerId="ADAL" clId="{88F39442-C0E1-4689-8CC1-980BC811AD45}" dt="2026-06-17T02:00:25.006" v="111" actId="1036"/>
          <ac:spMkLst>
            <pc:docMk/>
            <pc:sldMk cId="709466816" sldId="269"/>
            <ac:spMk id="110" creationId="{00000000-0000-0000-0000-000000000000}"/>
          </ac:spMkLst>
        </pc:spChg>
        <pc:spChg chg="mod">
          <ac:chgData name="村山明子" userId="86334dab-abb7-401f-8dff-35ad2fa3666d" providerId="ADAL" clId="{88F39442-C0E1-4689-8CC1-980BC811AD45}" dt="2026-06-17T02:00:25.006" v="111" actId="1036"/>
          <ac:spMkLst>
            <pc:docMk/>
            <pc:sldMk cId="709466816" sldId="269"/>
            <ac:spMk id="112" creationId="{00000000-0000-0000-0000-000000000000}"/>
          </ac:spMkLst>
        </pc:spChg>
        <pc:spChg chg="mod topLvl">
          <ac:chgData name="村山明子" userId="86334dab-abb7-401f-8dff-35ad2fa3666d" providerId="ADAL" clId="{88F39442-C0E1-4689-8CC1-980BC811AD45}" dt="2026-06-17T02:02:21.393" v="157" actId="552"/>
          <ac:spMkLst>
            <pc:docMk/>
            <pc:sldMk cId="709466816" sldId="269"/>
            <ac:spMk id="287" creationId="{00000000-0000-0000-0000-000000000000}"/>
          </ac:spMkLst>
        </pc:spChg>
        <pc:spChg chg="mod topLvl">
          <ac:chgData name="村山明子" userId="86334dab-abb7-401f-8dff-35ad2fa3666d" providerId="ADAL" clId="{88F39442-C0E1-4689-8CC1-980BC811AD45}" dt="2026-06-17T02:02:29.968" v="162" actId="1036"/>
          <ac:spMkLst>
            <pc:docMk/>
            <pc:sldMk cId="709466816" sldId="269"/>
            <ac:spMk id="288" creationId="{00000000-0000-0000-0000-000000000000}"/>
          </ac:spMkLst>
        </pc:spChg>
        <pc:grpChg chg="add mod">
          <ac:chgData name="村山明子" userId="86334dab-abb7-401f-8dff-35ad2fa3666d" providerId="ADAL" clId="{88F39442-C0E1-4689-8CC1-980BC811AD45}" dt="2026-06-17T02:00:52.185" v="113" actId="1076"/>
          <ac:grpSpMkLst>
            <pc:docMk/>
            <pc:sldMk cId="709466816" sldId="269"/>
            <ac:grpSpMk id="12" creationId="{EF0C5304-DCFB-3EBB-C233-D869F79AFAE9}"/>
          </ac:grpSpMkLst>
        </pc:grpChg>
        <pc:grpChg chg="mod">
          <ac:chgData name="村山明子" userId="86334dab-abb7-401f-8dff-35ad2fa3666d" providerId="ADAL" clId="{88F39442-C0E1-4689-8CC1-980BC811AD45}" dt="2026-06-17T01:59:30.525" v="95"/>
          <ac:grpSpMkLst>
            <pc:docMk/>
            <pc:sldMk cId="709466816" sldId="269"/>
            <ac:grpSpMk id="18" creationId="{C6FE5A7C-5F78-7BF8-E107-724662C5C885}"/>
          </ac:grpSpMkLst>
        </pc:grpChg>
        <pc:grpChg chg="add mod">
          <ac:chgData name="村山明子" userId="86334dab-abb7-401f-8dff-35ad2fa3666d" providerId="ADAL" clId="{88F39442-C0E1-4689-8CC1-980BC811AD45}" dt="2026-06-17T02:58:50.983" v="370" actId="1038"/>
          <ac:grpSpMkLst>
            <pc:docMk/>
            <pc:sldMk cId="709466816" sldId="269"/>
            <ac:grpSpMk id="25" creationId="{7F84515F-32AF-2FAB-F52D-71B1A1E7BD62}"/>
          </ac:grpSpMkLst>
        </pc:grpChg>
        <pc:grpChg chg="del">
          <ac:chgData name="村山明子" userId="86334dab-abb7-401f-8dff-35ad2fa3666d" providerId="ADAL" clId="{88F39442-C0E1-4689-8CC1-980BC811AD45}" dt="2026-06-17T01:59:38.670" v="98" actId="478"/>
          <ac:grpSpMkLst>
            <pc:docMk/>
            <pc:sldMk cId="709466816" sldId="269"/>
            <ac:grpSpMk id="280" creationId="{00000000-0000-0000-0000-000000000000}"/>
          </ac:grpSpMkLst>
        </pc:grpChg>
        <pc:grpChg chg="del mod">
          <ac:chgData name="村山明子" userId="86334dab-abb7-401f-8dff-35ad2fa3666d" providerId="ADAL" clId="{88F39442-C0E1-4689-8CC1-980BC811AD45}" dt="2026-06-17T02:02:08.620" v="156" actId="165"/>
          <ac:grpSpMkLst>
            <pc:docMk/>
            <pc:sldMk cId="709466816" sldId="269"/>
            <ac:grpSpMk id="285" creationId="{00000000-0000-0000-0000-000000000000}"/>
          </ac:grpSpMkLst>
        </pc:grpChg>
        <pc:picChg chg="mod">
          <ac:chgData name="村山明子" userId="86334dab-abb7-401f-8dff-35ad2fa3666d" providerId="ADAL" clId="{88F39442-C0E1-4689-8CC1-980BC811AD45}" dt="2026-06-17T02:00:33.531" v="112" actId="1076"/>
          <ac:picMkLst>
            <pc:docMk/>
            <pc:sldMk cId="709466816" sldId="269"/>
            <ac:picMk id="2" creationId="{F3FEF8F0-A09C-33A1-7A30-C5C86F5A4EC8}"/>
          </ac:picMkLst>
        </pc:picChg>
        <pc:picChg chg="mod">
          <ac:chgData name="村山明子" userId="86334dab-abb7-401f-8dff-35ad2fa3666d" providerId="ADAL" clId="{88F39442-C0E1-4689-8CC1-980BC811AD45}" dt="2026-06-17T02:05:22.330" v="176" actId="1036"/>
          <ac:picMkLst>
            <pc:docMk/>
            <pc:sldMk cId="709466816" sldId="269"/>
            <ac:picMk id="9" creationId="{00000000-0000-0000-0000-000000000000}"/>
          </ac:picMkLst>
        </pc:picChg>
        <pc:picChg chg="mod">
          <ac:chgData name="村山明子" userId="86334dab-abb7-401f-8dff-35ad2fa3666d" providerId="ADAL" clId="{88F39442-C0E1-4689-8CC1-980BC811AD45}" dt="2026-06-17T02:05:32.243" v="177" actId="1076"/>
          <ac:picMkLst>
            <pc:docMk/>
            <pc:sldMk cId="709466816" sldId="269"/>
            <ac:picMk id="13" creationId="{00000000-0000-0000-0000-000000000000}"/>
          </ac:picMkLst>
        </pc:picChg>
      </pc:sldChg>
      <pc:sldChg chg="addSp delSp modSp mod">
        <pc:chgData name="村山明子" userId="86334dab-abb7-401f-8dff-35ad2fa3666d" providerId="ADAL" clId="{88F39442-C0E1-4689-8CC1-980BC811AD45}" dt="2026-06-17T02:59:46.079" v="400" actId="1036"/>
        <pc:sldMkLst>
          <pc:docMk/>
          <pc:sldMk cId="4005146896" sldId="272"/>
        </pc:sldMkLst>
        <pc:spChg chg="mod">
          <ac:chgData name="村山明子" userId="86334dab-abb7-401f-8dff-35ad2fa3666d" providerId="ADAL" clId="{88F39442-C0E1-4689-8CC1-980BC811AD45}" dt="2026-06-17T02:16:25.716" v="223" actId="1035"/>
          <ac:spMkLst>
            <pc:docMk/>
            <pc:sldMk cId="4005146896" sldId="272"/>
            <ac:spMk id="7" creationId="{7949BC3D-AA70-6CBD-2276-F89C4D6C234E}"/>
          </ac:spMkLst>
        </pc:spChg>
        <pc:spChg chg="add mod">
          <ac:chgData name="村山明子" userId="86334dab-abb7-401f-8dff-35ad2fa3666d" providerId="ADAL" clId="{88F39442-C0E1-4689-8CC1-980BC811AD45}" dt="2026-06-17T02:16:20.176" v="221" actId="1035"/>
          <ac:spMkLst>
            <pc:docMk/>
            <pc:sldMk cId="4005146896" sldId="272"/>
            <ac:spMk id="10" creationId="{5BBE1F40-DE2E-BC8C-A781-805893691A07}"/>
          </ac:spMkLst>
        </pc:spChg>
        <pc:spChg chg="add del mod">
          <ac:chgData name="村山明子" userId="86334dab-abb7-401f-8dff-35ad2fa3666d" providerId="ADAL" clId="{88F39442-C0E1-4689-8CC1-980BC811AD45}" dt="2026-06-17T02:18:57.789" v="267" actId="22"/>
          <ac:spMkLst>
            <pc:docMk/>
            <pc:sldMk cId="4005146896" sldId="272"/>
            <ac:spMk id="16" creationId="{6C6FEA0F-AF9E-721A-06E8-5FDF5D9391DE}"/>
          </ac:spMkLst>
        </pc:spChg>
        <pc:spChg chg="add mod">
          <ac:chgData name="村山明子" userId="86334dab-abb7-401f-8dff-35ad2fa3666d" providerId="ADAL" clId="{88F39442-C0E1-4689-8CC1-980BC811AD45}" dt="2026-06-17T02:59:18.916" v="374" actId="164"/>
          <ac:spMkLst>
            <pc:docMk/>
            <pc:sldMk cId="4005146896" sldId="272"/>
            <ac:spMk id="18" creationId="{598A2E85-9051-53BC-A5AF-0A6959BED73F}"/>
          </ac:spMkLst>
        </pc:spChg>
        <pc:spChg chg="add del mod">
          <ac:chgData name="村山明子" userId="86334dab-abb7-401f-8dff-35ad2fa3666d" providerId="ADAL" clId="{88F39442-C0E1-4689-8CC1-980BC811AD45}" dt="2026-06-17T02:56:34.073" v="304"/>
          <ac:spMkLst>
            <pc:docMk/>
            <pc:sldMk cId="4005146896" sldId="272"/>
            <ac:spMk id="19" creationId="{3C562EDE-F271-8376-CA1D-4969D1BFB265}"/>
          </ac:spMkLst>
        </pc:spChg>
        <pc:spChg chg="add del">
          <ac:chgData name="村山明子" userId="86334dab-abb7-401f-8dff-35ad2fa3666d" providerId="ADAL" clId="{88F39442-C0E1-4689-8CC1-980BC811AD45}" dt="2026-06-17T02:56:34.073" v="304"/>
          <ac:spMkLst>
            <pc:docMk/>
            <pc:sldMk cId="4005146896" sldId="272"/>
            <ac:spMk id="20" creationId="{8E71E2BC-AB24-A345-8B18-129EE6805605}"/>
          </ac:spMkLst>
        </pc:spChg>
        <pc:spChg chg="mod">
          <ac:chgData name="村山明子" userId="86334dab-abb7-401f-8dff-35ad2fa3666d" providerId="ADAL" clId="{88F39442-C0E1-4689-8CC1-980BC811AD45}" dt="2026-06-17T02:59:18.916" v="374" actId="164"/>
          <ac:spMkLst>
            <pc:docMk/>
            <pc:sldMk cId="4005146896" sldId="272"/>
            <ac:spMk id="21" creationId="{2BAA6375-0D10-3CE9-192E-63E6915953A9}"/>
          </ac:spMkLst>
        </pc:spChg>
        <pc:spChg chg="mod">
          <ac:chgData name="村山明子" userId="86334dab-abb7-401f-8dff-35ad2fa3666d" providerId="ADAL" clId="{88F39442-C0E1-4689-8CC1-980BC811AD45}" dt="2026-06-17T01:49:02.658" v="77" actId="1036"/>
          <ac:spMkLst>
            <pc:docMk/>
            <pc:sldMk cId="4005146896" sldId="272"/>
            <ac:spMk id="75" creationId="{B1BCBE22-4063-AD2B-BAB9-0551B6D29C0C}"/>
          </ac:spMkLst>
        </pc:spChg>
        <pc:spChg chg="mod">
          <ac:chgData name="村山明子" userId="86334dab-abb7-401f-8dff-35ad2fa3666d" providerId="ADAL" clId="{88F39442-C0E1-4689-8CC1-980BC811AD45}" dt="2026-06-17T01:49:02.658" v="77" actId="1036"/>
          <ac:spMkLst>
            <pc:docMk/>
            <pc:sldMk cId="4005146896" sldId="272"/>
            <ac:spMk id="78" creationId="{0176F1F6-B815-200F-4168-C7157DF9E320}"/>
          </ac:spMkLst>
        </pc:spChg>
        <pc:spChg chg="del mod">
          <ac:chgData name="村山明子" userId="86334dab-abb7-401f-8dff-35ad2fa3666d" providerId="ADAL" clId="{88F39442-C0E1-4689-8CC1-980BC811AD45}" dt="2026-06-17T02:05:57.287" v="180" actId="478"/>
          <ac:spMkLst>
            <pc:docMk/>
            <pc:sldMk cId="4005146896" sldId="272"/>
            <ac:spMk id="109" creationId="{E479EA8A-D7CE-273B-E8A0-8E12BD190604}"/>
          </ac:spMkLst>
        </pc:spChg>
        <pc:spChg chg="mod">
          <ac:chgData name="村山明子" userId="86334dab-abb7-401f-8dff-35ad2fa3666d" providerId="ADAL" clId="{88F39442-C0E1-4689-8CC1-980BC811AD45}" dt="2026-06-17T01:49:02.658" v="77" actId="1036"/>
          <ac:spMkLst>
            <pc:docMk/>
            <pc:sldMk cId="4005146896" sldId="272"/>
            <ac:spMk id="110" creationId="{14E34B5D-1B69-6F6C-7B41-A81CC7C3DEDF}"/>
          </ac:spMkLst>
        </pc:spChg>
        <pc:spChg chg="mod">
          <ac:chgData name="村山明子" userId="86334dab-abb7-401f-8dff-35ad2fa3666d" providerId="ADAL" clId="{88F39442-C0E1-4689-8CC1-980BC811AD45}" dt="2026-06-17T01:49:02.658" v="77" actId="1036"/>
          <ac:spMkLst>
            <pc:docMk/>
            <pc:sldMk cId="4005146896" sldId="272"/>
            <ac:spMk id="112" creationId="{EF7C83AA-22FB-B124-B802-BDBC9F8F5A99}"/>
          </ac:spMkLst>
        </pc:spChg>
        <pc:spChg chg="mod">
          <ac:chgData name="村山明子" userId="86334dab-abb7-401f-8dff-35ad2fa3666d" providerId="ADAL" clId="{88F39442-C0E1-4689-8CC1-980BC811AD45}" dt="2026-06-17T02:03:13.705" v="163" actId="14100"/>
          <ac:spMkLst>
            <pc:docMk/>
            <pc:sldMk cId="4005146896" sldId="272"/>
            <ac:spMk id="282" creationId="{5458C150-0E05-6044-153E-AC0D6B1B9CA8}"/>
          </ac:spMkLst>
        </pc:spChg>
        <pc:spChg chg="mod">
          <ac:chgData name="村山明子" userId="86334dab-abb7-401f-8dff-35ad2fa3666d" providerId="ADAL" clId="{88F39442-C0E1-4689-8CC1-980BC811AD45}" dt="2026-06-17T01:48:10.849" v="34"/>
          <ac:spMkLst>
            <pc:docMk/>
            <pc:sldMk cId="4005146896" sldId="272"/>
            <ac:spMk id="283" creationId="{9CAA20D8-0CC4-1235-E08C-D9FA7913B260}"/>
          </ac:spMkLst>
        </pc:spChg>
        <pc:spChg chg="mod">
          <ac:chgData name="村山明子" userId="86334dab-abb7-401f-8dff-35ad2fa3666d" providerId="ADAL" clId="{88F39442-C0E1-4689-8CC1-980BC811AD45}" dt="2026-06-17T02:59:33.189" v="382" actId="1035"/>
          <ac:spMkLst>
            <pc:docMk/>
            <pc:sldMk cId="4005146896" sldId="272"/>
            <ac:spMk id="284" creationId="{EBD2DD79-FDEB-9F5F-6D4F-8D75D9D327E5}"/>
          </ac:spMkLst>
        </pc:spChg>
        <pc:spChg chg="mod">
          <ac:chgData name="村山明子" userId="86334dab-abb7-401f-8dff-35ad2fa3666d" providerId="ADAL" clId="{88F39442-C0E1-4689-8CC1-980BC811AD45}" dt="2026-06-17T02:59:46.079" v="400" actId="1036"/>
          <ac:spMkLst>
            <pc:docMk/>
            <pc:sldMk cId="4005146896" sldId="272"/>
            <ac:spMk id="288" creationId="{7AC9D847-515D-38C1-7F19-4F0FDCD22478}"/>
          </ac:spMkLst>
        </pc:spChg>
        <pc:grpChg chg="add mod">
          <ac:chgData name="村山明子" userId="86334dab-abb7-401f-8dff-35ad2fa3666d" providerId="ADAL" clId="{88F39442-C0E1-4689-8CC1-980BC811AD45}" dt="2026-06-17T02:59:27.872" v="379" actId="1036"/>
          <ac:grpSpMkLst>
            <pc:docMk/>
            <pc:sldMk cId="4005146896" sldId="272"/>
            <ac:grpSpMk id="22" creationId="{77286473-832C-113D-6A76-D49D3182BB11}"/>
          </ac:grpSpMkLst>
        </pc:grpChg>
        <pc:grpChg chg="mod">
          <ac:chgData name="村山明子" userId="86334dab-abb7-401f-8dff-35ad2fa3666d" providerId="ADAL" clId="{88F39442-C0E1-4689-8CC1-980BC811AD45}" dt="2026-06-17T02:16:20.176" v="221" actId="1035"/>
          <ac:grpSpMkLst>
            <pc:docMk/>
            <pc:sldMk cId="4005146896" sldId="272"/>
            <ac:grpSpMk id="79" creationId="{4339748F-5A8A-37F1-C1A3-43BB0F960DC6}"/>
          </ac:grpSpMkLst>
        </pc:grpChg>
        <pc:grpChg chg="mod">
          <ac:chgData name="村山明子" userId="86334dab-abb7-401f-8dff-35ad2fa3666d" providerId="ADAL" clId="{88F39442-C0E1-4689-8CC1-980BC811AD45}" dt="2026-06-17T02:58:02.562" v="346" actId="1076"/>
          <ac:grpSpMkLst>
            <pc:docMk/>
            <pc:sldMk cId="4005146896" sldId="272"/>
            <ac:grpSpMk id="280" creationId="{885830E4-3F55-A493-7F09-2147C834F9BD}"/>
          </ac:grpSpMkLst>
        </pc:grpChg>
        <pc:grpChg chg="mod">
          <ac:chgData name="村山明子" userId="86334dab-abb7-401f-8dff-35ad2fa3666d" providerId="ADAL" clId="{88F39442-C0E1-4689-8CC1-980BC811AD45}" dt="2026-06-17T01:48:10.849" v="34"/>
          <ac:grpSpMkLst>
            <pc:docMk/>
            <pc:sldMk cId="4005146896" sldId="272"/>
            <ac:grpSpMk id="281" creationId="{50E70007-61B8-6E1B-25C3-0DB946A55B17}"/>
          </ac:grpSpMkLst>
        </pc:grpChg>
        <pc:grpChg chg="mod">
          <ac:chgData name="村山明子" userId="86334dab-abb7-401f-8dff-35ad2fa3666d" providerId="ADAL" clId="{88F39442-C0E1-4689-8CC1-980BC811AD45}" dt="2026-06-17T02:59:39.537" v="391" actId="1036"/>
          <ac:grpSpMkLst>
            <pc:docMk/>
            <pc:sldMk cId="4005146896" sldId="272"/>
            <ac:grpSpMk id="285" creationId="{6552EA2A-63F5-4A47-F876-334825A0EBB1}"/>
          </ac:grpSpMkLst>
        </pc:grpChg>
        <pc:picChg chg="del">
          <ac:chgData name="村山明子" userId="86334dab-abb7-401f-8dff-35ad2fa3666d" providerId="ADAL" clId="{88F39442-C0E1-4689-8CC1-980BC811AD45}" dt="2026-06-17T02:05:54.961" v="179" actId="478"/>
          <ac:picMkLst>
            <pc:docMk/>
            <pc:sldMk cId="4005146896" sldId="272"/>
            <ac:picMk id="9" creationId="{799B2BCB-2179-EA2C-1B20-D358C6F83210}"/>
          </ac:picMkLst>
        </pc:picChg>
        <pc:picChg chg="mod">
          <ac:chgData name="村山明子" userId="86334dab-abb7-401f-8dff-35ad2fa3666d" providerId="ADAL" clId="{88F39442-C0E1-4689-8CC1-980BC811AD45}" dt="2026-06-17T02:16:42.492" v="224" actId="1076"/>
          <ac:picMkLst>
            <pc:docMk/>
            <pc:sldMk cId="4005146896" sldId="272"/>
            <ac:picMk id="11" creationId="{4DD882C3-9058-8A38-8884-E07FEE4CD044}"/>
          </ac:picMkLst>
        </pc:picChg>
        <pc:picChg chg="add mod">
          <ac:chgData name="村山明子" userId="86334dab-abb7-401f-8dff-35ad2fa3666d" providerId="ADAL" clId="{88F39442-C0E1-4689-8CC1-980BC811AD45}" dt="2026-06-17T02:16:20.176" v="221" actId="1035"/>
          <ac:picMkLst>
            <pc:docMk/>
            <pc:sldMk cId="4005146896" sldId="272"/>
            <ac:picMk id="12" creationId="{C8BA015A-F91D-86AA-8481-14FE0FDF8468}"/>
          </ac:picMkLst>
        </pc:picChg>
        <pc:picChg chg="mod">
          <ac:chgData name="村山明子" userId="86334dab-abb7-401f-8dff-35ad2fa3666d" providerId="ADAL" clId="{88F39442-C0E1-4689-8CC1-980BC811AD45}" dt="2026-06-17T02:16:20.176" v="221" actId="1035"/>
          <ac:picMkLst>
            <pc:docMk/>
            <pc:sldMk cId="4005146896" sldId="272"/>
            <ac:picMk id="13" creationId="{79C9648C-473F-2792-76A3-872665902B10}"/>
          </ac:picMkLst>
        </pc:picChg>
      </pc:sldChg>
    </pc:docChg>
  </pc:docChgLst>
  <pc:docChgLst>
    <pc:chgData name="中嶋恭則" userId="61ca57b7-799e-4e1a-ba54-951730fb0695" providerId="ADAL" clId="{CFCC50CD-C8ED-4C07-91E9-F0BD6EA2D768}"/>
    <pc:docChg chg="modSld">
      <pc:chgData name="中嶋恭則" userId="61ca57b7-799e-4e1a-ba54-951730fb0695" providerId="ADAL" clId="{CFCC50CD-C8ED-4C07-91E9-F0BD6EA2D768}" dt="2026-06-17T03:25:50.258" v="67" actId="1038"/>
      <pc:docMkLst>
        <pc:docMk/>
      </pc:docMkLst>
      <pc:sldChg chg="addSp modSp mod">
        <pc:chgData name="中嶋恭則" userId="61ca57b7-799e-4e1a-ba54-951730fb0695" providerId="ADAL" clId="{CFCC50CD-C8ED-4C07-91E9-F0BD6EA2D768}" dt="2026-06-17T03:25:50.258" v="67" actId="1038"/>
        <pc:sldMkLst>
          <pc:docMk/>
          <pc:sldMk cId="4005146896" sldId="272"/>
        </pc:sldMkLst>
        <pc:spChg chg="add mod">
          <ac:chgData name="中嶋恭則" userId="61ca57b7-799e-4e1a-ba54-951730fb0695" providerId="ADAL" clId="{CFCC50CD-C8ED-4C07-91E9-F0BD6EA2D768}" dt="2026-06-17T03:25:50.258" v="67" actId="1038"/>
          <ac:spMkLst>
            <pc:docMk/>
            <pc:sldMk cId="4005146896" sldId="272"/>
            <ac:spMk id="9" creationId="{AF63E3E0-6B3D-4A05-062D-BE0FC9B7680C}"/>
          </ac:spMkLst>
        </pc:spChg>
        <pc:picChg chg="mod">
          <ac:chgData name="中嶋恭則" userId="61ca57b7-799e-4e1a-ba54-951730fb0695" providerId="ADAL" clId="{CFCC50CD-C8ED-4C07-91E9-F0BD6EA2D768}" dt="2026-06-17T03:24:18.651" v="13" actId="1036"/>
          <ac:picMkLst>
            <pc:docMk/>
            <pc:sldMk cId="4005146896" sldId="272"/>
            <ac:picMk id="12" creationId="{C8BA015A-F91D-86AA-8481-14FE0FDF8468}"/>
          </ac:picMkLst>
        </pc:picChg>
      </pc:sldChg>
    </pc:docChg>
  </pc:docChgLst>
</pc:chgInfo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8475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451" y="0"/>
            <a:ext cx="2949575" cy="498475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r">
              <a:defRPr sz="1200"/>
            </a:lvl1pPr>
          </a:lstStyle>
          <a:p>
            <a:fld id="{49D39D27-93F2-4275-BF53-2F4F210E0BAA}" type="datetimeFigureOut">
              <a:rPr kumimoji="1" lang="ja-JP" altLang="en-US" smtClean="0"/>
              <a:t>2026/6/19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1933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4" rIns="91430" bIns="4571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9" y="4783139"/>
            <a:ext cx="5443537" cy="3913187"/>
          </a:xfrm>
          <a:prstGeom prst="rect">
            <a:avLst/>
          </a:prstGeom>
        </p:spPr>
        <p:txBody>
          <a:bodyPr vert="horz" lIns="91430" tIns="45714" rIns="91430" bIns="4571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4"/>
            <a:ext cx="2949575" cy="498475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451" y="9440864"/>
            <a:ext cx="2949575" cy="498475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r">
              <a:defRPr sz="1200"/>
            </a:lvl1pPr>
          </a:lstStyle>
          <a:p>
            <a:fld id="{A697F098-3D32-41A2-A03F-B76325043A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6060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B1CF-A250-495F-8091-9620544E5849}" type="datetimeFigureOut">
              <a:rPr kumimoji="1" lang="ja-JP" altLang="en-US" smtClean="0"/>
              <a:t>2026/6/19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902F-175D-4AD4-9966-30B1DE8330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6752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B1CF-A250-495F-8091-9620544E5849}" type="datetimeFigureOut">
              <a:rPr kumimoji="1" lang="ja-JP" altLang="en-US" smtClean="0"/>
              <a:t>2026/6/19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902F-175D-4AD4-9966-30B1DE8330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175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B1CF-A250-495F-8091-9620544E5849}" type="datetimeFigureOut">
              <a:rPr kumimoji="1" lang="ja-JP" altLang="en-US" smtClean="0"/>
              <a:t>2026/6/19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902F-175D-4AD4-9966-30B1DE8330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2645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B1CF-A250-495F-8091-9620544E5849}" type="datetimeFigureOut">
              <a:rPr kumimoji="1" lang="ja-JP" altLang="en-US" smtClean="0"/>
              <a:t>2026/6/19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902F-175D-4AD4-9966-30B1DE8330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0658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B1CF-A250-495F-8091-9620544E5849}" type="datetimeFigureOut">
              <a:rPr kumimoji="1" lang="ja-JP" altLang="en-US" smtClean="0"/>
              <a:t>2026/6/19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902F-175D-4AD4-9966-30B1DE8330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0550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B1CF-A250-495F-8091-9620544E5849}" type="datetimeFigureOut">
              <a:rPr kumimoji="1" lang="ja-JP" altLang="en-US" smtClean="0"/>
              <a:t>2026/6/19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902F-175D-4AD4-9966-30B1DE8330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9071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B1CF-A250-495F-8091-9620544E5849}" type="datetimeFigureOut">
              <a:rPr kumimoji="1" lang="ja-JP" altLang="en-US" smtClean="0"/>
              <a:t>2026/6/19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902F-175D-4AD4-9966-30B1DE8330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406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B1CF-A250-495F-8091-9620544E5849}" type="datetimeFigureOut">
              <a:rPr kumimoji="1" lang="ja-JP" altLang="en-US" smtClean="0"/>
              <a:t>2026/6/19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902F-175D-4AD4-9966-30B1DE8330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3694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B1CF-A250-495F-8091-9620544E5849}" type="datetimeFigureOut">
              <a:rPr kumimoji="1" lang="ja-JP" altLang="en-US" smtClean="0"/>
              <a:t>2026/6/19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902F-175D-4AD4-9966-30B1DE8330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6766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B1CF-A250-495F-8091-9620544E5849}" type="datetimeFigureOut">
              <a:rPr kumimoji="1" lang="ja-JP" altLang="en-US" smtClean="0"/>
              <a:t>2026/6/19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902F-175D-4AD4-9966-30B1DE8330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9044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B1CF-A250-495F-8091-9620544E5849}" type="datetimeFigureOut">
              <a:rPr kumimoji="1" lang="ja-JP" altLang="en-US" smtClean="0"/>
              <a:t>2026/6/19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902F-175D-4AD4-9966-30B1DE8330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84655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EB1CF-A250-495F-8091-9620544E5849}" type="datetimeFigureOut">
              <a:rPr kumimoji="1" lang="ja-JP" altLang="en-US" smtClean="0"/>
              <a:t>2026/6/19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1902F-175D-4AD4-9966-30B1DE8330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893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hdphoto1.wdp" Type="http://schemas.microsoft.com/office/2007/relationships/hdphoto"/><Relationship Id="rId6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jpeg" Type="http://schemas.openxmlformats.org/officeDocument/2006/relationships/image"/><Relationship Id="rId11" Target="../media/image14.jpeg" Type="http://schemas.openxmlformats.org/officeDocument/2006/relationships/image"/><Relationship Id="rId12" Target="../media/image15.jpeg" Type="http://schemas.openxmlformats.org/officeDocument/2006/relationships/image"/><Relationship Id="rId13" Target="../media/image16.jpeg" Type="http://schemas.openxmlformats.org/officeDocument/2006/relationships/image"/><Relationship Id="rId2" Target="../media/image5.png" Type="http://schemas.openxmlformats.org/officeDocument/2006/relationships/image"/><Relationship Id="rId3" Target="../media/image6.png" Type="http://schemas.openxmlformats.org/officeDocument/2006/relationships/image"/><Relationship Id="rId4" Target="../media/image7.jpeg" Type="http://schemas.openxmlformats.org/officeDocument/2006/relationships/image"/><Relationship Id="rId5" Target="../media/image8.jpeg" Type="http://schemas.openxmlformats.org/officeDocument/2006/relationships/image"/><Relationship Id="rId6" Target="../media/image9.jpeg" Type="http://schemas.openxmlformats.org/officeDocument/2006/relationships/image"/><Relationship Id="rId7" Target="../media/image10.jpeg" Type="http://schemas.openxmlformats.org/officeDocument/2006/relationships/image"/><Relationship Id="rId8" Target="../media/image11.jpeg" Type="http://schemas.openxmlformats.org/officeDocument/2006/relationships/image"/><Relationship Id="rId9" Target="../media/image12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B8CA6-0050-C7C5-1B35-525926FA1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F646A568-6165-EF8F-2755-04F22E7DAD76}"/>
              </a:ext>
            </a:extLst>
          </p:cNvPr>
          <p:cNvGrpSpPr/>
          <p:nvPr/>
        </p:nvGrpSpPr>
        <p:grpSpPr>
          <a:xfrm>
            <a:off x="0" y="66587"/>
            <a:ext cx="6858000" cy="4317977"/>
            <a:chOff x="-5160181" y="0"/>
            <a:chExt cx="7464069" cy="5389846"/>
          </a:xfrm>
          <a:noFill/>
        </p:grpSpPr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CA7E5EB0-2168-BD05-3D0F-EAD3BB8BE0B9}"/>
                </a:ext>
              </a:extLst>
            </p:cNvPr>
            <p:cNvSpPr/>
            <p:nvPr/>
          </p:nvSpPr>
          <p:spPr>
            <a:xfrm>
              <a:off x="-5160181" y="0"/>
              <a:ext cx="3731431" cy="2694922"/>
            </a:xfrm>
            <a:prstGeom prst="rect">
              <a:avLst/>
            </a:prstGeom>
            <a:grpFill/>
            <a:ln>
              <a:noFill/>
            </a:ln>
            <a:effectLst>
              <a:reflection blurRad="6350" stA="50000" endA="300" endPos="90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3A4959E8-7967-8985-14D5-1132002DD3AB}"/>
                </a:ext>
              </a:extLst>
            </p:cNvPr>
            <p:cNvSpPr/>
            <p:nvPr/>
          </p:nvSpPr>
          <p:spPr>
            <a:xfrm>
              <a:off x="-5160181" y="2694922"/>
              <a:ext cx="3731431" cy="2694922"/>
            </a:xfrm>
            <a:prstGeom prst="rect">
              <a:avLst/>
            </a:prstGeom>
            <a:grpFill/>
            <a:ln>
              <a:noFill/>
            </a:ln>
            <a:effectLst>
              <a:reflection blurRad="6350" stA="50000" endA="300" endPos="90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EEEB8171-69B6-8DD7-2EB3-D61025919236}"/>
                </a:ext>
              </a:extLst>
            </p:cNvPr>
            <p:cNvSpPr/>
            <p:nvPr/>
          </p:nvSpPr>
          <p:spPr>
            <a:xfrm>
              <a:off x="-1427544" y="2694923"/>
              <a:ext cx="3731432" cy="2694923"/>
            </a:xfrm>
            <a:prstGeom prst="rect">
              <a:avLst/>
            </a:prstGeom>
            <a:grpFill/>
            <a:ln>
              <a:noFill/>
            </a:ln>
            <a:effectLst>
              <a:reflection blurRad="6350" stA="50000" endA="300" endPos="90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正方形/長方形 112">
              <a:extLst>
                <a:ext uri="{FF2B5EF4-FFF2-40B4-BE49-F238E27FC236}">
                  <a16:creationId xmlns:a16="http://schemas.microsoft.com/office/drawing/2014/main" id="{D3974E2F-7859-A811-B9E6-0BFCF781964C}"/>
                </a:ext>
              </a:extLst>
            </p:cNvPr>
            <p:cNvSpPr/>
            <p:nvPr/>
          </p:nvSpPr>
          <p:spPr>
            <a:xfrm>
              <a:off x="-1445087" y="9076"/>
              <a:ext cx="3731432" cy="2694925"/>
            </a:xfrm>
            <a:prstGeom prst="rect">
              <a:avLst/>
            </a:prstGeom>
            <a:grpFill/>
            <a:ln>
              <a:noFill/>
            </a:ln>
            <a:effectLst>
              <a:reflection blurRad="6350" stA="50000" endA="300" endPos="90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8BB2D85C-641E-448B-3A62-2A717DEC60C2}"/>
              </a:ext>
            </a:extLst>
          </p:cNvPr>
          <p:cNvSpPr/>
          <p:nvPr/>
        </p:nvSpPr>
        <p:spPr>
          <a:xfrm>
            <a:off x="-135" y="3446037"/>
            <a:ext cx="6858000" cy="59613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/>
              <a:t> </a:t>
            </a:r>
            <a:endParaRPr kumimoji="1"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765EDEC8-7B6D-3015-C68F-69B77901CB2D}"/>
              </a:ext>
            </a:extLst>
          </p:cNvPr>
          <p:cNvGrpSpPr/>
          <p:nvPr/>
        </p:nvGrpSpPr>
        <p:grpSpPr>
          <a:xfrm>
            <a:off x="36540" y="9407407"/>
            <a:ext cx="6327774" cy="276999"/>
            <a:chOff x="-59418" y="8654027"/>
            <a:chExt cx="6327774" cy="276999"/>
          </a:xfrm>
        </p:grpSpPr>
        <p:sp>
          <p:nvSpPr>
            <p:cNvPr id="71" name="角丸四角形 70">
              <a:extLst>
                <a:ext uri="{FF2B5EF4-FFF2-40B4-BE49-F238E27FC236}">
                  <a16:creationId xmlns:a16="http://schemas.microsoft.com/office/drawing/2014/main" id="{1684327F-9469-1854-AD58-4D12459C620A}"/>
                </a:ext>
              </a:extLst>
            </p:cNvPr>
            <p:cNvSpPr/>
            <p:nvPr/>
          </p:nvSpPr>
          <p:spPr>
            <a:xfrm>
              <a:off x="-59418" y="8682743"/>
              <a:ext cx="779088" cy="22857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問合せ先</a:t>
              </a:r>
            </a:p>
          </p:txBody>
        </p:sp>
        <p:sp>
          <p:nvSpPr>
            <p:cNvPr id="72" name="テキスト ボックス 250">
              <a:extLst>
                <a:ext uri="{FF2B5EF4-FFF2-40B4-BE49-F238E27FC236}">
                  <a16:creationId xmlns:a16="http://schemas.microsoft.com/office/drawing/2014/main" id="{5882C1DB-478D-A55C-A9DD-CC181A7B8F1C}"/>
                </a:ext>
              </a:extLst>
            </p:cNvPr>
            <p:cNvSpPr txBox="1"/>
            <p:nvPr/>
          </p:nvSpPr>
          <p:spPr>
            <a:xfrm>
              <a:off x="681570" y="8654027"/>
              <a:ext cx="55867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ja-JP" altLang="en-US" sz="1200" dirty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ハローワーク川崎北　</a:t>
              </a:r>
              <a:r>
                <a:rPr kumimoji="1" lang="en-US" altLang="ja-JP" sz="1200" dirty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044-777-8609 (</a:t>
              </a:r>
              <a:r>
                <a:rPr kumimoji="1" lang="ja-JP" altLang="en-US" sz="1200" dirty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部門コード</a:t>
              </a:r>
              <a:r>
                <a:rPr kumimoji="1" lang="en-US" altLang="ja-JP" sz="1200" dirty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47#) </a:t>
              </a:r>
              <a:r>
                <a:rPr kumimoji="1" lang="ja-JP" altLang="en-US" sz="1200" dirty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担当：ウェバー・後</a:t>
              </a:r>
            </a:p>
          </p:txBody>
        </p:sp>
      </p:grp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B1BCBE22-4063-AD2B-BAB9-0551B6D29C0C}"/>
              </a:ext>
            </a:extLst>
          </p:cNvPr>
          <p:cNvSpPr/>
          <p:nvPr/>
        </p:nvSpPr>
        <p:spPr>
          <a:xfrm>
            <a:off x="3686544" y="8133496"/>
            <a:ext cx="2880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Impact" panose="020B0806030902050204" pitchFamily="34" charset="0"/>
                <a:ea typeface="HGP創英角ｺﾞｼｯｸUB" panose="020B0900000000000000" pitchFamily="50" charset="-128"/>
              </a:rPr>
              <a:t>お申込み方法</a:t>
            </a: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0176F1F6-B815-200F-4168-C7157DF9E320}"/>
              </a:ext>
            </a:extLst>
          </p:cNvPr>
          <p:cNvSpPr/>
          <p:nvPr/>
        </p:nvSpPr>
        <p:spPr>
          <a:xfrm>
            <a:off x="3745864" y="8551228"/>
            <a:ext cx="29671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見学会は</a:t>
            </a:r>
            <a:r>
              <a:rPr kumimoji="1"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完全予約制</a:t>
            </a:r>
            <a:r>
              <a:rPr kumimoji="1" lang="ja-JP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です。</a:t>
            </a:r>
            <a:endParaRPr kumimoji="1" lang="en-US" altLang="ja-JP" sz="1500" dirty="0">
              <a:solidFill>
                <a:schemeClr val="tx1">
                  <a:lumMod val="85000"/>
                  <a:lumOff val="1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参加をご希望の場合は、職業相談窓口か</a:t>
            </a:r>
            <a:endParaRPr kumimoji="1" lang="en-US" altLang="ja-JP" sz="1200" dirty="0">
              <a:solidFill>
                <a:schemeClr val="tx1">
                  <a:lumMod val="85000"/>
                  <a:lumOff val="1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問合せ先にお電話でお申込みください。</a:t>
            </a:r>
            <a:r>
              <a:rPr kumimoji="1"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</a:p>
        </p:txBody>
      </p: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4339748F-5A8A-37F1-C1A3-43BB0F960DC6}"/>
              </a:ext>
            </a:extLst>
          </p:cNvPr>
          <p:cNvGrpSpPr/>
          <p:nvPr/>
        </p:nvGrpSpPr>
        <p:grpSpPr>
          <a:xfrm>
            <a:off x="359030" y="3610751"/>
            <a:ext cx="3073875" cy="1984655"/>
            <a:chOff x="361134" y="4584082"/>
            <a:chExt cx="3073875" cy="1984655"/>
          </a:xfrm>
        </p:grpSpPr>
        <p:grpSp>
          <p:nvGrpSpPr>
            <p:cNvPr id="80" name="グループ化 79">
              <a:extLst>
                <a:ext uri="{FF2B5EF4-FFF2-40B4-BE49-F238E27FC236}">
                  <a16:creationId xmlns:a16="http://schemas.microsoft.com/office/drawing/2014/main" id="{F0648917-91A1-92E5-F1EB-D7092F0C9B3C}"/>
                </a:ext>
              </a:extLst>
            </p:cNvPr>
            <p:cNvGrpSpPr/>
            <p:nvPr/>
          </p:nvGrpSpPr>
          <p:grpSpPr>
            <a:xfrm>
              <a:off x="766484" y="4648601"/>
              <a:ext cx="2668525" cy="1311717"/>
              <a:chOff x="829984" y="3736569"/>
              <a:chExt cx="2668525" cy="1311717"/>
            </a:xfrm>
          </p:grpSpPr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4B789FD1-C43C-6097-03ED-119CEC4FA6E9}"/>
                  </a:ext>
                </a:extLst>
              </p:cNvPr>
              <p:cNvSpPr txBox="1"/>
              <p:nvPr/>
            </p:nvSpPr>
            <p:spPr>
              <a:xfrm>
                <a:off x="832744" y="4124956"/>
                <a:ext cx="2178802" cy="92333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ctr"/>
                <a:r>
                  <a:rPr kumimoji="1" lang="ja-JP" altLang="en-US" sz="5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７</a:t>
                </a:r>
                <a:r>
                  <a:rPr kumimoji="1" lang="en-US" altLang="ja-JP" sz="5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/</a:t>
                </a:r>
                <a:r>
                  <a:rPr kumimoji="1" lang="ja-JP" altLang="en-US" sz="5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２３</a:t>
                </a:r>
              </a:p>
            </p:txBody>
          </p:sp>
          <p:sp>
            <p:nvSpPr>
              <p:cNvPr id="83" name="テキスト ボックス 82">
                <a:extLst>
                  <a:ext uri="{FF2B5EF4-FFF2-40B4-BE49-F238E27FC236}">
                    <a16:creationId xmlns:a16="http://schemas.microsoft.com/office/drawing/2014/main" id="{B7FF99DB-B8F0-BEDA-EF8B-0A63D5D17B29}"/>
                  </a:ext>
                </a:extLst>
              </p:cNvPr>
              <p:cNvSpPr txBox="1"/>
              <p:nvPr/>
            </p:nvSpPr>
            <p:spPr>
              <a:xfrm>
                <a:off x="829984" y="3736569"/>
                <a:ext cx="1338828" cy="461665"/>
              </a:xfrm>
              <a:prstGeom prst="rect">
                <a:avLst/>
              </a:prstGeom>
              <a:noFill/>
            </p:spPr>
            <p:txBody>
              <a:bodyPr vert="horz" wrap="none" rtlCol="0">
                <a:spAutoFit/>
              </a:bodyPr>
              <a:lstStyle/>
              <a:p>
                <a:pPr algn="ctr"/>
                <a:r>
                  <a:rPr kumimoji="1" lang="ja-JP" alt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令和８年</a:t>
                </a:r>
              </a:p>
            </p:txBody>
          </p:sp>
          <p:sp>
            <p:nvSpPr>
              <p:cNvPr id="84" name="楕円 83">
                <a:extLst>
                  <a:ext uri="{FF2B5EF4-FFF2-40B4-BE49-F238E27FC236}">
                    <a16:creationId xmlns:a16="http://schemas.microsoft.com/office/drawing/2014/main" id="{5F1DEA23-12A8-CB30-9D14-BA358298300A}"/>
                  </a:ext>
                </a:extLst>
              </p:cNvPr>
              <p:cNvSpPr/>
              <p:nvPr/>
            </p:nvSpPr>
            <p:spPr>
              <a:xfrm>
                <a:off x="2951703" y="4506828"/>
                <a:ext cx="546806" cy="5120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2400" dirty="0">
                    <a:solidFill>
                      <a:schemeClr val="tx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木</a:t>
                </a:r>
                <a:endParaRPr kumimoji="1" lang="en-US" altLang="ja-JP" sz="24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</p:grpSp>
        <p:sp>
          <p:nvSpPr>
            <p:cNvPr id="81" name="正方形/長方形 80">
              <a:extLst>
                <a:ext uri="{FF2B5EF4-FFF2-40B4-BE49-F238E27FC236}">
                  <a16:creationId xmlns:a16="http://schemas.microsoft.com/office/drawing/2014/main" id="{6BC6940E-5D98-B315-F792-67BC3E729AC4}"/>
                </a:ext>
              </a:extLst>
            </p:cNvPr>
            <p:cNvSpPr/>
            <p:nvPr/>
          </p:nvSpPr>
          <p:spPr>
            <a:xfrm>
              <a:off x="361134" y="4584082"/>
              <a:ext cx="456598" cy="198465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3175"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kumimoji="1" lang="ja-JP" altLang="en-US" sz="1900" dirty="0">
                  <a:solidFill>
                    <a:schemeClr val="bg1"/>
                  </a:solidFill>
                  <a:latin typeface="Impact" panose="020B0806030902050204" pitchFamily="34" charset="0"/>
                  <a:ea typeface="HGP創英角ｺﾞｼｯｸUB" panose="020B0900000000000000" pitchFamily="50" charset="-128"/>
                </a:rPr>
                <a:t>開催日時</a:t>
              </a:r>
            </a:p>
          </p:txBody>
        </p:sp>
      </p:grpSp>
      <p:grpSp>
        <p:nvGrpSpPr>
          <p:cNvPr id="280" name="グループ化 279">
            <a:extLst>
              <a:ext uri="{FF2B5EF4-FFF2-40B4-BE49-F238E27FC236}">
                <a16:creationId xmlns:a16="http://schemas.microsoft.com/office/drawing/2014/main" id="{885830E4-3F55-A493-7F09-2147C834F9BD}"/>
              </a:ext>
            </a:extLst>
          </p:cNvPr>
          <p:cNvGrpSpPr/>
          <p:nvPr/>
        </p:nvGrpSpPr>
        <p:grpSpPr>
          <a:xfrm>
            <a:off x="307975" y="5663597"/>
            <a:ext cx="4032915" cy="2201636"/>
            <a:chOff x="300896" y="6618130"/>
            <a:chExt cx="3559477" cy="2156302"/>
          </a:xfrm>
        </p:grpSpPr>
        <p:grpSp>
          <p:nvGrpSpPr>
            <p:cNvPr id="281" name="グループ化 280">
              <a:extLst>
                <a:ext uri="{FF2B5EF4-FFF2-40B4-BE49-F238E27FC236}">
                  <a16:creationId xmlns:a16="http://schemas.microsoft.com/office/drawing/2014/main" id="{50E70007-61B8-6E1B-25C3-0DB946A55B17}"/>
                </a:ext>
              </a:extLst>
            </p:cNvPr>
            <p:cNvGrpSpPr/>
            <p:nvPr/>
          </p:nvGrpSpPr>
          <p:grpSpPr>
            <a:xfrm>
              <a:off x="300896" y="6631121"/>
              <a:ext cx="3559477" cy="2143311"/>
              <a:chOff x="145393" y="5023754"/>
              <a:chExt cx="3559477" cy="2143311"/>
            </a:xfrm>
          </p:grpSpPr>
          <p:sp>
            <p:nvSpPr>
              <p:cNvPr id="283" name="テキスト ボックス 282">
                <a:extLst>
                  <a:ext uri="{FF2B5EF4-FFF2-40B4-BE49-F238E27FC236}">
                    <a16:creationId xmlns:a16="http://schemas.microsoft.com/office/drawing/2014/main" id="{9CAA20D8-0CC4-1235-E08C-D9FA7913B260}"/>
                  </a:ext>
                </a:extLst>
              </p:cNvPr>
              <p:cNvSpPr txBox="1"/>
              <p:nvPr/>
            </p:nvSpPr>
            <p:spPr>
              <a:xfrm>
                <a:off x="207652" y="5023754"/>
                <a:ext cx="184731" cy="256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kumimoji="1" lang="ja-JP" altLang="en-US" sz="1100" dirty="0">
                  <a:ln w="3175">
                    <a:noFill/>
                  </a:ln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284" name="テキスト ボックス 283">
                <a:extLst>
                  <a:ext uri="{FF2B5EF4-FFF2-40B4-BE49-F238E27FC236}">
                    <a16:creationId xmlns:a16="http://schemas.microsoft.com/office/drawing/2014/main" id="{EBD2DD79-FDEB-9F5F-6D4F-8D75D9D327E5}"/>
                  </a:ext>
                </a:extLst>
              </p:cNvPr>
              <p:cNvSpPr txBox="1"/>
              <p:nvPr/>
            </p:nvSpPr>
            <p:spPr>
              <a:xfrm>
                <a:off x="145393" y="5418718"/>
                <a:ext cx="3559477" cy="174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dirty="0">
                    <a:ln w="3175">
                      <a:noFill/>
                    </a:ln>
                    <a:solidFill>
                      <a:srgbClr val="C00000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タクシー乗務員　　</a:t>
                </a:r>
                <a:endParaRPr kumimoji="1" lang="en-US" altLang="ja-JP" sz="1400" dirty="0">
                  <a:ln w="3175">
                    <a:noFill/>
                  </a:ln>
                  <a:solidFill>
                    <a:srgbClr val="C00000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  <a:p>
                <a:r>
                  <a:rPr kumimoji="1" lang="ja-JP" altLang="en-US" sz="1400" dirty="0">
                    <a:ln w="3175">
                      <a:noFill/>
                    </a:ln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求人番号　　</a:t>
                </a:r>
                <a:r>
                  <a:rPr kumimoji="1" lang="en-US" altLang="ja-JP" sz="1100" dirty="0">
                    <a:ln w="3175">
                      <a:noFill/>
                    </a:ln>
                    <a:solidFill>
                      <a:srgbClr val="FF0000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35</a:t>
                </a:r>
                <a:r>
                  <a:rPr kumimoji="1" lang="ja-JP" altLang="en-US" sz="1100" dirty="0">
                    <a:ln w="3175">
                      <a:noFill/>
                    </a:ln>
                    <a:solidFill>
                      <a:srgbClr val="FF0000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～</a:t>
                </a:r>
                <a:r>
                  <a:rPr kumimoji="1" lang="en-US" altLang="ja-JP" sz="1100" dirty="0">
                    <a:ln w="3175">
                      <a:noFill/>
                    </a:ln>
                    <a:solidFill>
                      <a:srgbClr val="FF0000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59</a:t>
                </a:r>
                <a:r>
                  <a:rPr kumimoji="1" lang="ja-JP" altLang="en-US" sz="1100" dirty="0">
                    <a:ln w="3175">
                      <a:noFill/>
                    </a:ln>
                    <a:solidFill>
                      <a:srgbClr val="FF0000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歳歓迎</a:t>
                </a:r>
                <a:endParaRPr kumimoji="1" lang="en-US" altLang="ja-JP" sz="1100" dirty="0">
                  <a:ln w="3175">
                    <a:noFill/>
                  </a:ln>
                  <a:solidFill>
                    <a:srgbClr val="FF0000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  <a:p>
                <a:pPr lvl="0"/>
                <a:r>
                  <a:rPr kumimoji="1" lang="en-US" altLang="ja-JP" sz="1400" dirty="0">
                    <a:ln w="3175">
                      <a:noFill/>
                    </a:ln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14140-6464161</a:t>
                </a:r>
                <a:r>
                  <a:rPr kumimoji="1" lang="ja-JP" altLang="en-US" sz="1400" dirty="0">
                    <a:ln w="3175">
                      <a:noFill/>
                    </a:ln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（正社員） </a:t>
                </a:r>
                <a:r>
                  <a:rPr kumimoji="1" lang="ja-JP" altLang="en-US" sz="1400" dirty="0">
                    <a:ln w="3175">
                      <a:noFill/>
                    </a:ln>
                    <a:solidFill>
                      <a:srgbClr val="009E47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日勤</a:t>
                </a:r>
                <a:r>
                  <a:rPr kumimoji="1" lang="en-US" altLang="ja-JP" sz="1400" dirty="0">
                    <a:ln w="3175">
                      <a:noFill/>
                    </a:ln>
                    <a:solidFill>
                      <a:srgbClr val="009E47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/</a:t>
                </a:r>
                <a:r>
                  <a:rPr kumimoji="1" lang="ja-JP" altLang="en-US" sz="1400" dirty="0">
                    <a:ln w="3175">
                      <a:noFill/>
                    </a:ln>
                    <a:solidFill>
                      <a:srgbClr val="009E47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夜勤</a:t>
                </a:r>
                <a:endParaRPr kumimoji="1" lang="en-US" altLang="ja-JP" sz="1400" dirty="0">
                  <a:ln w="3175">
                    <a:noFill/>
                  </a:ln>
                  <a:solidFill>
                    <a:srgbClr val="009E47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  <a:p>
                <a:r>
                  <a:rPr kumimoji="1" lang="en-US" altLang="ja-JP" sz="1400" dirty="0">
                    <a:ln w="3175">
                      <a:noFill/>
                    </a:ln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14140-7043361</a:t>
                </a:r>
                <a:r>
                  <a:rPr kumimoji="1" lang="ja-JP" altLang="en-US" sz="1400" dirty="0">
                    <a:ln w="3175">
                      <a:noFill/>
                    </a:ln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（正社員） </a:t>
                </a:r>
                <a:r>
                  <a:rPr kumimoji="1" lang="ja-JP" altLang="en-US" sz="1400" dirty="0">
                    <a:ln w="3175">
                      <a:noFill/>
                    </a:ln>
                    <a:solidFill>
                      <a:srgbClr val="009E47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隔日勤務</a:t>
                </a:r>
                <a:endParaRPr kumimoji="1" lang="en-US" altLang="ja-JP" sz="1400" dirty="0">
                  <a:ln w="3175">
                    <a:noFill/>
                  </a:ln>
                  <a:solidFill>
                    <a:srgbClr val="009E47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  <a:p>
                <a:pPr lvl="0"/>
                <a:r>
                  <a:rPr kumimoji="1" lang="en-US" altLang="ja-JP" sz="1400" dirty="0">
                    <a:ln w="3175">
                      <a:noFill/>
                    </a:ln>
                    <a:solidFill>
                      <a:srgbClr val="C00000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 </a:t>
                </a:r>
                <a:r>
                  <a:rPr kumimoji="1" lang="ja-JP" altLang="en-US" sz="1400" dirty="0">
                    <a:ln w="3175">
                      <a:noFill/>
                    </a:ln>
                    <a:solidFill>
                      <a:srgbClr val="0070C0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★就業時間は相談可！</a:t>
                </a:r>
                <a:endParaRPr kumimoji="1" lang="en-US" altLang="ja-JP" sz="1400" dirty="0">
                  <a:ln w="3175">
                    <a:noFill/>
                  </a:ln>
                  <a:solidFill>
                    <a:srgbClr val="0070C0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  <a:p>
                <a:pPr lvl="0"/>
                <a:endParaRPr kumimoji="1" lang="en-US" altLang="ja-JP" sz="1400" dirty="0">
                  <a:ln w="3175">
                    <a:noFill/>
                  </a:ln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  <a:p>
                <a:pPr lvl="0"/>
                <a:endParaRPr kumimoji="1" lang="en-US" altLang="ja-JP" sz="300" dirty="0">
                  <a:ln w="3175">
                    <a:noFill/>
                  </a:ln>
                  <a:solidFill>
                    <a:schemeClr val="bg1">
                      <a:lumMod val="6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  <a:p>
                <a:pPr lvl="0"/>
                <a:endParaRPr kumimoji="1" lang="en-US" altLang="ja-JP" sz="1200" dirty="0">
                  <a:ln w="3175">
                    <a:noFill/>
                  </a:ln>
                  <a:solidFill>
                    <a:schemeClr val="bg1">
                      <a:lumMod val="6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  <a:p>
                <a:endParaRPr kumimoji="1" lang="ja-JP" altLang="en-US" sz="1100" dirty="0">
                  <a:ln w="317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</p:grpSp>
        <p:sp>
          <p:nvSpPr>
            <p:cNvPr id="282" name="正方形/長方形 281">
              <a:extLst>
                <a:ext uri="{FF2B5EF4-FFF2-40B4-BE49-F238E27FC236}">
                  <a16:creationId xmlns:a16="http://schemas.microsoft.com/office/drawing/2014/main" id="{5458C150-0E05-6044-153E-AC0D6B1B9CA8}"/>
                </a:ext>
              </a:extLst>
            </p:cNvPr>
            <p:cNvSpPr/>
            <p:nvPr/>
          </p:nvSpPr>
          <p:spPr>
            <a:xfrm>
              <a:off x="349719" y="6618130"/>
              <a:ext cx="2537497" cy="324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3175"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solidFill>
                    <a:schemeClr val="bg1"/>
                  </a:solidFill>
                  <a:latin typeface="Impact" panose="020B0806030902050204" pitchFamily="34" charset="0"/>
                  <a:ea typeface="HGP創英角ｺﾞｼｯｸUB" panose="020B0900000000000000" pitchFamily="50" charset="-128"/>
                </a:rPr>
                <a:t>職種　</a:t>
              </a:r>
              <a:r>
                <a:rPr kumimoji="1" lang="ja-JP" alt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Impact" panose="020B0806030902050204" pitchFamily="34" charset="0"/>
                  <a:ea typeface="HGP創英角ｺﾞｼｯｸUB" panose="020B0900000000000000" pitchFamily="50" charset="-128"/>
                </a:rPr>
                <a:t>　</a:t>
              </a:r>
              <a:r>
                <a:rPr kumimoji="1" lang="ja-JP" altLang="en-US" dirty="0">
                  <a:solidFill>
                    <a:srgbClr val="D05F12"/>
                  </a:solidFill>
                  <a:latin typeface="Impact" panose="020B0806030902050204" pitchFamily="34" charset="0"/>
                  <a:ea typeface="HGP創英角ｺﾞｼｯｸUB" panose="020B0900000000000000" pitchFamily="50" charset="-128"/>
                </a:rPr>
                <a:t>未経験者歓迎</a:t>
              </a:r>
            </a:p>
          </p:txBody>
        </p:sp>
      </p:grpSp>
      <p:grpSp>
        <p:nvGrpSpPr>
          <p:cNvPr id="285" name="グループ化 284">
            <a:extLst>
              <a:ext uri="{FF2B5EF4-FFF2-40B4-BE49-F238E27FC236}">
                <a16:creationId xmlns:a16="http://schemas.microsoft.com/office/drawing/2014/main" id="{6552EA2A-63F5-4A47-F876-334825A0EBB1}"/>
              </a:ext>
            </a:extLst>
          </p:cNvPr>
          <p:cNvGrpSpPr/>
          <p:nvPr/>
        </p:nvGrpSpPr>
        <p:grpSpPr>
          <a:xfrm>
            <a:off x="3730222" y="5651447"/>
            <a:ext cx="2982834" cy="2551764"/>
            <a:chOff x="352577" y="6524841"/>
            <a:chExt cx="2982834" cy="2551764"/>
          </a:xfrm>
        </p:grpSpPr>
        <p:sp>
          <p:nvSpPr>
            <p:cNvPr id="288" name="テキスト ボックス 287">
              <a:extLst>
                <a:ext uri="{FF2B5EF4-FFF2-40B4-BE49-F238E27FC236}">
                  <a16:creationId xmlns:a16="http://schemas.microsoft.com/office/drawing/2014/main" id="{7AC9D847-515D-38C1-7F19-4F0FDCD22478}"/>
                </a:ext>
              </a:extLst>
            </p:cNvPr>
            <p:cNvSpPr txBox="1"/>
            <p:nvPr/>
          </p:nvSpPr>
          <p:spPr>
            <a:xfrm>
              <a:off x="362612" y="6891391"/>
              <a:ext cx="2972799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株式会社 今井運送</a:t>
              </a:r>
              <a:endParaRPr kumimoji="1" lang="en-US" altLang="ja-JP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川崎市宮前区有馬３－２８－１</a:t>
              </a:r>
              <a:endParaRPr kumimoji="1" lang="en-US" altLang="ja-JP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kumimoji="1" lang="en-US" altLang="ja-JP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※</a:t>
              </a:r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東急田園都市線 </a:t>
              </a:r>
              <a:r>
                <a:rPr kumimoji="1" lang="ja-JP" altLang="en-US" sz="1200" dirty="0">
                  <a:solidFill>
                    <a:srgbClr val="FF0000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鷺沼駅</a:t>
              </a:r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よりバス５分 </a:t>
              </a:r>
              <a:endParaRPr kumimoji="1" lang="en-US" altLang="ja-JP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 </a:t>
              </a:r>
              <a:r>
                <a:rPr kumimoji="1" lang="ja-JP" altLang="en-US" sz="1200" dirty="0">
                  <a:solidFill>
                    <a:srgbClr val="C00000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中有馬</a:t>
              </a:r>
              <a:r>
                <a:rPr kumimoji="1" lang="ja-JP" altLang="en-US" sz="12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バス停下車　</a:t>
              </a:r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徒歩２分</a:t>
              </a:r>
              <a:endParaRPr kumimoji="1" lang="en-US" altLang="ja-JP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kumimoji="1" lang="ja-JP" altLang="en-US" sz="1300" dirty="0">
                  <a:solidFill>
                    <a:srgbClr val="0070C0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☆自動車・バイク・自転車でもお越し</a:t>
              </a:r>
              <a:endParaRPr kumimoji="1" lang="en-US" altLang="ja-JP" sz="13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kumimoji="1" lang="en-US" altLang="ja-JP" sz="1300" dirty="0">
                  <a:solidFill>
                    <a:srgbClr val="0070C0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   </a:t>
              </a:r>
              <a:r>
                <a:rPr kumimoji="1" lang="ja-JP" altLang="en-US" sz="1300" dirty="0">
                  <a:solidFill>
                    <a:srgbClr val="0070C0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頂けます！</a:t>
              </a:r>
              <a:endParaRPr kumimoji="1" lang="en-US" altLang="ja-JP" sz="4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＜当日の流れ＞</a:t>
              </a:r>
              <a:endParaRPr kumimoji="1" lang="en-US" altLang="ja-JP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会社･業務説明→職場見学→質疑応答</a:t>
              </a:r>
              <a:endParaRPr kumimoji="1" lang="en-US" altLang="ja-JP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kumimoji="1" lang="en-US" altLang="ja-JP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※</a:t>
              </a:r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見学会は約１時間です</a:t>
              </a:r>
              <a:endParaRPr kumimoji="1" lang="en-US" altLang="ja-JP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 </a:t>
              </a:r>
              <a:r>
                <a:rPr kumimoji="1" lang="ja-JP" altLang="en-US" sz="1200" dirty="0">
                  <a:solidFill>
                    <a:srgbClr val="0070C0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現役先輩ドライバーも参加します！</a:t>
              </a:r>
              <a:br>
                <a:rPr kumimoji="1" lang="en-US" altLang="ja-JP" sz="1200" dirty="0">
                  <a:solidFill>
                    <a:srgbClr val="0070C0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</a:br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</a:t>
              </a:r>
              <a:endParaRPr kumimoji="1" lang="en-US" altLang="ja-JP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287" name="正方形/長方形 286">
              <a:extLst>
                <a:ext uri="{FF2B5EF4-FFF2-40B4-BE49-F238E27FC236}">
                  <a16:creationId xmlns:a16="http://schemas.microsoft.com/office/drawing/2014/main" id="{F0AE3EEF-64EF-4D1A-6DD2-08AF9882D353}"/>
                </a:ext>
              </a:extLst>
            </p:cNvPr>
            <p:cNvSpPr/>
            <p:nvPr/>
          </p:nvSpPr>
          <p:spPr>
            <a:xfrm>
              <a:off x="352577" y="6524841"/>
              <a:ext cx="2745896" cy="341119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3175"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solidFill>
                    <a:schemeClr val="bg1"/>
                  </a:solidFill>
                  <a:latin typeface="Impact" panose="020B0806030902050204" pitchFamily="34" charset="0"/>
                  <a:ea typeface="HGP創英角ｺﾞｼｯｸUB" panose="020B0900000000000000" pitchFamily="50" charset="-128"/>
                </a:rPr>
                <a:t>見学場所・当日の流れ</a:t>
              </a:r>
            </a:p>
          </p:txBody>
        </p:sp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49BC3D-AA70-6CBD-2276-F89C4D6C234E}"/>
              </a:ext>
            </a:extLst>
          </p:cNvPr>
          <p:cNvSpPr txBox="1"/>
          <p:nvPr/>
        </p:nvSpPr>
        <p:spPr>
          <a:xfrm>
            <a:off x="866761" y="5063056"/>
            <a:ext cx="21002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集合時間 １４：００</a:t>
            </a:r>
            <a:endParaRPr kumimoji="1" lang="en-US" altLang="ja-JP" sz="1600" dirty="0">
              <a:solidFill>
                <a:schemeClr val="tx1">
                  <a:lumMod val="85000"/>
                  <a:lumOff val="15000"/>
                </a:schemeClr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ja-JP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見学開始 １４：１０</a:t>
            </a:r>
            <a:endParaRPr kumimoji="1" lang="en-US" altLang="ja-JP" sz="1600" dirty="0">
              <a:solidFill>
                <a:schemeClr val="tx1">
                  <a:lumMod val="85000"/>
                  <a:lumOff val="15000"/>
                </a:schemeClr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kumimoji="1" lang="en-US" altLang="ja-JP" sz="1200" dirty="0">
              <a:solidFill>
                <a:srgbClr val="C0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10" name="正方形/長方形 109">
            <a:extLst>
              <a:ext uri="{FF2B5EF4-FFF2-40B4-BE49-F238E27FC236}">
                <a16:creationId xmlns:a16="http://schemas.microsoft.com/office/drawing/2014/main" id="{14E34B5D-1B69-6F6C-7B41-A81CC7C3DEDF}"/>
              </a:ext>
            </a:extLst>
          </p:cNvPr>
          <p:cNvSpPr/>
          <p:nvPr/>
        </p:nvSpPr>
        <p:spPr>
          <a:xfrm>
            <a:off x="270130" y="8526111"/>
            <a:ext cx="3121143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kumimoji="1"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・ミドルシニア世代も未経験からスタートＯＫ！</a:t>
            </a:r>
            <a:endParaRPr kumimoji="1" lang="en-US" altLang="ja-JP" sz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1600"/>
              </a:lnSpc>
            </a:pPr>
            <a:r>
              <a:rPr kumimoji="1"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・平均年齢５５歳</a:t>
            </a:r>
            <a:endParaRPr kumimoji="1" lang="en-US" altLang="ja-JP" sz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1600"/>
              </a:lnSpc>
            </a:pPr>
            <a:r>
              <a:rPr kumimoji="1"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・中高年や女性の方でも働きやすい環境</a:t>
            </a:r>
            <a:endParaRPr kumimoji="1" lang="en-US" altLang="ja-JP" sz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1600"/>
              </a:lnSpc>
            </a:pPr>
            <a:r>
              <a:rPr kumimoji="1"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・個人タクシーを目指す方を応援します</a:t>
            </a:r>
            <a:endParaRPr kumimoji="1" lang="en-US" altLang="ja-JP" sz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12" name="正方形/長方形 111">
            <a:extLst>
              <a:ext uri="{FF2B5EF4-FFF2-40B4-BE49-F238E27FC236}">
                <a16:creationId xmlns:a16="http://schemas.microsoft.com/office/drawing/2014/main" id="{EF7C83AA-22FB-B124-B802-BDBC9F8F5A99}"/>
              </a:ext>
            </a:extLst>
          </p:cNvPr>
          <p:cNvSpPr/>
          <p:nvPr/>
        </p:nvSpPr>
        <p:spPr>
          <a:xfrm>
            <a:off x="346634" y="8131869"/>
            <a:ext cx="2891660" cy="3381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Impact" panose="020B0806030902050204" pitchFamily="34" charset="0"/>
                <a:ea typeface="HGP創英角ｺﾞｼｯｸUB" panose="020B0900000000000000" pitchFamily="50" charset="-128"/>
              </a:rPr>
              <a:t>この会社のおすすめポイント</a:t>
            </a:r>
          </a:p>
        </p:txBody>
      </p:sp>
      <p:sp>
        <p:nvSpPr>
          <p:cNvPr id="8" name="AutoShape 2" descr="data:image/png;base64,iVBORw0KGgoAAAANSUhEUgAAARgAAAEYCAYAAACHjumMAAAXZElEQVR4Xu3dS3JkSa4DUGn/i9az6mc9rHvSAoZ2v0rUlAUSBEnII/L3/fPz8/O1/6bAFJgCBQW+ZzAFVZdyCkyB/ygwg9kiTIEpUFNgBlOTdomnwBSYwWwHpsAUqCkwg6lJu8RTYArMYLYDU2AK1BSYwdSkXeIpMAVmMNuBKTAFagrMYGrSLvEUmAIzmO3AFJgCNQVmMDVpl3gKTIEZzHZgCkyBmgIzmJq0SzwFpsAMZjswBaZATYEZTE3aJZ4CU2AGsx2YAlOgpsAMpibtEk+BKTCD2Q5MgSlQU2AGU5N2iafAFJjBbAemwBSoKTCDqUm7xFNgCsxgtgNTYArUFJjB1KRd4ikwBeoG8/39/atV1j8rlfav/LeLm/bf7k/63s4/1Uf9p/lnMKGCGlC6oMof0q/D0/7bBKXv7fxTfdR/mn8GEyqoAaULqvwh/To87b9NUPrezj/VR/2n+WcwoYIaULqgyh/Sr8PT/tsEpe/t/FN91H+afwYTKqgBpQuq/CH9Ojztv01Q+t7OP9VH/af5ZzChghpQuqDKH9Kvw9P+2wSl7+38U33Uf5p/BhMqqAGlC6r8If06PO2/TVD63s4/1Uf9p/lnMKGCGlC6oMof0q/D0/7bBKXv7fxTfdR/mv+4wbQbjAXC7+O5nX/a/2m8Dryt/+n6qf6n+c9gMMHTA0oX7O340/qfrp/O7zT/GcwMJt3hKv74gbz8BXtcv5/yG/N0g+n2v51/2v9p/Gn9T9dP9T/Nfy+YvWDSHa7ijx/IXjDRfGcwM5hogdrgGUym8HH99hHpeYCnB5St1/vRp/U/XT+d4Gn+e8HsBZPucBV//ED2ESma7/UGowWLuv/6+tJ33Krfxqs/8RNe8bS/NL/waf9pfyle/Sme1hde9RWfwfz8PGqkBdaAUjwHWP4LvdL+xF/5hZe+wqu+8qd48VM8rS+86is+g5nBPO6IFlAHqAVUfuHb9ZVf/IVXf4qn9YVXfcVnMDOYGcyDAjIIHajwOlDF0/rCq77iM5gZzAxmBiOf+Dg+g5nBzGBmMB8biIAzmBnMDGYGI5/4OD6DmcHMYGYwHxuIgDOYwwajAelLOH2JmOLFrx0X/3b92/WVPin/VN8ZzAwm3aEqXgdULf719ZUeqPApf+mj+sKn/GYwM5h0h6r49gGIfHqgwqu+4tJH9YVXfcVnMDMY7cjRePsA1Fx6oMKrvuLSR/WFV33FZzAzGO3I0Xj7ANRceqDCq77i0kf1hVd9xWcwMxjtyNF4+wDUXHqgwqu+4tJH9YVXfcVnMDMY7cjRePsA1Fx6oMKrvuLSR/WFV33FZzAzGO3I0Xj7ANRceqDCq77i0kf1hVd9xWcwlxuMBqh4fYHCvy4i5dc+oDS/8Jqf4tJP9YVXfcVnMDMY7chjXAus5OmCq/7p/OInfRRXf6ovvOorPoOZwWhHZjAPCuhAdeCR+P+Dv5Ex5TeDmcFEO5QekA5U5FT/dH7xU3+Kqz/VF171FZ/BzGC0I3vB7AXz8Y7MYGYwHy/PP0D9hFTy9Ceo6p/OL37SR3H1p/rCq77iM5gZjHZkL5i9YD7ekRnMDObj5dkLJv9nbyLx9yWvn9DtJ1o6wPYT83R+6dOeT9p/ilf/7fyqn8ZP87/+BZMKnOLbAzqdX/rMYL4fJWrro/ko3t4v1t+/Tf0sUXtAp/NrQdoHlPaf4tV/O7/qp/HT/PeCwQTbAzqdXws8g9kLRjvyFJ/BzGCOfgRIDTbF63ja+VU/jZ/mP4OZwcxgHhQ4faAzmMMHmg5A+PaCnc6v/vcRaR+RtCP7iBQodNoA0gMXf0mT1ld+8VP9FN/mp/zteFsf8T/+EUkEb4+3DyBdkOGzF4j0u30/xU/7K7ziMxgphLgGpAUd/udR4dv1C9fnOFz7lxKcwYQKakC3H8j4ZwYXrs9xuOafEpzBhApqQDOY7keU0/qH63McLv1SgjOYUEENaAYzgwlXrArX/qbFZzChghrQDGYGE65YFa79TYvPYEIFNaAZzAwmXLEqXPubFp/BhApqQDOYGUy4YlW49jctXjeYlOBvx582IOkrfsK34+0DafP/7flnMIcnrAPWAaV4ta/8wrfj0qddf/mfFZjBHN4QHbAOKMWrfeUXvh2XPu36yz+DuXoHdMA6oBQvcZRf+HZc+rTrL/8M5uod0AHrgFK8xFF+4dtx6dOuv/wzmKt3QAesA0rxEkf5hW/HpU+7/vLPYK7eAR2wDijFSxzlF74dlz7t+ss/g7l6B3TAOqAUL3GUX/h2XPq06y//YYM5vaDpAoq/8qf40wss/qf5qf7p+bT1O92f9K//MnVbYDWoAQgv/sqf4sWvHRf/dv00/+n5tPU73Z/mM4OBQlqQ2wesBVBc/Qt/On56Pm39Tven+c5gZjCPCrQPRAuaxk8fYFu/0/1pPjOYGcwM5kEBHTAP7Pv5D3sKr7j4yeCEV33FZzAzmBnMDEY+8XF8BjODmcHMYD42EAFnMDOYGcwMRj7xcfy4wegzYPszZJr/NP7jyf8hsN3fH9Ko/W/p/qXEVD/Nn84vrv9T7jBtMMVLoDT/abz6S+Pt/lJ+KV7rr/7b9dP84q/+4/ozmHf/lY7pAgifLqjwqt+O68Da/FU/7V/86/VnMDOYpyVOF1T49IBSvA6szV/10/7Ev15/BjODmcH8uwI60NQA6geO34dTrz+DmcHMYGYwqVH+G36/ihQ6vH7C6SdEim8txn/zpvyEb/NX/nQ+yq+46guvuPSv198LZi+YvWD2gpFRfRqvv2BETA4rvBxY+W/Hq/80Ln2UP9UvzS98Gpc+af8pXv0pv/BpfAbz8/Oo4ekFSwcsvPoTXgvczi9+aVz80/5TvPpTfuHT+AxmBhPtkBZYB6riyi98Ghd/8Wvj1Z/4CZ/GZzAzmGiHtMA6MBVXfuHTuPiLXxuv/sRP+DQ+g5nBRDukBdaBqbjyC5/GxV/82nj1J37Cp/EZzAwm2iEtsA5MxZVf+DQu/uLXxqs/8RM+jc9gZjDRDmmBdWAqrvzCp3HxF782Xv2Jn/BpfAYzg4l2SAusA1Nx5Rc+jYu/+LXx6k/8hE/jxw1GDWhAwktg5Rde9U/nFz/F1f/b+1P/iqf6pPmFb8+H9du/k1cEFJdAwqcLILzqi387v/gpLn5v70/9K57qk+YXvj0f1p/BZH9UgAKHf9YpzS+84ukBCa/6OhDh23H1l/JXfvWn+ml+1p/BzGCelkQL2F5g5deCt+OpPuKn/MJLvzQ/689gZjAzGJ3Jv8d1oDpwVVZ+4VU/zc/6M5gZzAxGZzKD+VSh/SrS4e9I0p8g+gn16WL8Fyd+qi+8+Cm/8O24+kv5K7/6U/00P+vvBbMXzF4wOpO9YD5V6PgLpu2waf42XoPTT5jT/MT/dFz6nean+Ynf9f2dfsFI4FTANH8bny7QaX7ifzqe7k+bv+an+tf3N4M5+xdOpQukBdUCCi9+t8fV/2n+qf7X9zeDmcGcPrJm/esPEL/IIG2u728GM4PREr85fv0BzmC666UnYrogaf42Xuqq/9P8xP90XPqd5qf5id/1/e0FsxeMlvjN8esPcC+Y7nrJwdMFSfO38VJX/Z/mJ/6n49LvND/NT/yu7+/0C0YCKq4BaQApPuUnfBpX/8ovfYRX/DQ/1Vf/wqv/NC5+yt/mf/w32kkAxSWwBEzxKT/h07j6V37pI7zip/mpvvoXXv2ncfFT/jb/GczhP4ukBUjj6QKlCyz+p/mpvvoXXv2ncfFT/jb/GcwM5nEH0wVuL3jKTwem/MKr/zQufsrf5j+DmcHMYB4U0AG3D1QGIX7Ct/nPYGYwM5gZjHzo4/gMZgYzg5nBfGwgAs5gZjAzmBmMfOLj+HGDST9DqvP0M+bt/NT/7fzb/KSP4rfvj/grnvan/DMYKNQ+gPqAw9+KrgVK+bf1FX/F158Ueo7PYGYw0QbtAHFgZYOPhvf19ZXOT/VnMDMY7chjPF3QvWAi+WNwOj8RmMHMYLQjM5hAod9uoJJmBjOD0Y7MYAKFZjDtN9LLD7i9IG35b+ff5hd4w3+g6Xx+e3/Sdy+YlxsgB1z+knEHuC95nxT49QajA1T89AG16yu/fgL/7fj2/ih/Oh/lT+MzGCioA9IAtADCt+srv/j/7fj2/JQ/nY/yp/EZzAzmUYF0gX87XgcoAxZe8VRf5U/jM5gZzAzmQQEdsA5wBtNW4PCXqFoAxVN5Ti+o6qu/4b+1Io9x6Rsl//r6SueT1hd+L5i9YPaC2QtGPvFxfAYzg5nBzGA+NhABZzAzmBnMDEY+8XH8eoNpf4aVcvqMK7zi6i+tn+Zv46WP+he/dn7xU/3T/MUvjc9gDn8JrQVrL7Dyp/yE1wKn/Nr5xU/1b9dH/BWfwcxgHhXQAejAhOeCHv4rTcVf/as/5Rde9dP8qq/4DGYGM4N5UEAHqgPXASq/8Kqf5ld9xWcwM5gZzAxGPvFxfAYzg5nBzGA+NhABZzAzmBnMDEY+8XF8BjODmcHMYD42EAGPGwwJhr+KoC/BVL/9JZn4pfWVX/2342l/4pf23+b36/n/nFYwfEGI/u0LJn7qr72gyp/G0/5UX/oK3+an+q/nP4N5HnF7wbRAaX3l14K342l/4pf23+b36/nPYGYwWvJmvH3AM5if5viYe9/BQKLTB5DWTw+MGxT+D2l/Kp/23+b36/nvBbMXjJa8GW8f8AxmL5jH/dWCaEGF1/Eov/CKi19aX/nFrx1P+xO/tP82v1/Pfy+YvWC05M14+4BnML/8BaMBpwuW5hc+Pa52fyk/4cVf+qX4Nr92/tP9q792vP4lb7qAEiDNL7zqK64FE77NT/XFX/xSfJtfO//p/tVfOz6D2T+t+rhj6YGkeB3A7flP85N+7fgMZgYzg3lQIDWIFC8DUH7h2/EZzAxmBjODqfnMDGYGM4OZwcxg/k2B018yajLpE1b9qX4aF3/xS/Hif3v+0/ykXzu+F8xeMHvB7AVT85m6waTM05+Qqp/mb+PFP/0JKbzqp3Hpl+YXXv2Ln/Cqr/jp+uKn+Aym/BdaaQG1QBpgml941U/jaf9pffUvfsKn/E7Xj/n/9j8qIIHSAbbx4q8FT/mpfhoXvzS/8LfrJ33EX/2343vB7AXT3rHH/DqgNjkdqPgJn/I/XT/mvxfM96OGWqB0AYTXgNv8VD+Np/2n9W/XT/qIf6pPit8LZi+YdIcivA4oSv4HYB2o+An/BxSiF167fsx/L5i9YNIlSvA64CT3n2B1oOIn/J9wePp/TteP+c9gZjDpEiV4HVCS+0+wMgjxE/5POMxgUpUe8BqgSmvAaX7VV1z8hFc87U/8lF/4Nn/l/+3xVP+2Pse/g9ECSwAJnOZXfcXFT3jF0/7ET/mFb/NX/t8eT/Vv6zODKSvcXgAZgNoTP+UXXvWVX/i/PZ7q39ZvBlNWuL0A6YGKn/ILL3mVX/i/PZ7q39ZvBlNWuL0A6YGKn/ILL3mVX/i/PZ7q39ZvBlNWuL0A6YGKn/ILL3mVX/i/PZ7q39ZvBlNWuL0A6YGKn/ILL3mVX/i/PZ7q39ZvBlNWuL0A6YGKn/ILL3mVX/i/PZ7q39bvuMG0GzydXwfUXpC0vvCn9U3rn9Y/5Z/i6/3f/jt5UwFP43Wg9QGX/6zVaX3T+qf1T/mn+Hr/M5h0RM/4GUxX3zR7/cDKfyXr9f3PYNIRzWC6Cnazz2C6/3b1voPp7u/XXjBlgcP0M5gZTLhCZ+EzmLP6q/oMZgajHbk6PoO5ejxfM5gZzN0bCnYzmLvHN4N5ucHowO5eP7NrL6gYnNa33X+7P/FX/RSv+ab5hVf9NF7/klcDShs4jT8+wMO/DNruv70/4q/6KV77m+YXXvXT+AwmVPD4AGcw0QQ1vxlMJO/XDCbTr/4loejpAIRP4zrQNH+7P/FX/RQvfdL8wqt+Gp/BhAoeH+BeMNEENb8ZTCTvXjCZfF97wfyUfxWibKAzmPQCnvF7wYT6akHD9ITrJywThP9Du/92f+Kv+ile8qf5hVf9ND6DCRU8PsDyT3jJ0+5fBy5+iou/6qf40/xUP40fNxgNKG0wxacLpvrt/Gl94TW/tL/TePWveMr/dH7VV3wGA4V++4KoPy3QDAbfQYR/H4/01/w0H+VP4zOYGUy0Q1rg9ABO4yNxvr7qf5o+1SftT/gZzAxGO/IYn8HsBfOkwAxmBjODiRSYwcxgggVqP0Hb+dW66gu/F8wMZgajK3mI6wB1YCrdzp/WF179p/2dxqt/xVP+p/OrvuL7iLSPSNqRfQcTKDSD0Y+gQNx/oKnAwof0+Fv9Vb8s33H9bu9P89f8hP/t8fp82/+qgAasBoVPFyCtL3zKT/2rvvDip/zCKy5+aX3lF7/fHk/1lT7Xf0RqL4gEVn3hNQDF0/rCq/7t/Yl/2r/yvz1en+9eMM9/GlgLWh9Q+DtBxV8Hcnt/4p/2r/xvj9fnO4OZwTwdSX0BQwPVgc9gnhWqz3cGM4OZwcimfm98BlP+6wgksH4CCp+uZlpfePG7vT/xT/tX/rfH6/PdC2YvmL1g3m4Tn/Ofwbz8BZP+BNUCpPk/X83/R6b8hE/5pfqk/NL66l/8VF941Vd8v0yNv1M2HZDwGpAWIM2v+oqn/IRXfcVTfVJ+aX31J36qL7zqKz6DmcFoRx7jWtDjCx6+gNWfxFP/wisufqovvOorPoOZwWhHZjCBQjrwIPU7PqLuS97ul7zpguknTJr/1y/4XjDRD4h0P/aC2Qsm2qHUAIWPyP3BH7ZV/pRf+weA+Km+8NJH8RnMDEY7Ev0EPL7ge8FE84uW4x+D30ekfURKlkg/AWcw34m8xF6v/wzmrMGkC6INVH7hbzeItD/1r3hbnzR/ilf/iu8Fc/gjkg5EC6IBK7/wqp/mv73+aX6p/ile/Ss+g5nBPO7I8QUt/2lrHYjibX3S/Cle/Ss+g5nBzGB0JQ/x9gGn+VN8IM1/oDOYGcwMJrii9gGn+VN8IM0M5h8F9B1COqA2Xgug/oRP+Su/4qfrn+aX9p/i1b/ie8HsBbMXjK5kH5E+VmgGM4OZwXx8Pvk/y6PS6QskxYuf4tcbjBpox9MBCS/++oij/MKrfpo/xaf8hG/HpX+qT4pv9z+DgcLpAIXXgNsLqvrifzs/9deOt/VJ59PufwYzg6l+RGofgPK3D0j5ZzBSQAqWDzQsH8O1wJJPeBFM8wuv+uKv/Ck+5Sd8O97Wp61vqs9eMGWD1AJogO0FVX3xv52f+mvH2/qk82n3P4OZwewjUvHKZjBSIBT/dodVeyl/4VVf41F+4VU/zZ/iU37Ct+PSP9Unxbf73wtmL5i9YIpXNoORAqH4ctgw/XG45FP/wp9uUPzFr91fyu92/tJP/Quv/tP48RdM2sBpvAZ4+wJIP/EXXvoIr3jKT/lP81d99S+8+k/jM5hQQQ3w9gVQ++IvvPQRXvGUn/Kf5q/66l949Z/GZzChghrg7Qug9sVfeOkjvOIpP+U/zV/11b/w6j+Nz2BCBTXA2xdA7Yu/8NJHeMVTfsp/mr/qq3/h1X8an8GECmqAty+A2hd/4aWP8Iqn/JT/NH/VV//Cq/80PoMJFdQAb18AtS/+wksf4RVP+Sn/af6qr/6FV/9pfAYTKqgB3r4Aal/8hZc+wiue8lP+0/xVX/0Lr/7TeN1gUoLDT4Ep8F4FZjDvnd2YT4HrFZjBXD+iEZwC71VgBvPe2Y35FLhegRnM9SMawSnwXgVmMO+d3ZhPgesVmMFcP6IRnALvVWAG897ZjfkUuF6BGcz1IxrBKfBeBWYw753dmE+B6xWYwVw/ohGcAu9VYAbz3tmN+RS4XoEZzPUjGsEp8F4FZjDvnd2YT4HrFZjBXD+iEZwC71VgBvPe2Y35FLhegRnM9SMawSnwXgVmMO+d3ZhPgesVmMFcP6IRnALvVWAG897ZjfkUuF6BGcz1IxrBKfBeBWYw753dmE+B6xWYwVw/ohGcAu9VYAbz3tmN+RS4XoH/A24thiEuePLuAAAAAElFTkSuQmCC">
            <a:extLst>
              <a:ext uri="{FF2B5EF4-FFF2-40B4-BE49-F238E27FC236}">
                <a16:creationId xmlns:a16="http://schemas.microsoft.com/office/drawing/2014/main" id="{C568C4CE-4520-C645-011D-72E10B11ED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4" name="正方形/長方形 143">
            <a:extLst>
              <a:ext uri="{FF2B5EF4-FFF2-40B4-BE49-F238E27FC236}">
                <a16:creationId xmlns:a16="http://schemas.microsoft.com/office/drawing/2014/main" id="{33D25C64-CF2B-6538-B91C-6A91D5D7D777}"/>
              </a:ext>
            </a:extLst>
          </p:cNvPr>
          <p:cNvSpPr/>
          <p:nvPr/>
        </p:nvSpPr>
        <p:spPr>
          <a:xfrm>
            <a:off x="-7163" y="-28293"/>
            <a:ext cx="6859393" cy="9765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BB363F9-0A8B-15A9-AC8C-A5A783388C19}"/>
              </a:ext>
            </a:extLst>
          </p:cNvPr>
          <p:cNvSpPr txBox="1"/>
          <p:nvPr/>
        </p:nvSpPr>
        <p:spPr>
          <a:xfrm>
            <a:off x="270130" y="-53169"/>
            <a:ext cx="63118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「未経験から製造・関連職を目指したい」方必見！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8C8B387-7EF5-F544-BAED-4CCC84E057DD}"/>
              </a:ext>
            </a:extLst>
          </p:cNvPr>
          <p:cNvSpPr txBox="1"/>
          <p:nvPr/>
        </p:nvSpPr>
        <p:spPr>
          <a:xfrm>
            <a:off x="1222744" y="318143"/>
            <a:ext cx="4557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3600" dirty="0">
              <a:ln>
                <a:solidFill>
                  <a:schemeClr val="bg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FFFDDA3-6561-4F16-817B-514DE84DED05}"/>
              </a:ext>
            </a:extLst>
          </p:cNvPr>
          <p:cNvSpPr txBox="1"/>
          <p:nvPr/>
        </p:nvSpPr>
        <p:spPr>
          <a:xfrm>
            <a:off x="2527300" y="9601568"/>
            <a:ext cx="429315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3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人材確保対策コーナー・ミドルシニア世代支援コーナー主催</a:t>
            </a:r>
          </a:p>
        </p:txBody>
      </p:sp>
      <p:sp>
        <p:nvSpPr>
          <p:cNvPr id="142" name="正方形/長方形 141">
            <a:extLst>
              <a:ext uri="{FF2B5EF4-FFF2-40B4-BE49-F238E27FC236}">
                <a16:creationId xmlns:a16="http://schemas.microsoft.com/office/drawing/2014/main" id="{D0EEAC48-89BD-ACA3-E757-F7659D94CE69}"/>
              </a:ext>
            </a:extLst>
          </p:cNvPr>
          <p:cNvSpPr/>
          <p:nvPr/>
        </p:nvSpPr>
        <p:spPr>
          <a:xfrm>
            <a:off x="-3074" y="-26733"/>
            <a:ext cx="6861073" cy="35103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BD01D97-8D28-D1A9-7160-1ACF37753B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2" t="25067" r="-1"/>
          <a:stretch/>
        </p:blipFill>
        <p:spPr>
          <a:xfrm>
            <a:off x="107904" y="52966"/>
            <a:ext cx="6641085" cy="3334216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2EA5229-D441-DD5B-5E94-D6BD5D0B9D34}"/>
              </a:ext>
            </a:extLst>
          </p:cNvPr>
          <p:cNvSpPr txBox="1"/>
          <p:nvPr/>
        </p:nvSpPr>
        <p:spPr>
          <a:xfrm>
            <a:off x="2103208" y="-75085"/>
            <a:ext cx="5000620" cy="1107996"/>
          </a:xfrm>
          <a:prstGeom prst="rect">
            <a:avLst/>
          </a:prstGeom>
          <a:noFill/>
          <a:effectLst>
            <a:outerShdw blurRad="50800" dist="50800" dir="5400000" sx="2000" sy="2000" algn="ctr" rotWithShape="0">
              <a:schemeClr val="bg1">
                <a:alpha val="43000"/>
              </a:schemeClr>
            </a:outerShdw>
          </a:effectLst>
        </p:spPr>
        <p:txBody>
          <a:bodyPr wrap="square" rtlCol="0" anchor="t">
            <a:spAutoFit/>
          </a:bodyPr>
          <a:lstStyle/>
          <a:p>
            <a:pPr algn="ctr"/>
            <a:r>
              <a:rPr kumimoji="1" lang="ja-JP" altLang="en-US" sz="6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職場見学会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1653C154-75F1-4B54-B67E-4C784B049CCB}"/>
              </a:ext>
            </a:extLst>
          </p:cNvPr>
          <p:cNvSpPr txBox="1"/>
          <p:nvPr/>
        </p:nvSpPr>
        <p:spPr>
          <a:xfrm>
            <a:off x="3070835" y="2967969"/>
            <a:ext cx="4222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＜３５歳～５９歳歓迎求人＞</a:t>
            </a:r>
            <a:endParaRPr kumimoji="1" lang="en-US" altLang="ja-JP" sz="20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79C9648C-473F-2792-76A3-872665902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953" y="3553338"/>
            <a:ext cx="2733675" cy="62865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8F4117E-D5FD-75B3-ABD7-15D9545BB40E}"/>
              </a:ext>
            </a:extLst>
          </p:cNvPr>
          <p:cNvSpPr txBox="1"/>
          <p:nvPr/>
        </p:nvSpPr>
        <p:spPr>
          <a:xfrm>
            <a:off x="3673353" y="1103586"/>
            <a:ext cx="3039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FF00"/>
                </a:solidFill>
              </a:rPr>
              <a:t>会社の雰囲気を知りたい</a:t>
            </a:r>
            <a:endParaRPr kumimoji="1" lang="en-US" altLang="ja-JP" sz="2000" b="1" dirty="0">
              <a:solidFill>
                <a:srgbClr val="FFFF00"/>
              </a:solidFill>
            </a:endParaRPr>
          </a:p>
          <a:p>
            <a:r>
              <a:rPr kumimoji="1" lang="ja-JP" altLang="en-US" sz="2000" b="1" dirty="0">
                <a:solidFill>
                  <a:srgbClr val="FFFF00"/>
                </a:solidFill>
              </a:rPr>
              <a:t>見てみたいという方</a:t>
            </a:r>
          </a:p>
        </p:txBody>
      </p:sp>
      <p:sp>
        <p:nvSpPr>
          <p:cNvPr id="5" name="テキスト ボックス 250">
            <a:extLst>
              <a:ext uri="{FF2B5EF4-FFF2-40B4-BE49-F238E27FC236}">
                <a16:creationId xmlns:a16="http://schemas.microsoft.com/office/drawing/2014/main" id="{0AA48B54-CDCA-68D7-42C4-4DFEF1A31842}"/>
              </a:ext>
            </a:extLst>
          </p:cNvPr>
          <p:cNvSpPr txBox="1"/>
          <p:nvPr/>
        </p:nvSpPr>
        <p:spPr>
          <a:xfrm>
            <a:off x="5910411" y="9337583"/>
            <a:ext cx="45397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7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うしろ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13246B5-64E4-1AD2-11AB-735436B2C55E}"/>
              </a:ext>
            </a:extLst>
          </p:cNvPr>
          <p:cNvSpPr txBox="1"/>
          <p:nvPr/>
        </p:nvSpPr>
        <p:spPr>
          <a:xfrm>
            <a:off x="-3156486" y="3521268"/>
            <a:ext cx="2815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HP</a:t>
            </a:r>
            <a:r>
              <a:rPr kumimoji="1" lang="ja-JP" altLang="en-US" dirty="0">
                <a:solidFill>
                  <a:srgbClr val="FF0000"/>
                </a:solidFill>
              </a:rPr>
              <a:t>用</a:t>
            </a:r>
          </a:p>
        </p:txBody>
      </p:sp>
      <p:pic>
        <p:nvPicPr>
          <p:cNvPr id="11" name="図 10" descr="建物の前に駐車した車&#10;&#10;AI 生成コンテンツは誤りを含む可能性があります。">
            <a:extLst>
              <a:ext uri="{FF2B5EF4-FFF2-40B4-BE49-F238E27FC236}">
                <a16:creationId xmlns:a16="http://schemas.microsoft.com/office/drawing/2014/main" id="{4DD882C3-9058-8A38-8884-E07FEE4CD0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4" t="45232" r="4785"/>
          <a:stretch>
            <a:fillRect/>
          </a:stretch>
        </p:blipFill>
        <p:spPr>
          <a:xfrm>
            <a:off x="286488" y="7297683"/>
            <a:ext cx="3028612" cy="952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BBE1F40-DE2E-BC8C-A781-805893691A07}"/>
              </a:ext>
            </a:extLst>
          </p:cNvPr>
          <p:cNvSpPr txBox="1"/>
          <p:nvPr/>
        </p:nvSpPr>
        <p:spPr>
          <a:xfrm>
            <a:off x="3912060" y="4670302"/>
            <a:ext cx="1237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事業所ＨＰは</a:t>
            </a:r>
            <a:endParaRPr kumimoji="1" lang="en-US" altLang="ja-JP" sz="1400" dirty="0">
              <a:solidFill>
                <a:schemeClr val="tx1">
                  <a:lumMod val="85000"/>
                  <a:lumOff val="1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こちらから▶</a:t>
            </a:r>
            <a:endParaRPr kumimoji="1"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ja-JP" sz="1200" dirty="0">
              <a:solidFill>
                <a:schemeClr val="tx1">
                  <a:lumMod val="85000"/>
                  <a:lumOff val="1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8BA015A-F91D-86AA-8481-14FE0FDF84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4152" y="4548832"/>
            <a:ext cx="963529" cy="963529"/>
          </a:xfrm>
          <a:prstGeom prst="rect">
            <a:avLst/>
          </a:prstGeom>
        </p:spPr>
      </p:pic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77286473-832C-113D-6A76-D49D3182BB11}"/>
              </a:ext>
            </a:extLst>
          </p:cNvPr>
          <p:cNvGrpSpPr/>
          <p:nvPr/>
        </p:nvGrpSpPr>
        <p:grpSpPr>
          <a:xfrm>
            <a:off x="2577405" y="6060807"/>
            <a:ext cx="878757" cy="450649"/>
            <a:chOff x="2577405" y="6013182"/>
            <a:chExt cx="878757" cy="450649"/>
          </a:xfrm>
        </p:grpSpPr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598A2E85-9051-53BC-A5AF-0A6959BED73F}"/>
                </a:ext>
              </a:extLst>
            </p:cNvPr>
            <p:cNvSpPr txBox="1"/>
            <p:nvPr/>
          </p:nvSpPr>
          <p:spPr>
            <a:xfrm>
              <a:off x="2577405" y="6013182"/>
              <a:ext cx="878757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sz="1100" dirty="0">
                  <a:ln w="3175">
                    <a:noFill/>
                  </a:ln>
                  <a:solidFill>
                    <a:srgbClr val="FF0000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◎時間</a:t>
              </a:r>
              <a:endParaRPr kumimoji="1" lang="en-US" altLang="ja-JP" sz="1100" dirty="0">
                <a:ln w="3175">
                  <a:noFill/>
                </a:ln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/>
              <a:r>
                <a:rPr kumimoji="1" lang="ja-JP" altLang="en-US" sz="1100" dirty="0">
                  <a:ln w="3175">
                    <a:noFill/>
                  </a:ln>
                  <a:solidFill>
                    <a:srgbClr val="FF0000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選べます</a:t>
              </a:r>
              <a:endParaRPr lang="ja-JP" alt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2BAA6375-0D10-3CE9-192E-63E6915953A9}"/>
                </a:ext>
              </a:extLst>
            </p:cNvPr>
            <p:cNvSpPr/>
            <p:nvPr/>
          </p:nvSpPr>
          <p:spPr>
            <a:xfrm rot="10800000">
              <a:off x="2650638" y="6038453"/>
              <a:ext cx="744298" cy="425378"/>
            </a:xfrm>
            <a:custGeom>
              <a:avLst/>
              <a:gdLst>
                <a:gd name="connsiteX0" fmla="*/ 633768 w 695325"/>
                <a:gd name="connsiteY0" fmla="*/ 425378 h 425378"/>
                <a:gd name="connsiteX1" fmla="*/ 61557 w 695325"/>
                <a:gd name="connsiteY1" fmla="*/ 425378 h 425378"/>
                <a:gd name="connsiteX2" fmla="*/ 0 w 695325"/>
                <a:gd name="connsiteY2" fmla="*/ 363821 h 425378"/>
                <a:gd name="connsiteX3" fmla="*/ 0 w 695325"/>
                <a:gd name="connsiteY3" fmla="*/ 117603 h 425378"/>
                <a:gd name="connsiteX4" fmla="*/ 61557 w 695325"/>
                <a:gd name="connsiteY4" fmla="*/ 56046 h 425378"/>
                <a:gd name="connsiteX5" fmla="*/ 293330 w 695325"/>
                <a:gd name="connsiteY5" fmla="*/ 56046 h 425378"/>
                <a:gd name="connsiteX6" fmla="*/ 347664 w 695325"/>
                <a:gd name="connsiteY6" fmla="*/ 0 h 425378"/>
                <a:gd name="connsiteX7" fmla="*/ 401997 w 695325"/>
                <a:gd name="connsiteY7" fmla="*/ 56046 h 425378"/>
                <a:gd name="connsiteX8" fmla="*/ 633768 w 695325"/>
                <a:gd name="connsiteY8" fmla="*/ 56046 h 425378"/>
                <a:gd name="connsiteX9" fmla="*/ 695325 w 695325"/>
                <a:gd name="connsiteY9" fmla="*/ 117603 h 425378"/>
                <a:gd name="connsiteX10" fmla="*/ 695325 w 695325"/>
                <a:gd name="connsiteY10" fmla="*/ 363821 h 425378"/>
                <a:gd name="connsiteX11" fmla="*/ 633768 w 695325"/>
                <a:gd name="connsiteY11" fmla="*/ 425378 h 42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5325" h="425378">
                  <a:moveTo>
                    <a:pt x="633768" y="425378"/>
                  </a:moveTo>
                  <a:lnTo>
                    <a:pt x="61557" y="425378"/>
                  </a:lnTo>
                  <a:cubicBezTo>
                    <a:pt x="27560" y="425378"/>
                    <a:pt x="0" y="397818"/>
                    <a:pt x="0" y="363821"/>
                  </a:cubicBezTo>
                  <a:lnTo>
                    <a:pt x="0" y="117603"/>
                  </a:lnTo>
                  <a:cubicBezTo>
                    <a:pt x="0" y="83606"/>
                    <a:pt x="27560" y="56046"/>
                    <a:pt x="61557" y="56046"/>
                  </a:cubicBezTo>
                  <a:lnTo>
                    <a:pt x="293330" y="56046"/>
                  </a:lnTo>
                  <a:lnTo>
                    <a:pt x="347664" y="0"/>
                  </a:lnTo>
                  <a:lnTo>
                    <a:pt x="401997" y="56046"/>
                  </a:lnTo>
                  <a:lnTo>
                    <a:pt x="633768" y="56046"/>
                  </a:lnTo>
                  <a:cubicBezTo>
                    <a:pt x="667765" y="56046"/>
                    <a:pt x="695325" y="83606"/>
                    <a:pt x="695325" y="117603"/>
                  </a:cubicBezTo>
                  <a:lnTo>
                    <a:pt x="695325" y="363821"/>
                  </a:lnTo>
                  <a:cubicBezTo>
                    <a:pt x="695325" y="397818"/>
                    <a:pt x="667765" y="425378"/>
                    <a:pt x="633768" y="425378"/>
                  </a:cubicBezTo>
                  <a:close/>
                </a:path>
              </a:pathLst>
            </a:custGeom>
            <a:noFill/>
            <a:ln>
              <a:solidFill>
                <a:srgbClr val="009E4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F63E3E0-6B3D-4A05-062D-BE0FC9B7680C}"/>
              </a:ext>
            </a:extLst>
          </p:cNvPr>
          <p:cNvSpPr txBox="1"/>
          <p:nvPr/>
        </p:nvSpPr>
        <p:spPr>
          <a:xfrm>
            <a:off x="3363245" y="4204911"/>
            <a:ext cx="3631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kumimoji="1"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募集期間 ：</a:t>
            </a:r>
            <a:r>
              <a:rPr kumimoji="1" lang="en-US" altLang="ja-JP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6/22</a:t>
            </a:r>
            <a:r>
              <a:rPr kumimoji="1" lang="ja-JP" altLang="en-US" sz="14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㊊</a:t>
            </a:r>
            <a:r>
              <a:rPr kumimoji="1"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</a:t>
            </a:r>
            <a:r>
              <a:rPr kumimoji="1" lang="en-US" altLang="ja-JP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7/22</a:t>
            </a:r>
            <a:r>
              <a:rPr kumimoji="1"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㊌</a:t>
            </a:r>
            <a:r>
              <a:rPr kumimoji="1" lang="en-US" altLang="ja-JP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15:00</a:t>
            </a:r>
            <a:r>
              <a:rPr kumimoji="1"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まで</a:t>
            </a:r>
            <a:r>
              <a:rPr kumimoji="1" lang="en-US" altLang="ja-JP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  <a:endParaRPr kumimoji="1" lang="ja-JP" altLang="en-US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514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AutoShape 105"/>
          <p:cNvSpPr>
            <a:spLocks noChangeAspect="1" noChangeArrowheads="1" noTextEdit="1"/>
          </p:cNvSpPr>
          <p:nvPr/>
        </p:nvSpPr>
        <p:spPr bwMode="auto">
          <a:xfrm>
            <a:off x="-137319" y="7389028"/>
            <a:ext cx="69738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70" name="Rectangle 108"/>
          <p:cNvSpPr>
            <a:spLocks noChangeArrowheads="1"/>
          </p:cNvSpPr>
          <p:nvPr/>
        </p:nvSpPr>
        <p:spPr bwMode="auto">
          <a:xfrm>
            <a:off x="729456" y="7438241"/>
            <a:ext cx="115888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</a:t>
            </a:r>
            <a:endParaRPr kumimoji="0" lang="ja-JP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1" name="Rectangle 110"/>
          <p:cNvSpPr>
            <a:spLocks noChangeArrowheads="1"/>
          </p:cNvSpPr>
          <p:nvPr/>
        </p:nvSpPr>
        <p:spPr bwMode="auto">
          <a:xfrm>
            <a:off x="2597944" y="9219416"/>
            <a:ext cx="115888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2" name="Rectangle 111"/>
          <p:cNvSpPr>
            <a:spLocks noChangeArrowheads="1"/>
          </p:cNvSpPr>
          <p:nvPr/>
        </p:nvSpPr>
        <p:spPr bwMode="auto">
          <a:xfrm>
            <a:off x="3929856" y="9219416"/>
            <a:ext cx="115888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3" name="Rectangle 113"/>
          <p:cNvSpPr>
            <a:spLocks noChangeArrowheads="1"/>
          </p:cNvSpPr>
          <p:nvPr/>
        </p:nvSpPr>
        <p:spPr bwMode="auto">
          <a:xfrm>
            <a:off x="6439694" y="9219416"/>
            <a:ext cx="115888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2" name="Rectangle 120"/>
          <p:cNvSpPr>
            <a:spLocks noChangeArrowheads="1"/>
          </p:cNvSpPr>
          <p:nvPr/>
        </p:nvSpPr>
        <p:spPr bwMode="auto">
          <a:xfrm>
            <a:off x="5634831" y="9503578"/>
            <a:ext cx="115888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123"/>
          <p:cNvSpPr>
            <a:spLocks noChangeArrowheads="1"/>
          </p:cNvSpPr>
          <p:nvPr/>
        </p:nvSpPr>
        <p:spPr bwMode="auto">
          <a:xfrm>
            <a:off x="3796506" y="9725828"/>
            <a:ext cx="115888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Rectangle 125"/>
          <p:cNvSpPr>
            <a:spLocks noChangeArrowheads="1"/>
          </p:cNvSpPr>
          <p:nvPr/>
        </p:nvSpPr>
        <p:spPr bwMode="auto">
          <a:xfrm>
            <a:off x="4194969" y="9954428"/>
            <a:ext cx="115888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127"/>
          <p:cNvSpPr>
            <a:spLocks noChangeArrowheads="1"/>
          </p:cNvSpPr>
          <p:nvPr/>
        </p:nvSpPr>
        <p:spPr bwMode="auto">
          <a:xfrm>
            <a:off x="2997994" y="10183028"/>
            <a:ext cx="115888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Rectangle 128"/>
          <p:cNvSpPr>
            <a:spLocks noChangeArrowheads="1"/>
          </p:cNvSpPr>
          <p:nvPr/>
        </p:nvSpPr>
        <p:spPr bwMode="auto">
          <a:xfrm>
            <a:off x="194469" y="10411628"/>
            <a:ext cx="115888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2" name="AutoShape 67"/>
          <p:cNvSpPr>
            <a:spLocks noChangeAspect="1" noChangeArrowheads="1" noTextEdit="1"/>
          </p:cNvSpPr>
          <p:nvPr/>
        </p:nvSpPr>
        <p:spPr bwMode="auto">
          <a:xfrm>
            <a:off x="-158750" y="4808540"/>
            <a:ext cx="7016751" cy="249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34" name="Rectangle 70"/>
          <p:cNvSpPr>
            <a:spLocks noChangeArrowheads="1"/>
          </p:cNvSpPr>
          <p:nvPr/>
        </p:nvSpPr>
        <p:spPr bwMode="auto">
          <a:xfrm>
            <a:off x="1116013" y="4856166"/>
            <a:ext cx="115888" cy="15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5" name="Rectangle 71"/>
          <p:cNvSpPr>
            <a:spLocks noChangeArrowheads="1"/>
          </p:cNvSpPr>
          <p:nvPr/>
        </p:nvSpPr>
        <p:spPr bwMode="auto">
          <a:xfrm>
            <a:off x="5621338" y="5807140"/>
            <a:ext cx="115888" cy="15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6" name="Rectangle 72"/>
          <p:cNvSpPr>
            <a:spLocks noChangeArrowheads="1"/>
          </p:cNvSpPr>
          <p:nvPr/>
        </p:nvSpPr>
        <p:spPr bwMode="auto">
          <a:xfrm>
            <a:off x="5621338" y="6028368"/>
            <a:ext cx="115888" cy="15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7" name="Rectangle 73"/>
          <p:cNvSpPr>
            <a:spLocks noChangeArrowheads="1"/>
          </p:cNvSpPr>
          <p:nvPr/>
        </p:nvSpPr>
        <p:spPr bwMode="auto">
          <a:xfrm>
            <a:off x="5621338" y="6249597"/>
            <a:ext cx="115888" cy="15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8" name="Rectangle 74"/>
          <p:cNvSpPr>
            <a:spLocks noChangeArrowheads="1"/>
          </p:cNvSpPr>
          <p:nvPr/>
        </p:nvSpPr>
        <p:spPr bwMode="auto">
          <a:xfrm>
            <a:off x="3108325" y="6472361"/>
            <a:ext cx="115888" cy="15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1" name="Rectangle 85"/>
          <p:cNvSpPr>
            <a:spLocks noChangeArrowheads="1"/>
          </p:cNvSpPr>
          <p:nvPr/>
        </p:nvSpPr>
        <p:spPr bwMode="auto">
          <a:xfrm>
            <a:off x="6084888" y="6699735"/>
            <a:ext cx="115888" cy="15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7" name="Rectangle 87"/>
          <p:cNvSpPr>
            <a:spLocks noChangeArrowheads="1"/>
          </p:cNvSpPr>
          <p:nvPr/>
        </p:nvSpPr>
        <p:spPr bwMode="auto">
          <a:xfrm>
            <a:off x="3651251" y="6914818"/>
            <a:ext cx="115888" cy="15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2" name="Rectangle 92"/>
          <p:cNvSpPr>
            <a:spLocks noChangeArrowheads="1"/>
          </p:cNvSpPr>
          <p:nvPr/>
        </p:nvSpPr>
        <p:spPr bwMode="auto">
          <a:xfrm>
            <a:off x="4452938" y="7117611"/>
            <a:ext cx="174625" cy="21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 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80"/>
          <p:cNvSpPr>
            <a:spLocks noChangeArrowheads="1"/>
          </p:cNvSpPr>
          <p:nvPr/>
        </p:nvSpPr>
        <p:spPr bwMode="auto">
          <a:xfrm>
            <a:off x="149225" y="148650"/>
            <a:ext cx="63277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HGSｺﾞｼｯｸM" panose="020B0600000000000000" pitchFamily="50" charset="-128"/>
                <a:cs typeface="Times New Roman" panose="02020603050405020304" pitchFamily="18" charset="0"/>
              </a:rPr>
              <a:t>『</a:t>
            </a:r>
            <a:r>
              <a:rPr kumimoji="0" lang="ja-JP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HGSｺﾞｼｯｸM" panose="020B0600000000000000" pitchFamily="50" charset="-128"/>
                <a:cs typeface="Times New Roman" panose="02020603050405020304" pitchFamily="18" charset="0"/>
              </a:rPr>
              <a:t>株式会社 今井運送</a:t>
            </a:r>
            <a:r>
              <a:rPr kumimoji="0" lang="ja-JP" altLang="ja-JP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HGSｺﾞｼｯｸM" panose="020B0600000000000000" pitchFamily="50" charset="-128"/>
                <a:cs typeface="Times New Roman" panose="02020603050405020304" pitchFamily="18" charset="0"/>
              </a:rPr>
              <a:t>』</a:t>
            </a:r>
            <a:r>
              <a:rPr lang="ja-JP" altLang="ja-JP" sz="1600" b="1" dirty="0"/>
              <a:t>令和</a:t>
            </a:r>
            <a:r>
              <a:rPr lang="ja-JP" altLang="en-US" sz="1600" b="1" dirty="0"/>
              <a:t>８</a:t>
            </a:r>
            <a:r>
              <a:rPr lang="ja-JP" altLang="ja-JP" sz="1600" b="1" dirty="0"/>
              <a:t>年</a:t>
            </a:r>
            <a:r>
              <a:rPr lang="ja-JP" altLang="en-US" sz="1600" b="1" dirty="0"/>
              <a:t>７</a:t>
            </a:r>
            <a:r>
              <a:rPr lang="ja-JP" altLang="ja-JP" sz="1600" b="1" dirty="0">
                <a:latin typeface="+mn-ea"/>
              </a:rPr>
              <a:t>月</a:t>
            </a:r>
            <a:r>
              <a:rPr lang="ja-JP" altLang="en-US" sz="1600" b="1" dirty="0">
                <a:latin typeface="+mn-ea"/>
              </a:rPr>
              <a:t>２３</a:t>
            </a:r>
            <a:r>
              <a:rPr lang="ja-JP" altLang="ja-JP" sz="1600" b="1" dirty="0">
                <a:latin typeface="+mn-ea"/>
              </a:rPr>
              <a:t>日</a:t>
            </a:r>
            <a:r>
              <a:rPr lang="ja-JP" altLang="ja-JP" sz="1600" b="1" dirty="0"/>
              <a:t>（</a:t>
            </a:r>
            <a:r>
              <a:rPr lang="ja-JP" altLang="en-US" sz="1600" b="1" dirty="0"/>
              <a:t>木</a:t>
            </a:r>
            <a:r>
              <a:rPr lang="ja-JP" altLang="ja-JP" sz="1600" b="1" dirty="0"/>
              <a:t>）見学会</a:t>
            </a:r>
            <a:endParaRPr kumimoji="0" lang="en-US" altLang="ja-JP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游明朝" panose="02020400000000000000" pitchFamily="18" charset="-128"/>
              <a:ea typeface="HGSｺﾞｼｯｸM" panose="020B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9" name="Rectangle 82"/>
          <p:cNvSpPr>
            <a:spLocks noChangeArrowheads="1"/>
          </p:cNvSpPr>
          <p:nvPr/>
        </p:nvSpPr>
        <p:spPr bwMode="auto">
          <a:xfrm>
            <a:off x="-204787" y="499413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5" name="AutoShape 35"/>
          <p:cNvSpPr>
            <a:spLocks noChangeAspect="1" noChangeArrowheads="1" noTextEdit="1"/>
          </p:cNvSpPr>
          <p:nvPr/>
        </p:nvSpPr>
        <p:spPr bwMode="auto">
          <a:xfrm>
            <a:off x="-165100" y="2535239"/>
            <a:ext cx="6837363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6" name="Rectangle 37"/>
          <p:cNvSpPr>
            <a:spLocks noChangeArrowheads="1"/>
          </p:cNvSpPr>
          <p:nvPr/>
        </p:nvSpPr>
        <p:spPr bwMode="auto">
          <a:xfrm>
            <a:off x="233669" y="5654399"/>
            <a:ext cx="18923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○タクシー乗務員</a:t>
            </a:r>
            <a:endParaRPr kumimoji="0" lang="ja-JP" altLang="ja-JP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7" name="Rectangle 38"/>
          <p:cNvSpPr>
            <a:spLocks noChangeArrowheads="1"/>
          </p:cNvSpPr>
          <p:nvPr/>
        </p:nvSpPr>
        <p:spPr bwMode="auto">
          <a:xfrm>
            <a:off x="1114425" y="2582863"/>
            <a:ext cx="115888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5429250" y="4141788"/>
            <a:ext cx="115888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0"/>
          <p:cNvSpPr>
            <a:spLocks noChangeArrowheads="1"/>
          </p:cNvSpPr>
          <p:nvPr/>
        </p:nvSpPr>
        <p:spPr bwMode="auto">
          <a:xfrm>
            <a:off x="5559425" y="4141788"/>
            <a:ext cx="528638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         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1"/>
          <p:cNvSpPr>
            <a:spLocks noChangeArrowheads="1"/>
          </p:cNvSpPr>
          <p:nvPr/>
        </p:nvSpPr>
        <p:spPr bwMode="auto">
          <a:xfrm>
            <a:off x="6858001" y="4141788"/>
            <a:ext cx="115888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52"/>
          <p:cNvSpPr>
            <a:spLocks noChangeArrowheads="1"/>
          </p:cNvSpPr>
          <p:nvPr/>
        </p:nvSpPr>
        <p:spPr bwMode="auto">
          <a:xfrm>
            <a:off x="5272088" y="4587876"/>
            <a:ext cx="115888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53"/>
          <p:cNvSpPr>
            <a:spLocks noChangeArrowheads="1"/>
          </p:cNvSpPr>
          <p:nvPr/>
        </p:nvSpPr>
        <p:spPr bwMode="auto">
          <a:xfrm>
            <a:off x="206375" y="4810126"/>
            <a:ext cx="115888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83554" y="5860326"/>
            <a:ext cx="6735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現在募集中の</a:t>
            </a:r>
            <a:r>
              <a:rPr kumimoji="1" lang="ja-JP" altLang="en-US" sz="12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「タクシー乗務員」（社員）</a:t>
            </a:r>
            <a:r>
              <a:rPr kumimoji="1" lang="ja-JP" altLang="en-US" sz="1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は、未経験ＯＫ！第二種免許がなくても大丈夫！</a:t>
            </a:r>
            <a:endParaRPr kumimoji="1" lang="en-US" altLang="ja-JP" sz="1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1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取得費用は全て会社で負担します。</a:t>
            </a:r>
            <a:endParaRPr kumimoji="1" lang="en-US" altLang="ja-JP" sz="1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85" y="6406819"/>
            <a:ext cx="2004079" cy="133605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944" y="6407069"/>
            <a:ext cx="1493215" cy="1323102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147637" y="783666"/>
            <a:ext cx="3764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◎こんな会社です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46369" y="1569414"/>
            <a:ext cx="6303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昭和</a:t>
            </a:r>
            <a:r>
              <a:rPr kumimoji="1" lang="en-US" altLang="ja-JP" sz="1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43</a:t>
            </a:r>
            <a:r>
              <a:rPr kumimoji="1" lang="ja-JP" altLang="en-US" sz="1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年に川崎市宮前区有馬に設立。車両台数としては、クラウンスーパー</a:t>
            </a:r>
            <a:r>
              <a:rPr kumimoji="1" lang="en-US" altLang="ja-JP" sz="1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DX27</a:t>
            </a:r>
            <a:r>
              <a:rPr kumimoji="1" lang="ja-JP" altLang="en-US" sz="1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台、ジャパンタクシー</a:t>
            </a:r>
            <a:r>
              <a:rPr kumimoji="1" lang="en-US" altLang="ja-JP" sz="1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16</a:t>
            </a:r>
            <a:r>
              <a:rPr kumimoji="1" lang="ja-JP" altLang="en-US" sz="1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台、計</a:t>
            </a:r>
            <a:r>
              <a:rPr kumimoji="1" lang="en-US" altLang="ja-JP" sz="1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43</a:t>
            </a:r>
            <a:r>
              <a:rPr kumimoji="1" lang="ja-JP" altLang="en-US" sz="1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台を運用しています。また、羽田空港・成田空港に定額運行も実施しています。従業員数</a:t>
            </a:r>
            <a:r>
              <a:rPr kumimoji="1" lang="en-US" altLang="ja-JP" sz="1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51</a:t>
            </a:r>
            <a:r>
              <a:rPr kumimoji="1" lang="ja-JP" altLang="en-US" sz="1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名で、お客様が安心してタクシーに乗務して頂くようにきめ細かなサービスを展開しています。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00819" y="1152165"/>
            <a:ext cx="6212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D05F12"/>
                </a:solidFill>
              </a:rPr>
              <a:t>自分が受けたいサービスを、お客様へ。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927" y="6373105"/>
            <a:ext cx="1809421" cy="135706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29" y="8021406"/>
            <a:ext cx="1804780" cy="135358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62" y="4197976"/>
            <a:ext cx="1801313" cy="135098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284" y="8021406"/>
            <a:ext cx="1804778" cy="135358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724" y="8028251"/>
            <a:ext cx="1795652" cy="134673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72" y="2615652"/>
            <a:ext cx="1833497" cy="137512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806" y="2615652"/>
            <a:ext cx="1841213" cy="138091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857" y="2629597"/>
            <a:ext cx="1833497" cy="1375123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088" y="4201538"/>
            <a:ext cx="1819288" cy="1364466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856" y="4204428"/>
            <a:ext cx="1791493" cy="1343620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DE004B1-7F63-81A3-AB7A-9CCD2468B3FA}"/>
              </a:ext>
            </a:extLst>
          </p:cNvPr>
          <p:cNvSpPr txBox="1"/>
          <p:nvPr/>
        </p:nvSpPr>
        <p:spPr>
          <a:xfrm>
            <a:off x="-3156486" y="3521268"/>
            <a:ext cx="2815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HP</a:t>
            </a:r>
            <a:r>
              <a:rPr kumimoji="1" lang="ja-JP" altLang="en-US" dirty="0">
                <a:solidFill>
                  <a:srgbClr val="FF0000"/>
                </a:solidFill>
              </a:rPr>
              <a:t>用</a:t>
            </a:r>
          </a:p>
        </p:txBody>
      </p:sp>
    </p:spTree>
    <p:extLst>
      <p:ext uri="{BB962C8B-B14F-4D97-AF65-F5344CB8AC3E}">
        <p14:creationId xmlns:p14="http://schemas.microsoft.com/office/powerpoint/2010/main" val="2065026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_rels/item2.xml.rels><?xml version="1.0" encoding="UTF-8" standalone="yes"?><Relationships xmlns="http://schemas.openxmlformats.org/package/2006/relationships"><Relationship Id="rId1" Target="itemProps2.xml" Type="http://schemas.openxmlformats.org/officeDocument/2006/relationships/customXmlProps"/></Relationships>
</file>

<file path=customXml/_rels/item3.xml.rels><?xml version="1.0" encoding="UTF-8" standalone="yes"?><Relationships xmlns="http://schemas.openxmlformats.org/package/2006/relationships"><Relationship Id="rId1" Target="itemProps3.xml" Type="http://schemas.openxmlformats.org/officeDocument/2006/relationships/customXmlProps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d581b0cd-fbd8-45c5-9820-f3390eaf69f0">
      <UserInfo>
        <DisplayName/>
        <AccountId xsi:nil="true"/>
        <AccountType/>
      </UserInfo>
    </Owner>
    <lcf76f155ced4ddcb4097134ff3c332f xmlns="d581b0cd-fbd8-45c5-9820-f3390eaf69f0">
      <Terms xmlns="http://schemas.microsoft.com/office/infopath/2007/PartnerControls"/>
    </lcf76f155ced4ddcb4097134ff3c332f>
    <TaxCatchAll xmlns="2af7db65-e281-4bdf-8fb7-478a6b55ba3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C339C6C7683944CA13EDD7B9ED91A85" ma:contentTypeVersion="15" ma:contentTypeDescription="新しいドキュメントを作成します。" ma:contentTypeScope="" ma:versionID="708f36aa6107a4e3f34e7798ab350e60">
  <xsd:schema xmlns:xsd="http://www.w3.org/2001/XMLSchema" xmlns:xs="http://www.w3.org/2001/XMLSchema" xmlns:p="http://schemas.microsoft.com/office/2006/metadata/properties" xmlns:ns2="d581b0cd-fbd8-45c5-9820-f3390eaf69f0" xmlns:ns3="2af7db65-e281-4bdf-8fb7-478a6b55ba37" targetNamespace="http://schemas.microsoft.com/office/2006/metadata/properties" ma:root="true" ma:fieldsID="e5196b107eb30a95c00b41b51d180cab" ns2:_="" ns3:_="">
    <xsd:import namespace="d581b0cd-fbd8-45c5-9820-f3390eaf69f0"/>
    <xsd:import namespace="2af7db65-e281-4bdf-8fb7-478a6b55ba37"/>
    <xsd:element name="properties">
      <xsd:complexType>
        <xsd:sequence>
          <xsd:element name="documentManagement">
            <xsd:complexType>
              <xsd:all>
                <xsd:element ref="ns2:Owner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81b0cd-fbd8-45c5-9820-f3390eaf69f0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所有者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画像タグ" ma:readOnly="false" ma:fieldId="{5cf76f15-5ced-4ddc-b409-7134ff3c332f}" ma:taxonomyMulti="true" ma:sspId="0347f584-7be2-4218-8e94-402d99aedf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f7db65-e281-4bdf-8fb7-478a6b55ba37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61988d15-34dd-4b8e-8686-ad001c818802}" ma:internalName="TaxCatchAll" ma:showField="CatchAllData" ma:web="2af7db65-e281-4bdf-8fb7-478a6b55ba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D3AB50-FE74-4CC3-82FB-E8EB7E73412E}">
  <ds:schemaRefs>
    <ds:schemaRef ds:uri="http://purl.org/dc/elements/1.1/"/>
    <ds:schemaRef ds:uri="http://schemas.openxmlformats.org/package/2006/metadata/core-properties"/>
    <ds:schemaRef ds:uri="2af7db65-e281-4bdf-8fb7-478a6b55ba37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microsoft.com/office/2006/metadata/properties"/>
    <ds:schemaRef ds:uri="d581b0cd-fbd8-45c5-9820-f3390eaf69f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5E33D86-CBF4-448E-A375-E44D0A2C81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EE5B64-8CE4-499B-BB4D-41D3E3F12D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81b0cd-fbd8-45c5-9820-f3390eaf69f0"/>
    <ds:schemaRef ds:uri="2af7db65-e281-4bdf-8fb7-478a6b55ba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Words>428</Words>
  <PresentationFormat>A4 210 x 297 mm</PresentationFormat>
  <Paragraphs>81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HGPｺﾞｼｯｸM</vt:lpstr>
      <vt:lpstr>HGP創英角ｺﾞｼｯｸUB</vt:lpstr>
      <vt:lpstr>HGSｺﾞｼｯｸM</vt:lpstr>
      <vt:lpstr>HGS創英角ｺﾞｼｯｸUB</vt:lpstr>
      <vt:lpstr>游ゴシック</vt:lpstr>
      <vt:lpstr>游明朝</vt:lpstr>
      <vt:lpstr>Arial</vt:lpstr>
      <vt:lpstr>Calibri</vt:lpstr>
      <vt:lpstr>Calibri Light</vt:lpstr>
      <vt:lpstr>Impact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0x010100DC339C6C7683944CA13EDD7B9ED91A85</vt:lpwstr>
  </property>
  <property fmtid="{D5CDD505-2E9C-101B-9397-08002B2CF9AE}" pid="3" name="MediaServiceImageTags">
    <vt:lpwstr/>
  </property>
</Properties>
</file>