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image/x-wmf" Extension="wmf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ms-office.activeX+xml" PartName="/ppt/activeX/activeX1.xml"/>
  <Override ContentType="application/vnd.ms-powerpoint.changesinfo+xml" PartName="/ppt/changesInfos/changesInfo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ms-powerpoint.revisioninfo+xml" PartName="/ppt/revisionInfo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4"/>
  </p:sldMasterIdLst>
  <p:notesMasterIdLst>
    <p:notesMasterId r:id="rId6"/>
  </p:notesMasterIdLst>
  <p:sldIdLst>
    <p:sldId id="256" r:id="rId5"/>
  </p:sldIdLst>
  <p:sldSz cx="7380288" cy="10512425"/>
  <p:notesSz cx="9939338" cy="143684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AAFC"/>
    <a:srgbClr val="FFDDFF"/>
    <a:srgbClr val="CAF62A"/>
    <a:srgbClr val="04D5DA"/>
    <a:srgbClr val="9FED32"/>
    <a:srgbClr val="FF66CC"/>
    <a:srgbClr val="FFCCFF"/>
    <a:srgbClr val="FFFF99"/>
    <a:srgbClr val="FF00FF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1CF77F2-4EC3-4E2B-B453-673EE01E5B0D}" v="10" dt="2026-06-02T00:51:31.96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45" d="100"/>
          <a:sy n="45" d="100"/>
        </p:scale>
        <p:origin x="1194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../customXml/item1.xml" Type="http://schemas.openxmlformats.org/officeDocument/2006/relationships/customXml"/><Relationship Id="rId10" Target="tableStyles.xml" Type="http://schemas.openxmlformats.org/officeDocument/2006/relationships/tableStyles"/><Relationship Id="rId11" Target="changesInfos/changesInfo1.xml" Type="http://schemas.microsoft.com/office/2016/11/relationships/changesInfo"/><Relationship Id="rId12" Target="revisionInfo.xml" Type="http://schemas.microsoft.com/office/2015/10/relationships/revisionInfo"/><Relationship Id="rId2" Target="../customXml/item2.xml" Type="http://schemas.openxmlformats.org/officeDocument/2006/relationships/customXml"/><Relationship Id="rId3" Target="../customXml/item3.xml" Type="http://schemas.openxmlformats.org/officeDocument/2006/relationships/customXml"/><Relationship Id="rId4" Target="slideMasters/slideMaster1.xml" Type="http://schemas.openxmlformats.org/officeDocument/2006/relationships/slideMaster"/><Relationship Id="rId5" Target="slides/slide1.xml" Type="http://schemas.openxmlformats.org/officeDocument/2006/relationships/slide"/><Relationship Id="rId6" Target="notesMasters/notesMaster1.xml" Type="http://schemas.openxmlformats.org/officeDocument/2006/relationships/notesMaster"/><Relationship Id="rId7" Target="presProps.xml" Type="http://schemas.openxmlformats.org/officeDocument/2006/relationships/presProps"/><Relationship Id="rId8" Target="viewProps.xml" Type="http://schemas.openxmlformats.org/officeDocument/2006/relationships/viewProps"/><Relationship Id="rId9" Target="theme/theme1.xml" Type="http://schemas.openxmlformats.org/officeDocument/2006/relationships/theme"/></Relationships>
</file>

<file path=ppt/activeX/activeX1.xml><?xml version="1.0" encoding="utf-8"?>
<ax:ocx xmlns:ax="http://schemas.microsoft.com/office/2006/activeX" xmlns:r="http://schemas.openxmlformats.org/officeDocument/2006/relationships" ax:classid="{D9347033-9612-11D1-9D75-00C04FCC8CDC}">
  <ax:ocxPr ax:name="_cx" ax:value="3307"/>
  <ax:ocxPr ax:name="_cy" ax:value="3307"/>
  <ax:ocxPr ax:name="Style" ax:value="11"/>
  <ax:ocxPr ax:name="SubStyle" ax:value="-1"/>
  <ax:ocxPr ax:name="Validation" ax:value="2"/>
  <ax:ocxPr ax:name="LineWeight" ax:value="3"/>
  <ax:ocxPr ax:name="Direction" ax:value="0"/>
  <ax:ocxPr ax:name="ShowData" ax:value="1"/>
  <ax:ocxPr ax:name="Value" ax:value="https://jsite.mhlw.go.jp/form/pub/roudou14/hoiku"/>
  <ax:ocxPr ax:name="ForeColor" ax:value="0"/>
  <ax:ocxPr ax:name="BackColor" ax:value="16777215"/>
</ax:ocx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三木浩也" userId="1f14bba3-ff4b-4d5e-bbd9-e8a35cd3df48" providerId="ADAL" clId="{A7EE0A2E-4A6D-4EE5-B3B0-95FA72417075}"/>
    <pc:docChg chg="modSld">
      <pc:chgData name="三木浩也" userId="1f14bba3-ff4b-4d5e-bbd9-e8a35cd3df48" providerId="ADAL" clId="{A7EE0A2E-4A6D-4EE5-B3B0-95FA72417075}" dt="2026-06-02T00:52:07.123" v="71" actId="255"/>
      <pc:docMkLst>
        <pc:docMk/>
      </pc:docMkLst>
      <pc:sldChg chg="addSp modSp mod">
        <pc:chgData name="三木浩也" userId="1f14bba3-ff4b-4d5e-bbd9-e8a35cd3df48" providerId="ADAL" clId="{A7EE0A2E-4A6D-4EE5-B3B0-95FA72417075}" dt="2026-06-02T00:52:07.123" v="71" actId="255"/>
        <pc:sldMkLst>
          <pc:docMk/>
          <pc:sldMk cId="3590868181" sldId="256"/>
        </pc:sldMkLst>
        <pc:spChg chg="add mod">
          <ac:chgData name="三木浩也" userId="1f14bba3-ff4b-4d5e-bbd9-e8a35cd3df48" providerId="ADAL" clId="{A7EE0A2E-4A6D-4EE5-B3B0-95FA72417075}" dt="2026-06-02T00:52:07.123" v="71" actId="255"/>
          <ac:spMkLst>
            <pc:docMk/>
            <pc:sldMk cId="3590868181" sldId="256"/>
            <ac:spMk id="12" creationId="{15FF77C8-CD4C-5EA4-8D5F-65FC012D649B}"/>
          </ac:spMkLst>
        </pc:spChg>
      </pc:sldChg>
    </pc:docChg>
  </pc:docChgLst>
</pc:chgInfo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307742" cy="720603"/>
          </a:xfrm>
          <a:prstGeom prst="rect">
            <a:avLst/>
          </a:prstGeom>
        </p:spPr>
        <p:txBody>
          <a:bodyPr vert="horz" lIns="132734" tIns="66367" rIns="132734" bIns="66367" rtlCol="0"/>
          <a:lstStyle>
            <a:lvl1pPr algn="l">
              <a:defRPr sz="17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629278" y="1"/>
            <a:ext cx="4307742" cy="720603"/>
          </a:xfrm>
          <a:prstGeom prst="rect">
            <a:avLst/>
          </a:prstGeom>
        </p:spPr>
        <p:txBody>
          <a:bodyPr vert="horz" lIns="132734" tIns="66367" rIns="132734" bIns="66367" rtlCol="0"/>
          <a:lstStyle>
            <a:lvl1pPr algn="r">
              <a:defRPr sz="1700"/>
            </a:lvl1pPr>
          </a:lstStyle>
          <a:p>
            <a:fld id="{14D8CF73-4898-4265-8692-928EE6F024FB}" type="datetimeFigureOut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267075" y="1797050"/>
            <a:ext cx="3405188" cy="4849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2734" tIns="66367" rIns="132734" bIns="6636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94631" y="6914580"/>
            <a:ext cx="7950078" cy="5656965"/>
          </a:xfrm>
          <a:prstGeom prst="rect">
            <a:avLst/>
          </a:prstGeom>
        </p:spPr>
        <p:txBody>
          <a:bodyPr vert="horz" lIns="132734" tIns="66367" rIns="132734" bIns="6636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13647861"/>
            <a:ext cx="4307742" cy="720603"/>
          </a:xfrm>
          <a:prstGeom prst="rect">
            <a:avLst/>
          </a:prstGeom>
        </p:spPr>
        <p:txBody>
          <a:bodyPr vert="horz" lIns="132734" tIns="66367" rIns="132734" bIns="66367" rtlCol="0" anchor="b"/>
          <a:lstStyle>
            <a:lvl1pPr algn="l">
              <a:defRPr sz="17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629278" y="13647861"/>
            <a:ext cx="4307742" cy="720603"/>
          </a:xfrm>
          <a:prstGeom prst="rect">
            <a:avLst/>
          </a:prstGeom>
        </p:spPr>
        <p:txBody>
          <a:bodyPr vert="horz" lIns="132734" tIns="66367" rIns="132734" bIns="66367" rtlCol="0" anchor="b"/>
          <a:lstStyle>
            <a:lvl1pPr algn="r">
              <a:defRPr sz="1700"/>
            </a:lvl1pPr>
          </a:lstStyle>
          <a:p>
            <a:fld id="{76D737B6-05AD-4A8A-B00C-BEED3CDD7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88432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575023" rtl="0" eaLnBrk="1" latinLnBrk="0" hangingPunct="1">
      <a:defRPr kumimoji="1" sz="755" kern="1200">
        <a:solidFill>
          <a:schemeClr val="tx1"/>
        </a:solidFill>
        <a:latin typeface="+mn-lt"/>
        <a:ea typeface="+mn-ea"/>
        <a:cs typeface="+mn-cs"/>
      </a:defRPr>
    </a:lvl1pPr>
    <a:lvl2pPr marL="287511" algn="l" defTabSz="575023" rtl="0" eaLnBrk="1" latinLnBrk="0" hangingPunct="1">
      <a:defRPr kumimoji="1" sz="755" kern="1200">
        <a:solidFill>
          <a:schemeClr val="tx1"/>
        </a:solidFill>
        <a:latin typeface="+mn-lt"/>
        <a:ea typeface="+mn-ea"/>
        <a:cs typeface="+mn-cs"/>
      </a:defRPr>
    </a:lvl2pPr>
    <a:lvl3pPr marL="575023" algn="l" defTabSz="575023" rtl="0" eaLnBrk="1" latinLnBrk="0" hangingPunct="1">
      <a:defRPr kumimoji="1" sz="755" kern="1200">
        <a:solidFill>
          <a:schemeClr val="tx1"/>
        </a:solidFill>
        <a:latin typeface="+mn-lt"/>
        <a:ea typeface="+mn-ea"/>
        <a:cs typeface="+mn-cs"/>
      </a:defRPr>
    </a:lvl3pPr>
    <a:lvl4pPr marL="862535" algn="l" defTabSz="575023" rtl="0" eaLnBrk="1" latinLnBrk="0" hangingPunct="1">
      <a:defRPr kumimoji="1" sz="755" kern="1200">
        <a:solidFill>
          <a:schemeClr val="tx1"/>
        </a:solidFill>
        <a:latin typeface="+mn-lt"/>
        <a:ea typeface="+mn-ea"/>
        <a:cs typeface="+mn-cs"/>
      </a:defRPr>
    </a:lvl4pPr>
    <a:lvl5pPr marL="1150047" algn="l" defTabSz="575023" rtl="0" eaLnBrk="1" latinLnBrk="0" hangingPunct="1">
      <a:defRPr kumimoji="1" sz="755" kern="1200">
        <a:solidFill>
          <a:schemeClr val="tx1"/>
        </a:solidFill>
        <a:latin typeface="+mn-lt"/>
        <a:ea typeface="+mn-ea"/>
        <a:cs typeface="+mn-cs"/>
      </a:defRPr>
    </a:lvl5pPr>
    <a:lvl6pPr marL="1437558" algn="l" defTabSz="575023" rtl="0" eaLnBrk="1" latinLnBrk="0" hangingPunct="1">
      <a:defRPr kumimoji="1" sz="755" kern="1200">
        <a:solidFill>
          <a:schemeClr val="tx1"/>
        </a:solidFill>
        <a:latin typeface="+mn-lt"/>
        <a:ea typeface="+mn-ea"/>
        <a:cs typeface="+mn-cs"/>
      </a:defRPr>
    </a:lvl6pPr>
    <a:lvl7pPr marL="1725070" algn="l" defTabSz="575023" rtl="0" eaLnBrk="1" latinLnBrk="0" hangingPunct="1">
      <a:defRPr kumimoji="1" sz="755" kern="1200">
        <a:solidFill>
          <a:schemeClr val="tx1"/>
        </a:solidFill>
        <a:latin typeface="+mn-lt"/>
        <a:ea typeface="+mn-ea"/>
        <a:cs typeface="+mn-cs"/>
      </a:defRPr>
    </a:lvl7pPr>
    <a:lvl8pPr marL="2012582" algn="l" defTabSz="575023" rtl="0" eaLnBrk="1" latinLnBrk="0" hangingPunct="1">
      <a:defRPr kumimoji="1" sz="755" kern="1200">
        <a:solidFill>
          <a:schemeClr val="tx1"/>
        </a:solidFill>
        <a:latin typeface="+mn-lt"/>
        <a:ea typeface="+mn-ea"/>
        <a:cs typeface="+mn-cs"/>
      </a:defRPr>
    </a:lvl8pPr>
    <a:lvl9pPr marL="2300093" algn="l" defTabSz="575023" rtl="0" eaLnBrk="1" latinLnBrk="0" hangingPunct="1">
      <a:defRPr kumimoji="1" sz="755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3522" y="1720437"/>
            <a:ext cx="6273245" cy="3659881"/>
          </a:xfrm>
        </p:spPr>
        <p:txBody>
          <a:bodyPr anchor="b"/>
          <a:lstStyle>
            <a:lvl1pPr algn="ctr">
              <a:defRPr sz="484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22536" y="5521457"/>
            <a:ext cx="5535216" cy="2538069"/>
          </a:xfrm>
        </p:spPr>
        <p:txBody>
          <a:bodyPr/>
          <a:lstStyle>
            <a:lvl1pPr marL="0" indent="0" algn="ctr">
              <a:buNone/>
              <a:defRPr sz="1937"/>
            </a:lvl1pPr>
            <a:lvl2pPr marL="369006" indent="0" algn="ctr">
              <a:buNone/>
              <a:defRPr sz="1614"/>
            </a:lvl2pPr>
            <a:lvl3pPr marL="738012" indent="0" algn="ctr">
              <a:buNone/>
              <a:defRPr sz="1453"/>
            </a:lvl3pPr>
            <a:lvl4pPr marL="1107018" indent="0" algn="ctr">
              <a:buNone/>
              <a:defRPr sz="1291"/>
            </a:lvl4pPr>
            <a:lvl5pPr marL="1476024" indent="0" algn="ctr">
              <a:buNone/>
              <a:defRPr sz="1291"/>
            </a:lvl5pPr>
            <a:lvl6pPr marL="1845031" indent="0" algn="ctr">
              <a:buNone/>
              <a:defRPr sz="1291"/>
            </a:lvl6pPr>
            <a:lvl7pPr marL="2214037" indent="0" algn="ctr">
              <a:buNone/>
              <a:defRPr sz="1291"/>
            </a:lvl7pPr>
            <a:lvl8pPr marL="2583043" indent="0" algn="ctr">
              <a:buNone/>
              <a:defRPr sz="1291"/>
            </a:lvl8pPr>
            <a:lvl9pPr marL="2952049" indent="0" algn="ctr">
              <a:buNone/>
              <a:defRPr sz="1291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FE86A-9A3F-436A-94BF-537844D1D734}" type="datetimeFigureOut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DA6AA-F589-4E85-B275-110321B45B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57703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FE86A-9A3F-436A-94BF-537844D1D734}" type="datetimeFigureOut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DA6AA-F589-4E85-B275-110321B45B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0294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281519" y="559689"/>
            <a:ext cx="1591375" cy="8908794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7395" y="559689"/>
            <a:ext cx="4681870" cy="8908794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FE86A-9A3F-436A-94BF-537844D1D734}" type="datetimeFigureOut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DA6AA-F589-4E85-B275-110321B45B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66268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FE86A-9A3F-436A-94BF-537844D1D734}" type="datetimeFigureOut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DA6AA-F589-4E85-B275-110321B45B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2123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552" y="2620809"/>
            <a:ext cx="6365498" cy="4372876"/>
          </a:xfrm>
        </p:spPr>
        <p:txBody>
          <a:bodyPr anchor="b"/>
          <a:lstStyle>
            <a:lvl1pPr>
              <a:defRPr sz="484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552" y="7035054"/>
            <a:ext cx="6365498" cy="2299592"/>
          </a:xfrm>
        </p:spPr>
        <p:txBody>
          <a:bodyPr/>
          <a:lstStyle>
            <a:lvl1pPr marL="0" indent="0">
              <a:buNone/>
              <a:defRPr sz="1937">
                <a:solidFill>
                  <a:schemeClr val="tx1"/>
                </a:solidFill>
              </a:defRPr>
            </a:lvl1pPr>
            <a:lvl2pPr marL="369006" indent="0">
              <a:buNone/>
              <a:defRPr sz="1614">
                <a:solidFill>
                  <a:schemeClr val="tx1">
                    <a:tint val="75000"/>
                  </a:schemeClr>
                </a:solidFill>
              </a:defRPr>
            </a:lvl2pPr>
            <a:lvl3pPr marL="738012" indent="0">
              <a:buNone/>
              <a:defRPr sz="1453">
                <a:solidFill>
                  <a:schemeClr val="tx1">
                    <a:tint val="75000"/>
                  </a:schemeClr>
                </a:solidFill>
              </a:defRPr>
            </a:lvl3pPr>
            <a:lvl4pPr marL="1107018" indent="0">
              <a:buNone/>
              <a:defRPr sz="1291">
                <a:solidFill>
                  <a:schemeClr val="tx1">
                    <a:tint val="75000"/>
                  </a:schemeClr>
                </a:solidFill>
              </a:defRPr>
            </a:lvl4pPr>
            <a:lvl5pPr marL="1476024" indent="0">
              <a:buNone/>
              <a:defRPr sz="1291">
                <a:solidFill>
                  <a:schemeClr val="tx1">
                    <a:tint val="75000"/>
                  </a:schemeClr>
                </a:solidFill>
              </a:defRPr>
            </a:lvl5pPr>
            <a:lvl6pPr marL="1845031" indent="0">
              <a:buNone/>
              <a:defRPr sz="1291">
                <a:solidFill>
                  <a:schemeClr val="tx1">
                    <a:tint val="75000"/>
                  </a:schemeClr>
                </a:solidFill>
              </a:defRPr>
            </a:lvl6pPr>
            <a:lvl7pPr marL="2214037" indent="0">
              <a:buNone/>
              <a:defRPr sz="1291">
                <a:solidFill>
                  <a:schemeClr val="tx1">
                    <a:tint val="75000"/>
                  </a:schemeClr>
                </a:solidFill>
              </a:defRPr>
            </a:lvl7pPr>
            <a:lvl8pPr marL="2583043" indent="0">
              <a:buNone/>
              <a:defRPr sz="1291">
                <a:solidFill>
                  <a:schemeClr val="tx1">
                    <a:tint val="75000"/>
                  </a:schemeClr>
                </a:solidFill>
              </a:defRPr>
            </a:lvl8pPr>
            <a:lvl9pPr marL="2952049" indent="0">
              <a:buNone/>
              <a:defRPr sz="129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FE86A-9A3F-436A-94BF-537844D1D734}" type="datetimeFigureOut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DA6AA-F589-4E85-B275-110321B45B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10315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7395" y="2798447"/>
            <a:ext cx="3136622" cy="66700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36271" y="2798447"/>
            <a:ext cx="3136622" cy="66700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FE86A-9A3F-436A-94BF-537844D1D734}" type="datetimeFigureOut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DA6AA-F589-4E85-B275-110321B45B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90611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356" y="559692"/>
            <a:ext cx="6365498" cy="2031916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357" y="2577005"/>
            <a:ext cx="3122207" cy="1262950"/>
          </a:xfrm>
        </p:spPr>
        <p:txBody>
          <a:bodyPr anchor="b"/>
          <a:lstStyle>
            <a:lvl1pPr marL="0" indent="0">
              <a:buNone/>
              <a:defRPr sz="1937" b="1"/>
            </a:lvl1pPr>
            <a:lvl2pPr marL="369006" indent="0">
              <a:buNone/>
              <a:defRPr sz="1614" b="1"/>
            </a:lvl2pPr>
            <a:lvl3pPr marL="738012" indent="0">
              <a:buNone/>
              <a:defRPr sz="1453" b="1"/>
            </a:lvl3pPr>
            <a:lvl4pPr marL="1107018" indent="0">
              <a:buNone/>
              <a:defRPr sz="1291" b="1"/>
            </a:lvl4pPr>
            <a:lvl5pPr marL="1476024" indent="0">
              <a:buNone/>
              <a:defRPr sz="1291" b="1"/>
            </a:lvl5pPr>
            <a:lvl6pPr marL="1845031" indent="0">
              <a:buNone/>
              <a:defRPr sz="1291" b="1"/>
            </a:lvl6pPr>
            <a:lvl7pPr marL="2214037" indent="0">
              <a:buNone/>
              <a:defRPr sz="1291" b="1"/>
            </a:lvl7pPr>
            <a:lvl8pPr marL="2583043" indent="0">
              <a:buNone/>
              <a:defRPr sz="1291" b="1"/>
            </a:lvl8pPr>
            <a:lvl9pPr marL="2952049" indent="0">
              <a:buNone/>
              <a:defRPr sz="129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357" y="3839955"/>
            <a:ext cx="3122207" cy="564799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36271" y="2577005"/>
            <a:ext cx="3137584" cy="1262950"/>
          </a:xfrm>
        </p:spPr>
        <p:txBody>
          <a:bodyPr anchor="b"/>
          <a:lstStyle>
            <a:lvl1pPr marL="0" indent="0">
              <a:buNone/>
              <a:defRPr sz="1937" b="1"/>
            </a:lvl1pPr>
            <a:lvl2pPr marL="369006" indent="0">
              <a:buNone/>
              <a:defRPr sz="1614" b="1"/>
            </a:lvl2pPr>
            <a:lvl3pPr marL="738012" indent="0">
              <a:buNone/>
              <a:defRPr sz="1453" b="1"/>
            </a:lvl3pPr>
            <a:lvl4pPr marL="1107018" indent="0">
              <a:buNone/>
              <a:defRPr sz="1291" b="1"/>
            </a:lvl4pPr>
            <a:lvl5pPr marL="1476024" indent="0">
              <a:buNone/>
              <a:defRPr sz="1291" b="1"/>
            </a:lvl5pPr>
            <a:lvl6pPr marL="1845031" indent="0">
              <a:buNone/>
              <a:defRPr sz="1291" b="1"/>
            </a:lvl6pPr>
            <a:lvl7pPr marL="2214037" indent="0">
              <a:buNone/>
              <a:defRPr sz="1291" b="1"/>
            </a:lvl7pPr>
            <a:lvl8pPr marL="2583043" indent="0">
              <a:buNone/>
              <a:defRPr sz="1291" b="1"/>
            </a:lvl8pPr>
            <a:lvl9pPr marL="2952049" indent="0">
              <a:buNone/>
              <a:defRPr sz="129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36271" y="3839955"/>
            <a:ext cx="3137584" cy="564799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FE86A-9A3F-436A-94BF-537844D1D734}" type="datetimeFigureOut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DA6AA-F589-4E85-B275-110321B45B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2584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FE86A-9A3F-436A-94BF-537844D1D734}" type="datetimeFigureOut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DA6AA-F589-4E85-B275-110321B45B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5791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FE86A-9A3F-436A-94BF-537844D1D734}" type="datetimeFigureOut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DA6AA-F589-4E85-B275-110321B45B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12993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356" y="700828"/>
            <a:ext cx="2380335" cy="2452899"/>
          </a:xfrm>
        </p:spPr>
        <p:txBody>
          <a:bodyPr anchor="b"/>
          <a:lstStyle>
            <a:lvl1pPr>
              <a:defRPr sz="258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37584" y="1513597"/>
            <a:ext cx="3736271" cy="7470635"/>
          </a:xfrm>
        </p:spPr>
        <p:txBody>
          <a:bodyPr/>
          <a:lstStyle>
            <a:lvl1pPr>
              <a:defRPr sz="2583"/>
            </a:lvl1pPr>
            <a:lvl2pPr>
              <a:defRPr sz="2260"/>
            </a:lvl2pPr>
            <a:lvl3pPr>
              <a:defRPr sz="1937"/>
            </a:lvl3pPr>
            <a:lvl4pPr>
              <a:defRPr sz="1614"/>
            </a:lvl4pPr>
            <a:lvl5pPr>
              <a:defRPr sz="1614"/>
            </a:lvl5pPr>
            <a:lvl6pPr>
              <a:defRPr sz="1614"/>
            </a:lvl6pPr>
            <a:lvl7pPr>
              <a:defRPr sz="1614"/>
            </a:lvl7pPr>
            <a:lvl8pPr>
              <a:defRPr sz="1614"/>
            </a:lvl8pPr>
            <a:lvl9pPr>
              <a:defRPr sz="1614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356" y="3153728"/>
            <a:ext cx="2380335" cy="5842670"/>
          </a:xfrm>
        </p:spPr>
        <p:txBody>
          <a:bodyPr/>
          <a:lstStyle>
            <a:lvl1pPr marL="0" indent="0">
              <a:buNone/>
              <a:defRPr sz="1291"/>
            </a:lvl1pPr>
            <a:lvl2pPr marL="369006" indent="0">
              <a:buNone/>
              <a:defRPr sz="1130"/>
            </a:lvl2pPr>
            <a:lvl3pPr marL="738012" indent="0">
              <a:buNone/>
              <a:defRPr sz="969"/>
            </a:lvl3pPr>
            <a:lvl4pPr marL="1107018" indent="0">
              <a:buNone/>
              <a:defRPr sz="807"/>
            </a:lvl4pPr>
            <a:lvl5pPr marL="1476024" indent="0">
              <a:buNone/>
              <a:defRPr sz="807"/>
            </a:lvl5pPr>
            <a:lvl6pPr marL="1845031" indent="0">
              <a:buNone/>
              <a:defRPr sz="807"/>
            </a:lvl6pPr>
            <a:lvl7pPr marL="2214037" indent="0">
              <a:buNone/>
              <a:defRPr sz="807"/>
            </a:lvl7pPr>
            <a:lvl8pPr marL="2583043" indent="0">
              <a:buNone/>
              <a:defRPr sz="807"/>
            </a:lvl8pPr>
            <a:lvl9pPr marL="2952049" indent="0">
              <a:buNone/>
              <a:defRPr sz="80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FE86A-9A3F-436A-94BF-537844D1D734}" type="datetimeFigureOut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DA6AA-F589-4E85-B275-110321B45B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51126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356" y="700828"/>
            <a:ext cx="2380335" cy="2452899"/>
          </a:xfrm>
        </p:spPr>
        <p:txBody>
          <a:bodyPr anchor="b"/>
          <a:lstStyle>
            <a:lvl1pPr>
              <a:defRPr sz="258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137584" y="1513597"/>
            <a:ext cx="3736271" cy="7470635"/>
          </a:xfrm>
        </p:spPr>
        <p:txBody>
          <a:bodyPr anchor="t"/>
          <a:lstStyle>
            <a:lvl1pPr marL="0" indent="0">
              <a:buNone/>
              <a:defRPr sz="2583"/>
            </a:lvl1pPr>
            <a:lvl2pPr marL="369006" indent="0">
              <a:buNone/>
              <a:defRPr sz="2260"/>
            </a:lvl2pPr>
            <a:lvl3pPr marL="738012" indent="0">
              <a:buNone/>
              <a:defRPr sz="1937"/>
            </a:lvl3pPr>
            <a:lvl4pPr marL="1107018" indent="0">
              <a:buNone/>
              <a:defRPr sz="1614"/>
            </a:lvl4pPr>
            <a:lvl5pPr marL="1476024" indent="0">
              <a:buNone/>
              <a:defRPr sz="1614"/>
            </a:lvl5pPr>
            <a:lvl6pPr marL="1845031" indent="0">
              <a:buNone/>
              <a:defRPr sz="1614"/>
            </a:lvl6pPr>
            <a:lvl7pPr marL="2214037" indent="0">
              <a:buNone/>
              <a:defRPr sz="1614"/>
            </a:lvl7pPr>
            <a:lvl8pPr marL="2583043" indent="0">
              <a:buNone/>
              <a:defRPr sz="1614"/>
            </a:lvl8pPr>
            <a:lvl9pPr marL="2952049" indent="0">
              <a:buNone/>
              <a:defRPr sz="1614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356" y="3153728"/>
            <a:ext cx="2380335" cy="5842670"/>
          </a:xfrm>
        </p:spPr>
        <p:txBody>
          <a:bodyPr/>
          <a:lstStyle>
            <a:lvl1pPr marL="0" indent="0">
              <a:buNone/>
              <a:defRPr sz="1291"/>
            </a:lvl1pPr>
            <a:lvl2pPr marL="369006" indent="0">
              <a:buNone/>
              <a:defRPr sz="1130"/>
            </a:lvl2pPr>
            <a:lvl3pPr marL="738012" indent="0">
              <a:buNone/>
              <a:defRPr sz="969"/>
            </a:lvl3pPr>
            <a:lvl4pPr marL="1107018" indent="0">
              <a:buNone/>
              <a:defRPr sz="807"/>
            </a:lvl4pPr>
            <a:lvl5pPr marL="1476024" indent="0">
              <a:buNone/>
              <a:defRPr sz="807"/>
            </a:lvl5pPr>
            <a:lvl6pPr marL="1845031" indent="0">
              <a:buNone/>
              <a:defRPr sz="807"/>
            </a:lvl6pPr>
            <a:lvl7pPr marL="2214037" indent="0">
              <a:buNone/>
              <a:defRPr sz="807"/>
            </a:lvl7pPr>
            <a:lvl8pPr marL="2583043" indent="0">
              <a:buNone/>
              <a:defRPr sz="807"/>
            </a:lvl8pPr>
            <a:lvl9pPr marL="2952049" indent="0">
              <a:buNone/>
              <a:defRPr sz="80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FE86A-9A3F-436A-94BF-537844D1D734}" type="datetimeFigureOut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DA6AA-F589-4E85-B275-110321B45B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9564987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7395" y="559692"/>
            <a:ext cx="6365498" cy="20319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395" y="2798447"/>
            <a:ext cx="6365498" cy="66700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7395" y="9743463"/>
            <a:ext cx="1660565" cy="5596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6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3FE86A-9A3F-436A-94BF-537844D1D734}" type="datetimeFigureOut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44721" y="9743463"/>
            <a:ext cx="2490847" cy="5596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6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12328" y="9743463"/>
            <a:ext cx="1660565" cy="5596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6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3DA6AA-F589-4E85-B275-110321B45B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74454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738012" rtl="0" eaLnBrk="1" latinLnBrk="0" hangingPunct="1">
        <a:lnSpc>
          <a:spcPct val="90000"/>
        </a:lnSpc>
        <a:spcBef>
          <a:spcPct val="0"/>
        </a:spcBef>
        <a:buNone/>
        <a:defRPr kumimoji="1" sz="355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4503" indent="-184503" algn="l" defTabSz="738012" rtl="0" eaLnBrk="1" latinLnBrk="0" hangingPunct="1">
        <a:lnSpc>
          <a:spcPct val="90000"/>
        </a:lnSpc>
        <a:spcBef>
          <a:spcPts val="807"/>
        </a:spcBef>
        <a:buFont typeface="Arial" panose="020B0604020202020204" pitchFamily="34" charset="0"/>
        <a:buChar char="•"/>
        <a:defRPr kumimoji="1" sz="2260" kern="1200">
          <a:solidFill>
            <a:schemeClr val="tx1"/>
          </a:solidFill>
          <a:latin typeface="+mn-lt"/>
          <a:ea typeface="+mn-ea"/>
          <a:cs typeface="+mn-cs"/>
        </a:defRPr>
      </a:lvl1pPr>
      <a:lvl2pPr marL="553509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937" kern="1200">
          <a:solidFill>
            <a:schemeClr val="tx1"/>
          </a:solidFill>
          <a:latin typeface="+mn-lt"/>
          <a:ea typeface="+mn-ea"/>
          <a:cs typeface="+mn-cs"/>
        </a:defRPr>
      </a:lvl2pPr>
      <a:lvl3pPr marL="922515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614" kern="1200">
          <a:solidFill>
            <a:schemeClr val="tx1"/>
          </a:solidFill>
          <a:latin typeface="+mn-lt"/>
          <a:ea typeface="+mn-ea"/>
          <a:cs typeface="+mn-cs"/>
        </a:defRPr>
      </a:lvl3pPr>
      <a:lvl4pPr marL="1291521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4pPr>
      <a:lvl5pPr marL="1660528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5pPr>
      <a:lvl6pPr marL="2029534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6pPr>
      <a:lvl7pPr marL="2398540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7pPr>
      <a:lvl8pPr marL="2767546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8pPr>
      <a:lvl9pPr marL="3136552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1pPr>
      <a:lvl2pPr marL="369006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2pPr>
      <a:lvl3pPr marL="738012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3pPr>
      <a:lvl4pPr marL="1107018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4pPr>
      <a:lvl5pPr marL="1476024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5pPr>
      <a:lvl6pPr marL="1845031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6pPr>
      <a:lvl7pPr marL="2214037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7pPr>
      <a:lvl8pPr marL="2583043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8pPr>
      <a:lvl9pPr marL="2952049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activeX/activeX1.xml" Type="http://schemas.openxmlformats.org/officeDocument/2006/relationships/control"/><Relationship Id="rId2" Target="../slideLayouts/slideLayout7.xml" Type="http://schemas.openxmlformats.org/officeDocument/2006/relationships/slideLayout"/><Relationship Id="rId3" Target="../media/image1.png" Type="http://schemas.openxmlformats.org/officeDocument/2006/relationships/image"/><Relationship Id="rId4" Target="../media/image2.wmf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4000">
              <a:schemeClr val="bg1"/>
            </a:gs>
            <a:gs pos="29000">
              <a:srgbClr val="FFDDFF"/>
            </a:gs>
            <a:gs pos="0">
              <a:srgbClr val="FF0000"/>
            </a:gs>
            <a:gs pos="14000">
              <a:srgbClr val="FFDDFF"/>
            </a:gs>
          </a:gsLst>
          <a:lin ang="30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正方形/長方形 23"/>
          <p:cNvSpPr/>
          <p:nvPr/>
        </p:nvSpPr>
        <p:spPr>
          <a:xfrm>
            <a:off x="51229" y="8366400"/>
            <a:ext cx="7277831" cy="21460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ja-JP"/>
            </a:defPPr>
            <a:lvl1pPr marL="0" algn="l" defTabSz="1019007" rtl="0" eaLnBrk="1" latinLnBrk="0" hangingPunct="1">
              <a:defRPr kumimoji="1" sz="2006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09504" algn="l" defTabSz="1019007" rtl="0" eaLnBrk="1" latinLnBrk="0" hangingPunct="1">
              <a:defRPr kumimoji="1" sz="2006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019007" algn="l" defTabSz="1019007" rtl="0" eaLnBrk="1" latinLnBrk="0" hangingPunct="1">
              <a:defRPr kumimoji="1" sz="2006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528511" algn="l" defTabSz="1019007" rtl="0" eaLnBrk="1" latinLnBrk="0" hangingPunct="1">
              <a:defRPr kumimoji="1" sz="2006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38015" algn="l" defTabSz="1019007" rtl="0" eaLnBrk="1" latinLnBrk="0" hangingPunct="1">
              <a:defRPr kumimoji="1" sz="2006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47518" algn="l" defTabSz="1019007" rtl="0" eaLnBrk="1" latinLnBrk="0" hangingPunct="1">
              <a:defRPr kumimoji="1" sz="2006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057022" algn="l" defTabSz="1019007" rtl="0" eaLnBrk="1" latinLnBrk="0" hangingPunct="1">
              <a:defRPr kumimoji="1" sz="2006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566526" algn="l" defTabSz="1019007" rtl="0" eaLnBrk="1" latinLnBrk="0" hangingPunct="1">
              <a:defRPr kumimoji="1" sz="2006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076029" algn="l" defTabSz="1019007" rtl="0" eaLnBrk="1" latinLnBrk="0" hangingPunct="1">
              <a:defRPr kumimoji="1" sz="2006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ja-JP" altLang="en-US" sz="1197"/>
          </a:p>
        </p:txBody>
      </p:sp>
      <p:sp>
        <p:nvSpPr>
          <p:cNvPr id="25" name="正方形/長方形 24"/>
          <p:cNvSpPr/>
          <p:nvPr/>
        </p:nvSpPr>
        <p:spPr>
          <a:xfrm>
            <a:off x="680679" y="9009139"/>
            <a:ext cx="5337467" cy="74546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ja-JP"/>
            </a:defPPr>
            <a:lvl1pPr marL="0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9504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19007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28511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38015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47518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57022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66526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76029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2122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ハローワーク平塚　職業相談部門　　　　　　　　　　　　　人材確保対策コーナー</a:t>
            </a:r>
          </a:p>
        </p:txBody>
      </p:sp>
      <p:sp>
        <p:nvSpPr>
          <p:cNvPr id="26" name="正方形/長方形 25"/>
          <p:cNvSpPr/>
          <p:nvPr/>
        </p:nvSpPr>
        <p:spPr>
          <a:xfrm>
            <a:off x="-185730" y="9894018"/>
            <a:ext cx="5094599" cy="312843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ja-JP"/>
            </a:defPPr>
            <a:lvl1pPr marL="0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9504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19007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28511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38015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47518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57022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66526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76029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433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℡ </a:t>
            </a:r>
            <a:r>
              <a:rPr lang="en-US" altLang="ja-JP" sz="1433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0463-24-8609</a:t>
            </a:r>
            <a:r>
              <a:rPr lang="ja-JP" altLang="en-US" sz="1433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（部門コード</a:t>
            </a:r>
            <a:r>
              <a:rPr lang="en-US" altLang="ja-JP" sz="1433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41</a:t>
            </a:r>
            <a:r>
              <a:rPr lang="ja-JP" altLang="en-US" sz="1433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＃）</a:t>
            </a:r>
          </a:p>
        </p:txBody>
      </p:sp>
      <p:sp>
        <p:nvSpPr>
          <p:cNvPr id="30" name="正方形/長方形 29"/>
          <p:cNvSpPr/>
          <p:nvPr/>
        </p:nvSpPr>
        <p:spPr>
          <a:xfrm>
            <a:off x="51228" y="0"/>
            <a:ext cx="7277832" cy="28382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ja-JP"/>
            </a:defPPr>
            <a:lvl1pPr marL="0" algn="l" defTabSz="1019007" rtl="0" eaLnBrk="1" latinLnBrk="0" hangingPunct="1">
              <a:defRPr kumimoji="1" sz="2006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09504" algn="l" defTabSz="1019007" rtl="0" eaLnBrk="1" latinLnBrk="0" hangingPunct="1">
              <a:defRPr kumimoji="1" sz="2006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019007" algn="l" defTabSz="1019007" rtl="0" eaLnBrk="1" latinLnBrk="0" hangingPunct="1">
              <a:defRPr kumimoji="1" sz="2006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528511" algn="l" defTabSz="1019007" rtl="0" eaLnBrk="1" latinLnBrk="0" hangingPunct="1">
              <a:defRPr kumimoji="1" sz="2006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38015" algn="l" defTabSz="1019007" rtl="0" eaLnBrk="1" latinLnBrk="0" hangingPunct="1">
              <a:defRPr kumimoji="1" sz="2006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47518" algn="l" defTabSz="1019007" rtl="0" eaLnBrk="1" latinLnBrk="0" hangingPunct="1">
              <a:defRPr kumimoji="1" sz="2006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057022" algn="l" defTabSz="1019007" rtl="0" eaLnBrk="1" latinLnBrk="0" hangingPunct="1">
              <a:defRPr kumimoji="1" sz="2006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566526" algn="l" defTabSz="1019007" rtl="0" eaLnBrk="1" latinLnBrk="0" hangingPunct="1">
              <a:defRPr kumimoji="1" sz="2006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076029" algn="l" defTabSz="1019007" rtl="0" eaLnBrk="1" latinLnBrk="0" hangingPunct="1">
              <a:defRPr kumimoji="1" sz="2006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ja-JP" altLang="en-US" sz="1197"/>
          </a:p>
        </p:txBody>
      </p:sp>
      <p:sp>
        <p:nvSpPr>
          <p:cNvPr id="36" name="テキスト ボックス 31"/>
          <p:cNvSpPr txBox="1"/>
          <p:nvPr/>
        </p:nvSpPr>
        <p:spPr>
          <a:xfrm>
            <a:off x="1204772" y="583649"/>
            <a:ext cx="4848938" cy="881918"/>
          </a:xfrm>
          <a:prstGeom prst="rect">
            <a:avLst/>
          </a:prstGeom>
          <a:noFill/>
        </p:spPr>
        <p:txBody>
          <a:bodyPr wrap="square" lIns="97038" tIns="48519" rIns="97038" bIns="48519" rtlCol="0" anchor="t">
            <a:spAutoFit/>
          </a:bodyPr>
          <a:lstStyle/>
          <a:p>
            <a:r>
              <a:rPr lang="ja-JP" altLang="en-US" sz="5094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HGPSoeiKakugothicUB"/>
                <a:ea typeface="HG創英角ﾎﾟｯﾌﾟ体"/>
                <a:cs typeface="Times New Roman"/>
              </a:rPr>
              <a:t>保育職セミナー</a:t>
            </a:r>
            <a:endParaRPr lang="ja-JP" altLang="en-US" sz="5094" dirty="0">
              <a:latin typeface="HGPSoeiKakugothicUB"/>
              <a:ea typeface="HG創英角ﾎﾟｯﾌﾟ体"/>
              <a:cs typeface="Times New Roman"/>
            </a:endParaRPr>
          </a:p>
        </p:txBody>
      </p:sp>
      <p:sp>
        <p:nvSpPr>
          <p:cNvPr id="37" name="テキスト ボックス 33"/>
          <p:cNvSpPr txBox="1"/>
          <p:nvPr/>
        </p:nvSpPr>
        <p:spPr>
          <a:xfrm>
            <a:off x="482653" y="1665499"/>
            <a:ext cx="6678759" cy="832930"/>
          </a:xfrm>
          <a:prstGeom prst="rect">
            <a:avLst/>
          </a:prstGeom>
          <a:noFill/>
        </p:spPr>
        <p:txBody>
          <a:bodyPr wrap="square" lIns="97038" tIns="48519" rIns="97038" bIns="48519" rtlCol="0" anchor="t">
            <a:spAutoFit/>
          </a:bodyPr>
          <a:lstStyle/>
          <a:p>
            <a:r>
              <a:rPr lang="ja-JP" altLang="en-US" sz="2388" b="1" dirty="0">
                <a:solidFill>
                  <a:srgbClr val="000000"/>
                </a:solidFill>
                <a:latin typeface="HGPSoeiKakugothicUB"/>
                <a:ea typeface="HGPSoeiKakugothicUB"/>
                <a:cs typeface="Times New Roman"/>
              </a:rPr>
              <a:t>はじめての保育～保育についての講座＆</a:t>
            </a:r>
            <a:endParaRPr lang="en-US" altLang="ja-JP" sz="2388" b="1" dirty="0">
              <a:solidFill>
                <a:srgbClr val="000000"/>
              </a:solidFill>
              <a:latin typeface="HGPSoeiKakugothicUB"/>
              <a:ea typeface="HGPSoeiKakugothicUB"/>
              <a:cs typeface="Times New Roman"/>
            </a:endParaRPr>
          </a:p>
          <a:p>
            <a:r>
              <a:rPr lang="ja-JP" altLang="en-US" sz="2388" b="1" dirty="0">
                <a:solidFill>
                  <a:srgbClr val="000000"/>
                </a:solidFill>
                <a:latin typeface="HGPSoeiKakugothicUB"/>
                <a:ea typeface="HGPSoeiKakugothicUB"/>
                <a:cs typeface="Times New Roman"/>
              </a:rPr>
              <a:t>　　　　　　　　　　保育で役立つ工作をしてみよう～</a:t>
            </a:r>
            <a:endParaRPr lang="ja-JP" altLang="en-US" sz="1273" dirty="0">
              <a:latin typeface="HGPSoeiKakugothicUB"/>
              <a:ea typeface="HGPSoeiKakugothicUB"/>
              <a:cs typeface="Times New Roman"/>
            </a:endParaRPr>
          </a:p>
        </p:txBody>
      </p:sp>
      <p:sp>
        <p:nvSpPr>
          <p:cNvPr id="38" name="テキスト ボックス 15"/>
          <p:cNvSpPr txBox="1"/>
          <p:nvPr/>
        </p:nvSpPr>
        <p:spPr>
          <a:xfrm>
            <a:off x="1980190" y="3204673"/>
            <a:ext cx="5181222" cy="489952"/>
          </a:xfrm>
          <a:prstGeom prst="rect">
            <a:avLst/>
          </a:prstGeom>
          <a:noFill/>
        </p:spPr>
        <p:txBody>
          <a:bodyPr wrap="square" lIns="97038" tIns="48519" rIns="97038" bIns="48519" rtlCol="0" anchor="t">
            <a:spAutoFit/>
          </a:bodyPr>
          <a:lstStyle/>
          <a:p>
            <a:r>
              <a:rPr lang="ja-JP" altLang="en-US" sz="2547" dirty="0"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HGPSoeiKakugothicUB"/>
                <a:ea typeface="HGPSoeiKakugothicUB"/>
                <a:cs typeface="Times New Roman"/>
              </a:rPr>
              <a:t>令和８年６月３日（水）</a:t>
            </a:r>
            <a:r>
              <a:rPr lang="en-US" altLang="ja-JP" sz="2039" dirty="0"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HGPSoeiKakugothicUB"/>
                <a:ea typeface="HGP創英角ｺﾞｼｯｸUB"/>
                <a:cs typeface="Times New Roman"/>
              </a:rPr>
              <a:t>1</a:t>
            </a:r>
            <a:r>
              <a:rPr lang="ja-JP" altLang="en-US" sz="2039" dirty="0"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HGPSoeiKakugothicUB"/>
                <a:ea typeface="HGP創英角ｺﾞｼｯｸUB"/>
                <a:cs typeface="Times New Roman"/>
              </a:rPr>
              <a:t>４</a:t>
            </a:r>
            <a:r>
              <a:rPr lang="ja-JP" altLang="en-US" sz="1910" dirty="0"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HGPSoeiKakugothicUB"/>
                <a:ea typeface="HGPSoeiKakugothicUB"/>
                <a:cs typeface="Times New Roman"/>
              </a:rPr>
              <a:t>：０</a:t>
            </a:r>
            <a:r>
              <a:rPr lang="en-US" altLang="ja-JP" sz="2039" dirty="0"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HGPSoeiKakugothicUB"/>
                <a:ea typeface="HGP創英角ｺﾞｼｯｸUB"/>
                <a:cs typeface="Times New Roman"/>
              </a:rPr>
              <a:t>０</a:t>
            </a:r>
            <a:r>
              <a:rPr lang="ja-JP" altLang="en-US" sz="1910" dirty="0"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HGPSoeiKakugothicUB"/>
                <a:ea typeface="HGPSoeiKakugothicUB"/>
                <a:cs typeface="Times New Roman"/>
              </a:rPr>
              <a:t>～</a:t>
            </a:r>
            <a:r>
              <a:rPr lang="en-US" sz="2039" dirty="0"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HGPSoeiKakugothicUB"/>
                <a:ea typeface="HGP創英角ｺﾞｼｯｸUB"/>
                <a:cs typeface="Times New Roman"/>
              </a:rPr>
              <a:t>1</a:t>
            </a:r>
            <a:r>
              <a:rPr lang="ja-JP" altLang="en-US" sz="2039" dirty="0"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HGPSoeiKakugothicUB"/>
                <a:ea typeface="HGP創英角ｺﾞｼｯｸUB"/>
                <a:cs typeface="Times New Roman"/>
              </a:rPr>
              <a:t>６</a:t>
            </a:r>
            <a:r>
              <a:rPr lang="ja-JP" altLang="en-US" sz="1910" dirty="0"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HGPSoeiKakugothicUB"/>
                <a:ea typeface="HGPSoeiKakugothicUB"/>
                <a:cs typeface="Times New Roman"/>
              </a:rPr>
              <a:t>：</a:t>
            </a:r>
            <a:r>
              <a:rPr lang="ja-JP" altLang="en-US" sz="2039" dirty="0"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HGPSoeiKakugothicUB"/>
                <a:ea typeface="HGPSoeiKakugothicUB"/>
                <a:cs typeface="Times New Roman"/>
              </a:rPr>
              <a:t>００</a:t>
            </a:r>
            <a:endParaRPr lang="en-US" altLang="ja-JP" sz="2039" dirty="0">
              <a:effectLst>
                <a:outerShdw blurRad="38100" dist="38100" dir="2700000" algn="tl">
                  <a:srgbClr val="000000">
                    <a:alpha val="43000"/>
                  </a:srgbClr>
                </a:outerShdw>
              </a:effectLst>
              <a:latin typeface="HGPSoeiKakugothicUB"/>
              <a:ea typeface="HGPSoeiKakugothicUB"/>
              <a:cs typeface="Times New Roman"/>
            </a:endParaRPr>
          </a:p>
        </p:txBody>
      </p:sp>
      <p:sp>
        <p:nvSpPr>
          <p:cNvPr id="39" name="テキスト ボックス 32"/>
          <p:cNvSpPr txBox="1"/>
          <p:nvPr/>
        </p:nvSpPr>
        <p:spPr>
          <a:xfrm>
            <a:off x="2061972" y="3927838"/>
            <a:ext cx="4028002" cy="636810"/>
          </a:xfrm>
          <a:prstGeom prst="rect">
            <a:avLst/>
          </a:prstGeom>
          <a:noFill/>
        </p:spPr>
        <p:txBody>
          <a:bodyPr wrap="square" lIns="97038" tIns="48519" rIns="97038" bIns="48519" rtlCol="0" anchor="t">
            <a:noAutofit/>
          </a:bodyPr>
          <a:lstStyle/>
          <a:p>
            <a:r>
              <a:rPr lang="ja-JP" altLang="en-US" sz="1910" dirty="0"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HGPSoeiKakugothicUB"/>
                <a:ea typeface="HGPSoeiKakugothicUB"/>
                <a:cs typeface="Times New Roman"/>
              </a:rPr>
              <a:t>ハローワーク平塚　別館会議室</a:t>
            </a:r>
            <a:endParaRPr lang="ja-JP" altLang="en-US" sz="1273" dirty="0">
              <a:latin typeface="HGPSoeiKakugothicUB"/>
              <a:ea typeface="HGPSoeiKakugothicUB"/>
              <a:cs typeface="Times New Roman"/>
            </a:endParaRPr>
          </a:p>
        </p:txBody>
      </p:sp>
      <p:sp>
        <p:nvSpPr>
          <p:cNvPr id="8" name="フローチャート: 代替処理 7"/>
          <p:cNvSpPr/>
          <p:nvPr/>
        </p:nvSpPr>
        <p:spPr>
          <a:xfrm>
            <a:off x="332943" y="8528906"/>
            <a:ext cx="5337467" cy="355357"/>
          </a:xfrm>
          <a:prstGeom prst="flowChartAlternateProcess">
            <a:avLst/>
          </a:prstGeom>
          <a:solidFill>
            <a:srgbClr val="FFDD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39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申込は、窓口、電話、ホームページからできます</a:t>
            </a:r>
          </a:p>
        </p:txBody>
      </p:sp>
      <p:sp>
        <p:nvSpPr>
          <p:cNvPr id="3" name="角丸四角形吹き出し 2"/>
          <p:cNvSpPr/>
          <p:nvPr/>
        </p:nvSpPr>
        <p:spPr>
          <a:xfrm>
            <a:off x="4209556" y="7089496"/>
            <a:ext cx="2921707" cy="1127861"/>
          </a:xfrm>
          <a:prstGeom prst="wedgeRoundRectCallout">
            <a:avLst>
              <a:gd name="adj1" fmla="val 10985"/>
              <a:gd name="adj2" fmla="val 112812"/>
              <a:gd name="adj3" fmla="val 16667"/>
            </a:avLst>
          </a:prstGeom>
          <a:solidFill>
            <a:srgbClr val="FFDDFF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72000" rtlCol="0" anchor="ctr"/>
          <a:lstStyle/>
          <a:p>
            <a:pPr algn="ctr"/>
            <a:r>
              <a:rPr kumimoji="1" lang="ja-JP" altLang="en-US" sz="1698" dirty="0">
                <a:solidFill>
                  <a:schemeClr val="tx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このＱＲコードからホームページにアクセス。お名前</a:t>
            </a:r>
            <a:endParaRPr kumimoji="1" lang="en-US" altLang="ja-JP" sz="1698" dirty="0">
              <a:solidFill>
                <a:schemeClr val="tx1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algn="ctr"/>
            <a:r>
              <a:rPr kumimoji="1" lang="ja-JP" altLang="en-US" sz="1698" dirty="0">
                <a:solidFill>
                  <a:schemeClr val="tx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などフォームに入力すれば</a:t>
            </a:r>
            <a:endParaRPr kumimoji="1" lang="en-US" altLang="ja-JP" sz="1698" dirty="0">
              <a:solidFill>
                <a:schemeClr val="tx1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algn="ctr"/>
            <a:r>
              <a:rPr kumimoji="1" lang="ja-JP" altLang="en-US" sz="1698" dirty="0">
                <a:solidFill>
                  <a:schemeClr val="tx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申込みできます</a:t>
            </a:r>
          </a:p>
        </p:txBody>
      </p:sp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C0F082A6-99D5-4640-3019-7398280D13B3}"/>
              </a:ext>
            </a:extLst>
          </p:cNvPr>
          <p:cNvSpPr/>
          <p:nvPr/>
        </p:nvSpPr>
        <p:spPr>
          <a:xfrm>
            <a:off x="624406" y="3922294"/>
            <a:ext cx="1296000" cy="458446"/>
          </a:xfrm>
          <a:prstGeom prst="round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39" b="1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場　所</a:t>
            </a:r>
          </a:p>
        </p:txBody>
      </p:sp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9EC02F67-9A4B-28CA-3C82-B42CFB69C3A2}"/>
              </a:ext>
            </a:extLst>
          </p:cNvPr>
          <p:cNvSpPr/>
          <p:nvPr/>
        </p:nvSpPr>
        <p:spPr>
          <a:xfrm>
            <a:off x="624406" y="3228579"/>
            <a:ext cx="1296000" cy="432000"/>
          </a:xfrm>
          <a:prstGeom prst="round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39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開催日時</a:t>
            </a:r>
          </a:p>
        </p:txBody>
      </p:sp>
      <p:sp>
        <p:nvSpPr>
          <p:cNvPr id="5" name="四角形: 角を丸くする 4">
            <a:extLst>
              <a:ext uri="{FF2B5EF4-FFF2-40B4-BE49-F238E27FC236}">
                <a16:creationId xmlns:a16="http://schemas.microsoft.com/office/drawing/2014/main" id="{05E784C4-BC66-7222-EAF6-47C32193A4B6}"/>
              </a:ext>
            </a:extLst>
          </p:cNvPr>
          <p:cNvSpPr/>
          <p:nvPr/>
        </p:nvSpPr>
        <p:spPr>
          <a:xfrm>
            <a:off x="624406" y="4657138"/>
            <a:ext cx="1296000" cy="458446"/>
          </a:xfrm>
          <a:prstGeom prst="round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39" b="1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定　員</a:t>
            </a:r>
          </a:p>
        </p:txBody>
      </p: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D67BAC11-E6F9-0888-514F-3076BD2BF149}"/>
              </a:ext>
            </a:extLst>
          </p:cNvPr>
          <p:cNvSpPr/>
          <p:nvPr/>
        </p:nvSpPr>
        <p:spPr>
          <a:xfrm>
            <a:off x="624406" y="5419536"/>
            <a:ext cx="1296000" cy="458446"/>
          </a:xfrm>
          <a:prstGeom prst="round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39" b="1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講　師</a:t>
            </a:r>
          </a:p>
        </p:txBody>
      </p:sp>
      <p:sp>
        <p:nvSpPr>
          <p:cNvPr id="9" name="テキスト ボックス 32">
            <a:extLst>
              <a:ext uri="{FF2B5EF4-FFF2-40B4-BE49-F238E27FC236}">
                <a16:creationId xmlns:a16="http://schemas.microsoft.com/office/drawing/2014/main" id="{B9F2CA01-9F05-635C-CCF6-EC048E4CB00F}"/>
              </a:ext>
            </a:extLst>
          </p:cNvPr>
          <p:cNvSpPr txBox="1"/>
          <p:nvPr/>
        </p:nvSpPr>
        <p:spPr>
          <a:xfrm>
            <a:off x="2061972" y="4688738"/>
            <a:ext cx="2524096" cy="636810"/>
          </a:xfrm>
          <a:prstGeom prst="rect">
            <a:avLst/>
          </a:prstGeom>
          <a:noFill/>
        </p:spPr>
        <p:txBody>
          <a:bodyPr wrap="square" lIns="97038" tIns="48519" rIns="97038" bIns="48519" rtlCol="0" anchor="t">
            <a:noAutofit/>
          </a:bodyPr>
          <a:lstStyle/>
          <a:p>
            <a:r>
              <a:rPr lang="en-US" altLang="ja-JP" sz="1910" dirty="0"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HGPSoeiKakugothicUB"/>
                <a:ea typeface="HGPSoeiKakugothicUB"/>
                <a:cs typeface="Times New Roman"/>
              </a:rPr>
              <a:t>20</a:t>
            </a:r>
            <a:r>
              <a:rPr lang="ja-JP" altLang="en-US" sz="1910" dirty="0"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HGPSoeiKakugothicUB"/>
                <a:ea typeface="HGPSoeiKakugothicUB"/>
                <a:cs typeface="Times New Roman"/>
              </a:rPr>
              <a:t>名 （事前予約制）　</a:t>
            </a:r>
            <a:endParaRPr lang="ja-JP" altLang="en-US" sz="1273" dirty="0">
              <a:latin typeface="HGPSoeiKakugothicUB"/>
              <a:ea typeface="HGPSoeiKakugothicUB"/>
              <a:cs typeface="Times New Roman"/>
            </a:endParaRPr>
          </a:p>
        </p:txBody>
      </p:sp>
      <p:sp>
        <p:nvSpPr>
          <p:cNvPr id="10" name="テキスト ボックス 32">
            <a:extLst>
              <a:ext uri="{FF2B5EF4-FFF2-40B4-BE49-F238E27FC236}">
                <a16:creationId xmlns:a16="http://schemas.microsoft.com/office/drawing/2014/main" id="{4D5E034B-803F-9069-A369-30B52B2CE579}"/>
              </a:ext>
            </a:extLst>
          </p:cNvPr>
          <p:cNvSpPr txBox="1"/>
          <p:nvPr/>
        </p:nvSpPr>
        <p:spPr>
          <a:xfrm>
            <a:off x="2061972" y="5450760"/>
            <a:ext cx="5181222" cy="636810"/>
          </a:xfrm>
          <a:prstGeom prst="rect">
            <a:avLst/>
          </a:prstGeom>
          <a:noFill/>
        </p:spPr>
        <p:txBody>
          <a:bodyPr wrap="square" lIns="97038" tIns="48519" rIns="97038" bIns="48519" rtlCol="0" anchor="t">
            <a:noAutofit/>
          </a:bodyPr>
          <a:lstStyle/>
          <a:p>
            <a:r>
              <a:rPr lang="ja-JP" altLang="en-US" sz="1910" dirty="0"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HGPSoeiKakugothicUB"/>
                <a:ea typeface="HGPSoeiKakugothicUB"/>
                <a:cs typeface="Times New Roman"/>
              </a:rPr>
              <a:t>かながわ保育士・保育所支援センター</a:t>
            </a:r>
            <a:endParaRPr lang="ja-JP" altLang="en-US" sz="1273" dirty="0">
              <a:latin typeface="HGPSoeiKakugothicUB"/>
              <a:ea typeface="HGPSoeiKakugothicUB"/>
              <a:cs typeface="Times New Roman"/>
            </a:endParaRP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84CD2879-90FB-0673-9598-F9B3A51A54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84537" y="6244488"/>
            <a:ext cx="1754870" cy="2077853"/>
          </a:xfrm>
          <a:prstGeom prst="rect">
            <a:avLst/>
          </a:prstGeom>
        </p:spPr>
      </p:pic>
      <p:sp>
        <p:nvSpPr>
          <p:cNvPr id="12" name="楕円 11">
            <a:extLst>
              <a:ext uri="{FF2B5EF4-FFF2-40B4-BE49-F238E27FC236}">
                <a16:creationId xmlns:a16="http://schemas.microsoft.com/office/drawing/2014/main" id="{15FF77C8-CD4C-5EA4-8D5F-65FC012D649B}"/>
              </a:ext>
            </a:extLst>
          </p:cNvPr>
          <p:cNvSpPr/>
          <p:nvPr/>
        </p:nvSpPr>
        <p:spPr>
          <a:xfrm>
            <a:off x="2021244" y="4448559"/>
            <a:ext cx="3944033" cy="1912018"/>
          </a:xfrm>
          <a:prstGeom prst="ellipse">
            <a:avLst/>
          </a:prstGeom>
          <a:solidFill>
            <a:srgbClr val="FFFF00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このイベントは</a:t>
            </a:r>
            <a:endParaRPr kumimoji="1" lang="en-US" altLang="ja-JP" sz="2800" b="1" dirty="0">
              <a:solidFill>
                <a:srgbClr val="FF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/>
            <a:r>
              <a:rPr kumimoji="1" lang="ja-JP" altLang="en-US" sz="2800" b="1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中止になりました</a:t>
            </a:r>
          </a:p>
        </p:txBody>
      </p:sp>
    </p:spTree>
    <p:controls>
      <mc:AlternateContent xmlns:mc="http://schemas.openxmlformats.org/markup-compatibility/2006">
        <mc:Choice xmlns:v="urn:schemas-microsoft-com:vml" Requires="v">
          <p:control name="BarCodeCtrl1" r:id="rId1" imgW="1190520" imgH="1190520"/>
        </mc:Choice>
        <mc:Fallback>
          <p:control name="BarCodeCtrl1" r:id="rId1" imgW="1190520" imgH="1190520">
            <p:pic>
              <p:nvPicPr>
                <p:cNvPr id="11" name="BarCodeCtrl1">
                  <a:extLst>
                    <a:ext uri="{FF2B5EF4-FFF2-40B4-BE49-F238E27FC236}">
                      <a16:creationId xmlns:a16="http://schemas.microsoft.com/office/drawing/2014/main" id="{BBC64410-8034-011E-1057-D2E319243D6B}"/>
                    </a:ext>
                  </a:extLst>
                </p:cNvPr>
                <p:cNvPicPr preferRelativeResize="0">
                  <a:picLocks noChangeArrowheads="1" noChangeShapeType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>
                  <a:off x="5700557" y="8902147"/>
                  <a:ext cx="1190625" cy="119062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</a:extLst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35908681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テーマ">
  <a:themeElements>
    <a:clrScheme name="Office 2013 - 2022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a8a314f-3afb-480c-958d-e834bad2f1ee">
      <Terms xmlns="http://schemas.microsoft.com/office/infopath/2007/PartnerControls"/>
    </lcf76f155ced4ddcb4097134ff3c332f>
    <Owner xmlns="fa8a314f-3afb-480c-958d-e834bad2f1ee">
      <UserInfo>
        <DisplayName/>
        <AccountId xsi:nil="true"/>
        <AccountType/>
      </UserInfo>
    </Owner>
    <TaxCatchAll xmlns="44856c1c-163a-4db4-9f2d-e69ab44d016d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B95D97EAB997404599B6B3C0B2B8119D" ma:contentTypeVersion="14" ma:contentTypeDescription="新しいドキュメントを作成します。" ma:contentTypeScope="" ma:versionID="25d1d623c541e49ab5cf05e622a5e713">
  <xsd:schema xmlns:xsd="http://www.w3.org/2001/XMLSchema" xmlns:xs="http://www.w3.org/2001/XMLSchema" xmlns:p="http://schemas.microsoft.com/office/2006/metadata/properties" xmlns:ns2="fa8a314f-3afb-480c-958d-e834bad2f1ee" xmlns:ns3="44856c1c-163a-4db4-9f2d-e69ab44d016d" targetNamespace="http://schemas.microsoft.com/office/2006/metadata/properties" ma:root="true" ma:fieldsID="9f29b80b003507cbe00c850b03152b19" ns2:_="" ns3:_="">
    <xsd:import namespace="fa8a314f-3afb-480c-958d-e834bad2f1ee"/>
    <xsd:import namespace="44856c1c-163a-4db4-9f2d-e69ab44d016d"/>
    <xsd:element name="properties">
      <xsd:complexType>
        <xsd:sequence>
          <xsd:element name="documentManagement">
            <xsd:complexType>
              <xsd:all>
                <xsd:element ref="ns2:Owner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a8a314f-3afb-480c-958d-e834bad2f1ee" elementFormDefault="qualified">
    <xsd:import namespace="http://schemas.microsoft.com/office/2006/documentManagement/types"/>
    <xsd:import namespace="http://schemas.microsoft.com/office/infopath/2007/PartnerControls"/>
    <xsd:element name="Owner" ma:index="8" nillable="true" ma:displayName="所有者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画像タグ" ma:readOnly="false" ma:fieldId="{5cf76f15-5ced-4ddc-b409-7134ff3c332f}" ma:taxonomyMulti="true" ma:sspId="0347f584-7be2-4218-8e94-402d99aedf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856c1c-163a-4db4-9f2d-e69ab44d016d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bc9b139d-2466-4b74-aaec-800b09cbce37}" ma:internalName="TaxCatchAll" ma:showField="CatchAllData" ma:web="44856c1c-163a-4db4-9f2d-e69ab44d016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5425805-8689-4717-95A7-8FE3CC985CC8}">
  <ds:schemaRefs>
    <ds:schemaRef ds:uri="44856c1c-163a-4db4-9f2d-e69ab44d016d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fa8a314f-3afb-480c-958d-e834bad2f1ee"/>
    <ds:schemaRef ds:uri="http://www.w3.org/XML/1998/namespace"/>
    <ds:schemaRef ds:uri="http://schemas.microsoft.com/office/2006/metadata/properties"/>
    <ds:schemaRef ds:uri="http://purl.org/dc/dcmitype/"/>
    <ds:schemaRef ds:uri="http://purl.org/dc/terms/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AA3429BF-09CE-4BA7-931A-C23EC26FC9A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a8a314f-3afb-480c-958d-e834bad2f1ee"/>
    <ds:schemaRef ds:uri="44856c1c-163a-4db4-9f2d-e69ab44d016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5F31B69-A4AF-4CA2-A852-5B5C3430360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Words>107</Words>
  <PresentationFormat>ユーザー設定</PresentationFormat>
  <Paragraphs>19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1" baseType="lpstr">
      <vt:lpstr>HGPｺﾞｼｯｸE</vt:lpstr>
      <vt:lpstr>HGPSoeiKakugothicUB</vt:lpstr>
      <vt:lpstr>HGPSoeiKakugothicUB</vt:lpstr>
      <vt:lpstr>HG創英角ｺﾞｼｯｸUB</vt:lpstr>
      <vt:lpstr>メイリオ</vt:lpstr>
      <vt:lpstr>游ゴシック</vt:lpstr>
      <vt:lpstr>Arial</vt:lpstr>
      <vt:lpstr>Calibri</vt:lpstr>
      <vt:lpstr>Calibri Light</vt:lpstr>
      <vt:lpstr>Office 2013 - 2022 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0x010100B95D97EAB997404599B6B3C0B2B8119D</vt:lpwstr>
  </property>
  <property fmtid="{D5CDD505-2E9C-101B-9397-08002B2CF9AE}" pid="3" name="MediaServiceImageTags">
    <vt:lpwstr/>
  </property>
</Properties>
</file>