
<file path=[Content_Types].xml><?xml version="1.0" encoding="utf-8"?>
<Types xmlns="http://schemas.openxmlformats.org/package/2006/content-types">
  <Default ContentType="application/vnd.openxmlformats-officedocument.oleObject" Extension="bin"/>
  <Default ContentType="image/x-emf" Extension="em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customXmlProperties+xml" PartName="/customXml/itemProps1.xml"/>
  <Override ContentType="application/vnd.openxmlformats-officedocument.customXmlProperties+xml" PartName="/customXml/itemProps2.xml"/>
  <Override ContentType="application/vnd.openxmlformats-officedocument.customXmlProperties+xml" PartName="/customXml/itemProps3.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ms-powerpoint.changesinfo+xml" PartName="/ppt/changesInfos/changesInfo1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ms-powerpoint.revisioninfo+xml" PartName="/ppt/revisionInfo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260" r:id="rId5"/>
  </p:sldIdLst>
  <p:sldSz cx="6858000" cy="9906000" type="A4"/>
  <p:notesSz cx="6805613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FF"/>
    <a:srgbClr val="F1F8EC"/>
    <a:srgbClr val="FFF7F7"/>
    <a:srgbClr val="F2F7FC"/>
    <a:srgbClr val="669900"/>
    <a:srgbClr val="BAE8D1"/>
    <a:srgbClr val="88D8B0"/>
    <a:srgbClr val="006666"/>
    <a:srgbClr val="003366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8DA76F-D676-4132-8EE3-E92485A99B74}" v="93" dt="2026-05-12T02:37:55.185"/>
    <p1510:client id="{ECBD91AA-2238-46AF-BE71-5E261F5F1A85}" v="221" dt="2026-05-11T07:47:23.8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010" autoAdjust="0"/>
  </p:normalViewPr>
  <p:slideViewPr>
    <p:cSldViewPr snapToGrid="0">
      <p:cViewPr varScale="1">
        <p:scale>
          <a:sx n="73" d="100"/>
          <a:sy n="73" d="100"/>
        </p:scale>
        <p:origin x="16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arget="../customXml/item1.xml" Type="http://schemas.openxmlformats.org/officeDocument/2006/relationships/customXml"/><Relationship Id="rId10" Target="tableStyles.xml" Type="http://schemas.openxmlformats.org/officeDocument/2006/relationships/tableStyles"/><Relationship Id="rId11" Target="changesInfos/changesInfo1.xml" Type="http://schemas.microsoft.com/office/2016/11/relationships/changesInfo"/><Relationship Id="rId12" Target="revisionInfo.xml" Type="http://schemas.microsoft.com/office/2015/10/relationships/revisionInfo"/><Relationship Id="rId2" Target="../customXml/item2.xml" Type="http://schemas.openxmlformats.org/officeDocument/2006/relationships/customXml"/><Relationship Id="rId3" Target="../customXml/item3.xml" Type="http://schemas.openxmlformats.org/officeDocument/2006/relationships/customXml"/><Relationship Id="rId4" Target="slideMasters/slideMaster1.xml" Type="http://schemas.openxmlformats.org/officeDocument/2006/relationships/slideMaster"/><Relationship Id="rId5" Target="slides/slide1.xml" Type="http://schemas.openxmlformats.org/officeDocument/2006/relationships/slide"/><Relationship Id="rId6" Target="notesMasters/notesMaster1.xml" Type="http://schemas.openxmlformats.org/officeDocument/2006/relationships/notesMaster"/><Relationship Id="rId7" Target="presProps.xml" Type="http://schemas.openxmlformats.org/officeDocument/2006/relationships/presProps"/><Relationship Id="rId8" Target="viewProps.xml" Type="http://schemas.openxmlformats.org/officeDocument/2006/relationships/viewProps"/><Relationship Id="rId9" Target="theme/theme1.xml" Type="http://schemas.openxmlformats.org/officeDocument/2006/relationships/theme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野田悠八" userId="ff8cb01e-3b7f-47f1-8a52-d19e5e7e392b" providerId="ADAL" clId="{5C975294-918B-4583-B661-A9969D53D8FA}"/>
    <pc:docChg chg="undo custSel modSld">
      <pc:chgData name="野田悠八" userId="ff8cb01e-3b7f-47f1-8a52-d19e5e7e392b" providerId="ADAL" clId="{5C975294-918B-4583-B661-A9969D53D8FA}" dt="2026-05-12T02:37:55.184" v="770"/>
      <pc:docMkLst>
        <pc:docMk/>
      </pc:docMkLst>
      <pc:sldChg chg="addSp delSp modSp mod">
        <pc:chgData name="野田悠八" userId="ff8cb01e-3b7f-47f1-8a52-d19e5e7e392b" providerId="ADAL" clId="{5C975294-918B-4583-B661-A9969D53D8FA}" dt="2026-05-12T02:37:55.184" v="770"/>
        <pc:sldMkLst>
          <pc:docMk/>
          <pc:sldMk cId="1678352147" sldId="260"/>
        </pc:sldMkLst>
        <pc:spChg chg="add mod">
          <ac:chgData name="野田悠八" userId="ff8cb01e-3b7f-47f1-8a52-d19e5e7e392b" providerId="ADAL" clId="{5C975294-918B-4583-B661-A9969D53D8FA}" dt="2026-05-12T02:37:55.184" v="770"/>
          <ac:spMkLst>
            <pc:docMk/>
            <pc:sldMk cId="1678352147" sldId="260"/>
            <ac:spMk id="7" creationId="{357BA5AC-CD89-1898-0E57-9A4C1AB42DA6}"/>
          </ac:spMkLst>
        </pc:spChg>
        <pc:spChg chg="add del mod">
          <ac:chgData name="野田悠八" userId="ff8cb01e-3b7f-47f1-8a52-d19e5e7e392b" providerId="ADAL" clId="{5C975294-918B-4583-B661-A9969D53D8FA}" dt="2026-05-12T02:15:06.008" v="322" actId="21"/>
          <ac:spMkLst>
            <pc:docMk/>
            <pc:sldMk cId="1678352147" sldId="260"/>
            <ac:spMk id="50" creationId="{B9C8BF15-198E-03C9-6B25-84A60557E3A3}"/>
          </ac:spMkLst>
        </pc:spChg>
        <pc:cxnChg chg="add del mod">
          <ac:chgData name="野田悠八" userId="ff8cb01e-3b7f-47f1-8a52-d19e5e7e392b" providerId="ADAL" clId="{5C975294-918B-4583-B661-A9969D53D8FA}" dt="2026-05-12T02:15:10.288" v="323" actId="21"/>
          <ac:cxnSpMkLst>
            <pc:docMk/>
            <pc:sldMk cId="1678352147" sldId="260"/>
            <ac:cxnSpMk id="3" creationId="{5C95BFEB-6895-D5FF-67DE-1F103B3F797A}"/>
          </ac:cxnSpMkLst>
        </pc:cxnChg>
      </pc:sldChg>
    </pc:docChg>
  </pc:docChgLst>
  <pc:docChgLst>
    <pc:chgData name="野田悠八" userId="ff8cb01e-3b7f-47f1-8a52-d19e5e7e392b" providerId="ADAL" clId="{C3579226-3C97-4D2D-AE88-523360FABDEA}"/>
    <pc:docChg chg="custSel delSld modSld">
      <pc:chgData name="野田悠八" userId="ff8cb01e-3b7f-47f1-8a52-d19e5e7e392b" providerId="ADAL" clId="{C3579226-3C97-4D2D-AE88-523360FABDEA}" dt="2026-05-11T07:47:53.373" v="1512" actId="478"/>
      <pc:docMkLst>
        <pc:docMk/>
      </pc:docMkLst>
      <pc:sldChg chg="del">
        <pc:chgData name="野田悠八" userId="ff8cb01e-3b7f-47f1-8a52-d19e5e7e392b" providerId="ADAL" clId="{C3579226-3C97-4D2D-AE88-523360FABDEA}" dt="2026-05-11T02:28:43.917" v="1" actId="2696"/>
        <pc:sldMkLst>
          <pc:docMk/>
          <pc:sldMk cId="1091479800" sldId="256"/>
        </pc:sldMkLst>
      </pc:sldChg>
      <pc:sldChg chg="del">
        <pc:chgData name="野田悠八" userId="ff8cb01e-3b7f-47f1-8a52-d19e5e7e392b" providerId="ADAL" clId="{C3579226-3C97-4D2D-AE88-523360FABDEA}" dt="2026-05-11T02:29:00.494" v="3" actId="2696"/>
        <pc:sldMkLst>
          <pc:docMk/>
          <pc:sldMk cId="40265976" sldId="257"/>
        </pc:sldMkLst>
      </pc:sldChg>
      <pc:sldChg chg="del">
        <pc:chgData name="野田悠八" userId="ff8cb01e-3b7f-47f1-8a52-d19e5e7e392b" providerId="ADAL" clId="{C3579226-3C97-4D2D-AE88-523360FABDEA}" dt="2026-05-11T02:28:46.296" v="2" actId="2696"/>
        <pc:sldMkLst>
          <pc:docMk/>
          <pc:sldMk cId="48069538" sldId="258"/>
        </pc:sldMkLst>
      </pc:sldChg>
      <pc:sldChg chg="del">
        <pc:chgData name="野田悠八" userId="ff8cb01e-3b7f-47f1-8a52-d19e5e7e392b" providerId="ADAL" clId="{C3579226-3C97-4D2D-AE88-523360FABDEA}" dt="2026-05-11T02:29:02.916" v="4" actId="2696"/>
        <pc:sldMkLst>
          <pc:docMk/>
          <pc:sldMk cId="2139722306" sldId="259"/>
        </pc:sldMkLst>
      </pc:sldChg>
      <pc:sldChg chg="addSp delSp modSp mod">
        <pc:chgData name="野田悠八" userId="ff8cb01e-3b7f-47f1-8a52-d19e5e7e392b" providerId="ADAL" clId="{C3579226-3C97-4D2D-AE88-523360FABDEA}" dt="2026-05-11T07:47:53.373" v="1512" actId="478"/>
        <pc:sldMkLst>
          <pc:docMk/>
          <pc:sldMk cId="1678352147" sldId="260"/>
        </pc:sldMkLst>
        <pc:spChg chg="mod">
          <ac:chgData name="野田悠八" userId="ff8cb01e-3b7f-47f1-8a52-d19e5e7e392b" providerId="ADAL" clId="{C3579226-3C97-4D2D-AE88-523360FABDEA}" dt="2026-05-11T07:25:13.249" v="708"/>
          <ac:spMkLst>
            <pc:docMk/>
            <pc:sldMk cId="1678352147" sldId="260"/>
            <ac:spMk id="2" creationId="{D6F856C4-CA65-273C-A503-A87C3D61CD72}"/>
          </ac:spMkLst>
        </pc:spChg>
        <pc:spChg chg="del">
          <ac:chgData name="野田悠八" userId="ff8cb01e-3b7f-47f1-8a52-d19e5e7e392b" providerId="ADAL" clId="{C3579226-3C97-4D2D-AE88-523360FABDEA}" dt="2026-05-11T07:38:35.811" v="892" actId="478"/>
          <ac:spMkLst>
            <pc:docMk/>
            <pc:sldMk cId="1678352147" sldId="260"/>
            <ac:spMk id="3" creationId="{980FF534-C062-21B3-FB72-4F61A61F582F}"/>
          </ac:spMkLst>
        </pc:spChg>
        <pc:spChg chg="add del mod">
          <ac:chgData name="野田悠八" userId="ff8cb01e-3b7f-47f1-8a52-d19e5e7e392b" providerId="ADAL" clId="{C3579226-3C97-4D2D-AE88-523360FABDEA}" dt="2026-05-11T07:47:53.373" v="1512" actId="478"/>
          <ac:spMkLst>
            <pc:docMk/>
            <pc:sldMk cId="1678352147" sldId="260"/>
            <ac:spMk id="8" creationId="{502FF426-2C85-5CF5-6BDF-B4A8B7F65D9C}"/>
          </ac:spMkLst>
        </pc:spChg>
        <pc:spChg chg="mod">
          <ac:chgData name="野田悠八" userId="ff8cb01e-3b7f-47f1-8a52-d19e5e7e392b" providerId="ADAL" clId="{C3579226-3C97-4D2D-AE88-523360FABDEA}" dt="2026-05-11T02:29:39.144" v="13" actId="20577"/>
          <ac:spMkLst>
            <pc:docMk/>
            <pc:sldMk cId="1678352147" sldId="260"/>
            <ac:spMk id="16" creationId="{7528E5F3-1A4A-877D-0FAC-18F522A98107}"/>
          </ac:spMkLst>
        </pc:spChg>
        <pc:spChg chg="mod">
          <ac:chgData name="野田悠八" userId="ff8cb01e-3b7f-47f1-8a52-d19e5e7e392b" providerId="ADAL" clId="{C3579226-3C97-4D2D-AE88-523360FABDEA}" dt="2026-05-11T02:30:21.396" v="120"/>
          <ac:spMkLst>
            <pc:docMk/>
            <pc:sldMk cId="1678352147" sldId="260"/>
            <ac:spMk id="20" creationId="{1B567A08-A2A3-98FE-4326-805886682D67}"/>
          </ac:spMkLst>
        </pc:spChg>
        <pc:spChg chg="del">
          <ac:chgData name="野田悠八" userId="ff8cb01e-3b7f-47f1-8a52-d19e5e7e392b" providerId="ADAL" clId="{C3579226-3C97-4D2D-AE88-523360FABDEA}" dt="2026-05-11T07:37:11.843" v="875" actId="478"/>
          <ac:spMkLst>
            <pc:docMk/>
            <pc:sldMk cId="1678352147" sldId="260"/>
            <ac:spMk id="25" creationId="{1B273DFF-D602-816E-85A0-1AFEA19A0206}"/>
          </ac:spMkLst>
        </pc:spChg>
        <pc:spChg chg="mod">
          <ac:chgData name="野田悠八" userId="ff8cb01e-3b7f-47f1-8a52-d19e5e7e392b" providerId="ADAL" clId="{C3579226-3C97-4D2D-AE88-523360FABDEA}" dt="2026-05-11T07:45:09.966" v="1348"/>
          <ac:spMkLst>
            <pc:docMk/>
            <pc:sldMk cId="1678352147" sldId="260"/>
            <ac:spMk id="40" creationId="{857108A7-80DF-CE97-8DF1-65805261CD97}"/>
          </ac:spMkLst>
        </pc:spChg>
        <pc:spChg chg="mod">
          <ac:chgData name="野田悠八" userId="ff8cb01e-3b7f-47f1-8a52-d19e5e7e392b" providerId="ADAL" clId="{C3579226-3C97-4D2D-AE88-523360FABDEA}" dt="2026-05-11T07:47:23.877" v="1510"/>
          <ac:spMkLst>
            <pc:docMk/>
            <pc:sldMk cId="1678352147" sldId="260"/>
            <ac:spMk id="42" creationId="{A2AB32C6-0E5E-23B1-895E-5A16715CF4BB}"/>
          </ac:spMkLst>
        </pc:spChg>
        <pc:spChg chg="mod">
          <ac:chgData name="野田悠八" userId="ff8cb01e-3b7f-47f1-8a52-d19e5e7e392b" providerId="ADAL" clId="{C3579226-3C97-4D2D-AE88-523360FABDEA}" dt="2026-05-11T07:47:36.553" v="1511" actId="20577"/>
          <ac:spMkLst>
            <pc:docMk/>
            <pc:sldMk cId="1678352147" sldId="260"/>
            <ac:spMk id="51" creationId="{18C82ED1-ECFC-1511-956E-349295D77223}"/>
          </ac:spMkLst>
        </pc:spChg>
        <pc:spChg chg="mod">
          <ac:chgData name="野田悠八" userId="ff8cb01e-3b7f-47f1-8a52-d19e5e7e392b" providerId="ADAL" clId="{C3579226-3C97-4D2D-AE88-523360FABDEA}" dt="2026-05-11T07:27:02.567" v="711" actId="20577"/>
          <ac:spMkLst>
            <pc:docMk/>
            <pc:sldMk cId="1678352147" sldId="260"/>
            <ac:spMk id="56" creationId="{B95AD482-8A51-0B55-825B-0AFB447875F3}"/>
          </ac:spMkLst>
        </pc:spChg>
        <pc:spChg chg="mod">
          <ac:chgData name="野田悠八" userId="ff8cb01e-3b7f-47f1-8a52-d19e5e7e392b" providerId="ADAL" clId="{C3579226-3C97-4D2D-AE88-523360FABDEA}" dt="2026-05-11T07:28:27.350" v="868"/>
          <ac:spMkLst>
            <pc:docMk/>
            <pc:sldMk cId="1678352147" sldId="260"/>
            <ac:spMk id="64" creationId="{0E4FD4BF-8C0C-6AF8-F8BC-8BBE5459E4EA}"/>
          </ac:spMkLst>
        </pc:spChg>
        <pc:graphicFrameChg chg="add mod">
          <ac:chgData name="野田悠八" userId="ff8cb01e-3b7f-47f1-8a52-d19e5e7e392b" providerId="ADAL" clId="{C3579226-3C97-4D2D-AE88-523360FABDEA}" dt="2026-05-11T07:37:14.903" v="876" actId="1076"/>
          <ac:graphicFrameMkLst>
            <pc:docMk/>
            <pc:sldMk cId="1678352147" sldId="260"/>
            <ac:graphicFrameMk id="5" creationId="{3AE4081A-39DE-1F18-9830-64BE8F7B2F79}"/>
          </ac:graphicFrameMkLst>
        </pc:graphicFrameChg>
        <pc:graphicFrameChg chg="add mod">
          <ac:chgData name="野田悠八" userId="ff8cb01e-3b7f-47f1-8a52-d19e5e7e392b" providerId="ADAL" clId="{C3579226-3C97-4D2D-AE88-523360FABDEA}" dt="2026-05-11T07:38:30.885" v="891" actId="1076"/>
          <ac:graphicFrameMkLst>
            <pc:docMk/>
            <pc:sldMk cId="1678352147" sldId="260"/>
            <ac:graphicFrameMk id="6" creationId="{5DF3713B-51F0-48BB-FABC-2E747579A047}"/>
          </ac:graphicFrameMkLst>
        </pc:graphicFrameChg>
      </pc:sldChg>
      <pc:sldChg chg="del">
        <pc:chgData name="野田悠八" userId="ff8cb01e-3b7f-47f1-8a52-d19e5e7e392b" providerId="ADAL" clId="{C3579226-3C97-4D2D-AE88-523360FABDEA}" dt="2026-05-11T02:28:41.691" v="0" actId="2696"/>
        <pc:sldMkLst>
          <pc:docMk/>
          <pc:sldMk cId="3239948567" sldId="261"/>
        </pc:sldMkLst>
      </pc:sldChg>
    </pc:docChg>
  </pc:docChgLst>
</pc:chgInfo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393DB-4820-468C-B31A-02274B50632A}" type="datetimeFigureOut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43138" y="1243013"/>
            <a:ext cx="2319337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57600-7FCB-4140-91A2-154F9B9E08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0090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57600-7FCB-4140-91A2-154F9B9E082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7731413"/>
      </p:ext>
    </p:extLst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9C59-CD04-4BA7-B16A-F52B523BD202}" type="datetimeFigureOut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AA00-0FEE-42AB-8A60-C0AD357B32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0281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9C59-CD04-4BA7-B16A-F52B523BD202}" type="datetimeFigureOut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AA00-0FEE-42AB-8A60-C0AD357B32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3679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9C59-CD04-4BA7-B16A-F52B523BD202}" type="datetimeFigureOut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AA00-0FEE-42AB-8A60-C0AD357B32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936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9C59-CD04-4BA7-B16A-F52B523BD202}" type="datetimeFigureOut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AA00-0FEE-42AB-8A60-C0AD357B32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26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9C59-CD04-4BA7-B16A-F52B523BD202}" type="datetimeFigureOut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AA00-0FEE-42AB-8A60-C0AD357B32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0990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9C59-CD04-4BA7-B16A-F52B523BD202}" type="datetimeFigureOut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AA00-0FEE-42AB-8A60-C0AD357B32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315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9C59-CD04-4BA7-B16A-F52B523BD202}" type="datetimeFigureOut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AA00-0FEE-42AB-8A60-C0AD357B32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8927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9C59-CD04-4BA7-B16A-F52B523BD202}" type="datetimeFigureOut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AA00-0FEE-42AB-8A60-C0AD357B32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4534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9C59-CD04-4BA7-B16A-F52B523BD202}" type="datetimeFigureOut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AA00-0FEE-42AB-8A60-C0AD357B32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2203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9C59-CD04-4BA7-B16A-F52B523BD202}" type="datetimeFigureOut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AA00-0FEE-42AB-8A60-C0AD357B32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3564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29C59-CD04-4BA7-B16A-F52B523BD202}" type="datetimeFigureOut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AA00-0FEE-42AB-8A60-C0AD357B32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1542241"/>
      </p:ext>
    </p:extLst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29C59-CD04-4BA7-B16A-F52B523BD202}" type="datetimeFigureOut">
              <a:rPr kumimoji="1" lang="ja-JP" altLang="en-US" smtClean="0"/>
              <a:t>2026/5/13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AAA00-0FEE-42AB-8A60-C0AD357B32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087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media/image8.svg" Type="http://schemas.openxmlformats.org/officeDocument/2006/relationships/image"/><Relationship Id="rId11" Target="../media/image9.png" Type="http://schemas.openxmlformats.org/officeDocument/2006/relationships/image"/><Relationship Id="rId12" Target="../media/image10.svg" Type="http://schemas.openxmlformats.org/officeDocument/2006/relationships/image"/><Relationship Id="rId13" Target="../media/image11.png" Type="http://schemas.openxmlformats.org/officeDocument/2006/relationships/image"/><Relationship Id="rId14" Target="../media/image12.svg" Type="http://schemas.openxmlformats.org/officeDocument/2006/relationships/image"/><Relationship Id="rId15" Target="../media/image13.png" Type="http://schemas.openxmlformats.org/officeDocument/2006/relationships/image"/><Relationship Id="rId16" Target="../media/image14.png" Type="http://schemas.openxmlformats.org/officeDocument/2006/relationships/image"/><Relationship Id="rId17" Target="../media/image15.png" Type="http://schemas.openxmlformats.org/officeDocument/2006/relationships/image"/><Relationship Id="rId18" Target="../embeddings/oleObject1.bin" Type="http://schemas.openxmlformats.org/officeDocument/2006/relationships/oleObject"/><Relationship Id="rId19" Target="../media/image16.emf" Type="http://schemas.openxmlformats.org/officeDocument/2006/relationships/image"/><Relationship Id="rId2" Target="../notesSlides/notesSlide1.xml" Type="http://schemas.openxmlformats.org/officeDocument/2006/relationships/notesSlide"/><Relationship Id="rId20" Target="../embeddings/oleObject2.bin" Type="http://schemas.openxmlformats.org/officeDocument/2006/relationships/oleObject"/><Relationship Id="rId21" Target="../media/image17.emf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7.png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二等辺三角形 53">
            <a:extLst>
              <a:ext uri="{FF2B5EF4-FFF2-40B4-BE49-F238E27FC236}">
                <a16:creationId xmlns:a16="http://schemas.microsoft.com/office/drawing/2014/main" id="{5CF15D6A-5B88-2450-F6A5-76BAF48E302A}"/>
              </a:ext>
            </a:extLst>
          </p:cNvPr>
          <p:cNvSpPr/>
          <p:nvPr/>
        </p:nvSpPr>
        <p:spPr>
          <a:xfrm rot="16200000">
            <a:off x="4581150" y="7753627"/>
            <a:ext cx="3284511" cy="1278133"/>
          </a:xfrm>
          <a:prstGeom prst="triangle">
            <a:avLst/>
          </a:prstGeom>
          <a:solidFill>
            <a:srgbClr val="FC80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39AACDC4-FAD8-FDCC-8A7E-AB81B150EE4F}"/>
              </a:ext>
            </a:extLst>
          </p:cNvPr>
          <p:cNvSpPr/>
          <p:nvPr/>
        </p:nvSpPr>
        <p:spPr>
          <a:xfrm>
            <a:off x="3585325" y="5167994"/>
            <a:ext cx="2812276" cy="1189321"/>
          </a:xfrm>
          <a:prstGeom prst="rect">
            <a:avLst/>
          </a:prstGeom>
          <a:solidFill>
            <a:srgbClr val="F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dirty="0">
              <a:solidFill>
                <a:srgbClr val="C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53" name="二等辺三角形 52">
            <a:extLst>
              <a:ext uri="{FF2B5EF4-FFF2-40B4-BE49-F238E27FC236}">
                <a16:creationId xmlns:a16="http://schemas.microsoft.com/office/drawing/2014/main" id="{FB6927BA-658F-8C4E-1983-9F037E47F683}"/>
              </a:ext>
            </a:extLst>
          </p:cNvPr>
          <p:cNvSpPr/>
          <p:nvPr/>
        </p:nvSpPr>
        <p:spPr>
          <a:xfrm rot="8895460">
            <a:off x="3608982" y="8796296"/>
            <a:ext cx="3996304" cy="1864057"/>
          </a:xfrm>
          <a:prstGeom prst="triangle">
            <a:avLst>
              <a:gd name="adj" fmla="val 25644"/>
            </a:avLst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B9C8BF15-198E-03C9-6B25-84A60557E3A3}"/>
              </a:ext>
            </a:extLst>
          </p:cNvPr>
          <p:cNvSpPr/>
          <p:nvPr/>
        </p:nvSpPr>
        <p:spPr>
          <a:xfrm>
            <a:off x="3655116" y="7883544"/>
            <a:ext cx="3177521" cy="1380171"/>
          </a:xfrm>
          <a:prstGeom prst="rect">
            <a:avLst/>
          </a:prstGeom>
          <a:solidFill>
            <a:srgbClr val="F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6B631D2A-005A-9F65-8F67-294E4CDC2406}"/>
              </a:ext>
            </a:extLst>
          </p:cNvPr>
          <p:cNvSpPr/>
          <p:nvPr/>
        </p:nvSpPr>
        <p:spPr>
          <a:xfrm>
            <a:off x="-11775" y="9300685"/>
            <a:ext cx="6881550" cy="388739"/>
          </a:xfrm>
          <a:prstGeom prst="rect">
            <a:avLst/>
          </a:prstGeom>
          <a:solidFill>
            <a:srgbClr val="FA27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E7FF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 　今後のイベントはＨＰのイベントページでご確認ください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93730260-F1E5-9884-3114-D9B3700AE756}"/>
              </a:ext>
            </a:extLst>
          </p:cNvPr>
          <p:cNvSpPr/>
          <p:nvPr/>
        </p:nvSpPr>
        <p:spPr>
          <a:xfrm>
            <a:off x="82989" y="7883544"/>
            <a:ext cx="3140313" cy="1380172"/>
          </a:xfrm>
          <a:prstGeom prst="rect">
            <a:avLst/>
          </a:prstGeom>
          <a:solidFill>
            <a:srgbClr val="FDB9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A250A8E9-1A0F-0B31-EB54-3055A3995458}"/>
              </a:ext>
            </a:extLst>
          </p:cNvPr>
          <p:cNvSpPr/>
          <p:nvPr/>
        </p:nvSpPr>
        <p:spPr>
          <a:xfrm rot="1516517">
            <a:off x="1413404" y="-955007"/>
            <a:ext cx="3306326" cy="1477031"/>
          </a:xfrm>
          <a:prstGeom prst="triangle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二等辺三角形 14">
            <a:extLst>
              <a:ext uri="{FF2B5EF4-FFF2-40B4-BE49-F238E27FC236}">
                <a16:creationId xmlns:a16="http://schemas.microsoft.com/office/drawing/2014/main" id="{E85F9C7A-7C1D-A125-9352-C99A55D5595B}"/>
              </a:ext>
            </a:extLst>
          </p:cNvPr>
          <p:cNvSpPr/>
          <p:nvPr/>
        </p:nvSpPr>
        <p:spPr>
          <a:xfrm rot="4586783">
            <a:off x="5288167" y="1820345"/>
            <a:ext cx="4772015" cy="2662519"/>
          </a:xfrm>
          <a:prstGeom prst="triangle">
            <a:avLst/>
          </a:prstGeom>
          <a:solidFill>
            <a:srgbClr val="FDA9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50D151A6-38B4-4964-6957-3448B7CB7061}"/>
              </a:ext>
            </a:extLst>
          </p:cNvPr>
          <p:cNvSpPr/>
          <p:nvPr/>
        </p:nvSpPr>
        <p:spPr>
          <a:xfrm rot="2020730">
            <a:off x="2750117" y="-1635885"/>
            <a:ext cx="3284511" cy="2662519"/>
          </a:xfrm>
          <a:prstGeom prst="triangle">
            <a:avLst/>
          </a:prstGeom>
          <a:solidFill>
            <a:srgbClr val="FF61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19167743-06D9-6CF3-9EF2-4D5C7012CF0A}"/>
              </a:ext>
            </a:extLst>
          </p:cNvPr>
          <p:cNvSpPr/>
          <p:nvPr/>
        </p:nvSpPr>
        <p:spPr>
          <a:xfrm>
            <a:off x="3862502" y="-1988290"/>
            <a:ext cx="4006851" cy="3962400"/>
          </a:xfrm>
          <a:prstGeom prst="ellipse">
            <a:avLst/>
          </a:prstGeom>
          <a:solidFill>
            <a:srgbClr val="B515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28E5F3-1A4A-877D-0FAC-18F522A98107}"/>
              </a:ext>
            </a:extLst>
          </p:cNvPr>
          <p:cNvSpPr txBox="1"/>
          <p:nvPr/>
        </p:nvSpPr>
        <p:spPr>
          <a:xfrm>
            <a:off x="4342350" y="126160"/>
            <a:ext cx="2190996" cy="12998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kumimoji="1" lang="ja-JP" altLang="en-US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令和</a:t>
            </a:r>
            <a:r>
              <a:rPr kumimoji="1" lang="en-US" altLang="ja-JP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8</a:t>
            </a:r>
            <a:r>
              <a:rPr kumimoji="1" lang="ja-JP" altLang="en-US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</a:t>
            </a:r>
            <a:endParaRPr kumimoji="1" lang="en-US" altLang="ja-JP" sz="28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r"/>
            <a:r>
              <a:rPr kumimoji="1" lang="en-US" altLang="ja-JP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4</a:t>
            </a:r>
            <a:r>
              <a:rPr kumimoji="1" lang="ja-JP" altLang="en-US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月</a:t>
            </a:r>
            <a:r>
              <a:rPr kumimoji="1" lang="en-US" altLang="ja-JP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</a:t>
            </a:r>
            <a:r>
              <a:rPr kumimoji="1" lang="ja-JP" altLang="en-US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日</a:t>
            </a:r>
            <a:endParaRPr kumimoji="1" lang="en-US" altLang="ja-JP" sz="28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r"/>
            <a:r>
              <a:rPr kumimoji="1" lang="ja-JP" altLang="en-US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開催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539D5EA-217C-A424-EABE-2F2C4154E3FD}"/>
              </a:ext>
            </a:extLst>
          </p:cNvPr>
          <p:cNvSpPr/>
          <p:nvPr/>
        </p:nvSpPr>
        <p:spPr>
          <a:xfrm>
            <a:off x="169096" y="1691216"/>
            <a:ext cx="2472230" cy="424135"/>
          </a:xfrm>
          <a:prstGeom prst="rect">
            <a:avLst/>
          </a:prstGeom>
          <a:solidFill>
            <a:srgbClr val="7A5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1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ハローワーク小田原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B567A08-A2A3-98FE-4326-805886682D67}"/>
              </a:ext>
            </a:extLst>
          </p:cNvPr>
          <p:cNvSpPr/>
          <p:nvPr/>
        </p:nvSpPr>
        <p:spPr>
          <a:xfrm>
            <a:off x="1021" y="2421988"/>
            <a:ext cx="3861481" cy="528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kumimoji="1" lang="ja-JP" altLang="en-US" sz="36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株式会社</a:t>
            </a:r>
            <a:endParaRPr kumimoji="1" lang="en-US" altLang="ja-JP" sz="3600" dirty="0">
              <a:solidFill>
                <a:srgbClr val="C0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6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鎌倉紅谷小田原工場就職面接会</a:t>
            </a:r>
          </a:p>
        </p:txBody>
      </p:sp>
      <p:sp>
        <p:nvSpPr>
          <p:cNvPr id="21" name="矢印: 五方向 20">
            <a:extLst>
              <a:ext uri="{FF2B5EF4-FFF2-40B4-BE49-F238E27FC236}">
                <a16:creationId xmlns:a16="http://schemas.microsoft.com/office/drawing/2014/main" id="{FBB15DB5-64FE-838B-954A-67CB407E1656}"/>
              </a:ext>
            </a:extLst>
          </p:cNvPr>
          <p:cNvSpPr/>
          <p:nvPr/>
        </p:nvSpPr>
        <p:spPr>
          <a:xfrm>
            <a:off x="0" y="3375995"/>
            <a:ext cx="4840929" cy="528413"/>
          </a:xfrm>
          <a:prstGeom prst="homePlate">
            <a:avLst/>
          </a:prstGeom>
          <a:solidFill>
            <a:srgbClr val="FF61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spc="3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イベントレポート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8B336BD-8C33-34ED-E1E5-1023307239CF}"/>
              </a:ext>
            </a:extLst>
          </p:cNvPr>
          <p:cNvSpPr/>
          <p:nvPr/>
        </p:nvSpPr>
        <p:spPr>
          <a:xfrm>
            <a:off x="-85215" y="-49032"/>
            <a:ext cx="6992696" cy="10004748"/>
          </a:xfrm>
          <a:prstGeom prst="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6F856C4-CA65-273C-A503-A87C3D61C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40" y="4108944"/>
            <a:ext cx="6659464" cy="1262302"/>
          </a:xfrm>
        </p:spPr>
        <p:txBody>
          <a:bodyPr wrap="square" anchor="t" anchorCtr="0">
            <a:noAutofit/>
          </a:bodyPr>
          <a:lstStyle/>
          <a:p>
            <a:pPr algn="l"/>
            <a:r>
              <a:rPr kumimoji="1" lang="ja-JP" altLang="en-US" sz="1400" dirty="0">
                <a:latin typeface="+mn-ea"/>
                <a:ea typeface="+mn-ea"/>
              </a:rPr>
              <a:t>　令和８年４月２０日、株式会社鎌倉紅谷小田原工場</a:t>
            </a:r>
            <a:r>
              <a:rPr kumimoji="1" lang="ja-JP" altLang="en-US" sz="1400">
                <a:latin typeface="+mn-ea"/>
                <a:ea typeface="+mn-ea"/>
              </a:rPr>
              <a:t>の就職面接会</a:t>
            </a:r>
            <a:r>
              <a:rPr kumimoji="1" lang="ja-JP" altLang="en-US" sz="1400" dirty="0">
                <a:latin typeface="+mn-ea"/>
                <a:ea typeface="+mn-ea"/>
              </a:rPr>
              <a:t>を開催しました。小田原市に新設された工場稼働に向けた求人で、製造・包装・清掃など複数の職種での募集がありました。当日は事業所のブースを２つ設置し、参加者の方と面接を実施しました。</a:t>
            </a:r>
            <a:br>
              <a:rPr kumimoji="1" lang="ja-JP" altLang="en-US" sz="1400" dirty="0">
                <a:latin typeface="+mn-ea"/>
                <a:ea typeface="+mn-ea"/>
              </a:rPr>
            </a:br>
            <a:endParaRPr kumimoji="1" lang="ja-JP" altLang="en-US" sz="1400" dirty="0">
              <a:latin typeface="+mn-ea"/>
              <a:ea typeface="+mn-ea"/>
            </a:endParaRPr>
          </a:p>
        </p:txBody>
      </p:sp>
      <p:sp>
        <p:nvSpPr>
          <p:cNvPr id="30" name="矢印: 五方向 29">
            <a:extLst>
              <a:ext uri="{FF2B5EF4-FFF2-40B4-BE49-F238E27FC236}">
                <a16:creationId xmlns:a16="http://schemas.microsoft.com/office/drawing/2014/main" id="{DFA43DB8-8957-2C82-D072-D37901759774}"/>
              </a:ext>
            </a:extLst>
          </p:cNvPr>
          <p:cNvSpPr/>
          <p:nvPr/>
        </p:nvSpPr>
        <p:spPr>
          <a:xfrm>
            <a:off x="-12238" y="7988978"/>
            <a:ext cx="2291140" cy="264207"/>
          </a:xfrm>
          <a:prstGeom prst="homePlate">
            <a:avLst/>
          </a:prstGeom>
          <a:solidFill>
            <a:srgbClr val="FF61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pc="3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参加者の声</a:t>
            </a:r>
          </a:p>
        </p:txBody>
      </p:sp>
      <p:pic>
        <p:nvPicPr>
          <p:cNvPr id="32" name="グラフィックス 31" descr="電球 単色塗りつぶし">
            <a:extLst>
              <a:ext uri="{FF2B5EF4-FFF2-40B4-BE49-F238E27FC236}">
                <a16:creationId xmlns:a16="http://schemas.microsoft.com/office/drawing/2014/main" id="{0CA0C772-6152-DC2B-782B-E77416DE7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8909" y="10787305"/>
            <a:ext cx="716009" cy="716009"/>
          </a:xfrm>
          <a:prstGeom prst="rect">
            <a:avLst/>
          </a:prstGeom>
        </p:spPr>
      </p:pic>
      <p:pic>
        <p:nvPicPr>
          <p:cNvPr id="34" name="グラフィックス 33" descr="星 単色塗りつぶし">
            <a:extLst>
              <a:ext uri="{FF2B5EF4-FFF2-40B4-BE49-F238E27FC236}">
                <a16:creationId xmlns:a16="http://schemas.microsoft.com/office/drawing/2014/main" id="{88BC102B-7CF2-1A6E-7BB7-53523AC8A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6184" y="10638260"/>
            <a:ext cx="773341" cy="773341"/>
          </a:xfrm>
          <a:prstGeom prst="rect">
            <a:avLst/>
          </a:prstGeom>
          <a:noFill/>
        </p:spPr>
      </p:pic>
      <p:pic>
        <p:nvPicPr>
          <p:cNvPr id="37" name="グラフィックス 36" descr="しぶき 単色塗りつぶし">
            <a:extLst>
              <a:ext uri="{FF2B5EF4-FFF2-40B4-BE49-F238E27FC236}">
                <a16:creationId xmlns:a16="http://schemas.microsoft.com/office/drawing/2014/main" id="{895E9A29-2416-3FEB-A1F1-83A9657B5D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46070" y="10473421"/>
            <a:ext cx="914400" cy="914400"/>
          </a:xfrm>
          <a:prstGeom prst="rect">
            <a:avLst/>
          </a:prstGeom>
        </p:spPr>
      </p:pic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927C7985-BCB5-E120-4A3C-8EE7BDBF4CC4}"/>
              </a:ext>
            </a:extLst>
          </p:cNvPr>
          <p:cNvCxnSpPr/>
          <p:nvPr/>
        </p:nvCxnSpPr>
        <p:spPr>
          <a:xfrm>
            <a:off x="169096" y="8323029"/>
            <a:ext cx="0" cy="324000"/>
          </a:xfrm>
          <a:prstGeom prst="line">
            <a:avLst/>
          </a:prstGeom>
          <a:ln w="76200">
            <a:solidFill>
              <a:srgbClr val="B425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タイトル 1">
            <a:extLst>
              <a:ext uri="{FF2B5EF4-FFF2-40B4-BE49-F238E27FC236}">
                <a16:creationId xmlns:a16="http://schemas.microsoft.com/office/drawing/2014/main" id="{857108A7-80DF-CE97-8DF1-65805261CD97}"/>
              </a:ext>
            </a:extLst>
          </p:cNvPr>
          <p:cNvSpPr txBox="1">
            <a:spLocks/>
          </p:cNvSpPr>
          <p:nvPr/>
        </p:nvSpPr>
        <p:spPr>
          <a:xfrm>
            <a:off x="190941" y="8282712"/>
            <a:ext cx="2683932" cy="36431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1200" dirty="0">
                <a:latin typeface="+mn-ea"/>
                <a:ea typeface="+mn-ea"/>
              </a:rPr>
              <a:t>会社の方と直接話ができ、業務内容も詳しく理解することが出来た。</a:t>
            </a:r>
            <a:endParaRPr lang="en-US" altLang="ja-JP" sz="1200" dirty="0">
              <a:latin typeface="+mn-ea"/>
              <a:ea typeface="+mn-ea"/>
            </a:endParaRPr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688EB2DD-DC6C-EA84-B278-0CEA864EE28C}"/>
              </a:ext>
            </a:extLst>
          </p:cNvPr>
          <p:cNvCxnSpPr/>
          <p:nvPr/>
        </p:nvCxnSpPr>
        <p:spPr>
          <a:xfrm>
            <a:off x="169096" y="8752437"/>
            <a:ext cx="0" cy="324000"/>
          </a:xfrm>
          <a:prstGeom prst="line">
            <a:avLst/>
          </a:prstGeom>
          <a:ln w="76200">
            <a:solidFill>
              <a:srgbClr val="B425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タイトル 1">
            <a:extLst>
              <a:ext uri="{FF2B5EF4-FFF2-40B4-BE49-F238E27FC236}">
                <a16:creationId xmlns:a16="http://schemas.microsoft.com/office/drawing/2014/main" id="{A2AB32C6-0E5E-23B1-895E-5A16715CF4BB}"/>
              </a:ext>
            </a:extLst>
          </p:cNvPr>
          <p:cNvSpPr txBox="1">
            <a:spLocks/>
          </p:cNvSpPr>
          <p:nvPr/>
        </p:nvSpPr>
        <p:spPr>
          <a:xfrm>
            <a:off x="176849" y="8715862"/>
            <a:ext cx="2683932" cy="36431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1200" dirty="0">
                <a:latin typeface="+mn-ea"/>
                <a:ea typeface="+mn-ea"/>
              </a:rPr>
              <a:t>初めての参加で不安だったが、案内もスムーズで貴重な経験が出来た。</a:t>
            </a:r>
            <a:endParaRPr lang="en-US" altLang="ja-JP" sz="1200" dirty="0">
              <a:latin typeface="+mn-ea"/>
              <a:ea typeface="+mn-ea"/>
            </a:endParaRPr>
          </a:p>
        </p:txBody>
      </p:sp>
      <p:sp>
        <p:nvSpPr>
          <p:cNvPr id="47" name="矢印: 五方向 46">
            <a:extLst>
              <a:ext uri="{FF2B5EF4-FFF2-40B4-BE49-F238E27FC236}">
                <a16:creationId xmlns:a16="http://schemas.microsoft.com/office/drawing/2014/main" id="{81535411-CBFC-6977-1271-25CD71A1E936}"/>
              </a:ext>
            </a:extLst>
          </p:cNvPr>
          <p:cNvSpPr/>
          <p:nvPr/>
        </p:nvSpPr>
        <p:spPr>
          <a:xfrm rot="10800000">
            <a:off x="4114643" y="7938018"/>
            <a:ext cx="2776011" cy="275465"/>
          </a:xfrm>
          <a:prstGeom prst="homePlate">
            <a:avLst/>
          </a:prstGeom>
          <a:solidFill>
            <a:srgbClr val="C36B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pc="3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277EA50D-7DBF-62BC-32EE-6CD380475F3C}"/>
              </a:ext>
            </a:extLst>
          </p:cNvPr>
          <p:cNvSpPr/>
          <p:nvPr/>
        </p:nvSpPr>
        <p:spPr>
          <a:xfrm>
            <a:off x="4176489" y="7923414"/>
            <a:ext cx="2544971" cy="2754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pc="3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事業所の感想</a:t>
            </a:r>
          </a:p>
        </p:txBody>
      </p:sp>
      <p:sp>
        <p:nvSpPr>
          <p:cNvPr id="51" name="タイトル 1">
            <a:extLst>
              <a:ext uri="{FF2B5EF4-FFF2-40B4-BE49-F238E27FC236}">
                <a16:creationId xmlns:a16="http://schemas.microsoft.com/office/drawing/2014/main" id="{18C82ED1-ECFC-1511-956E-349295D77223}"/>
              </a:ext>
            </a:extLst>
          </p:cNvPr>
          <p:cNvSpPr txBox="1">
            <a:spLocks/>
          </p:cNvSpPr>
          <p:nvPr/>
        </p:nvSpPr>
        <p:spPr>
          <a:xfrm>
            <a:off x="3780396" y="8284650"/>
            <a:ext cx="3052241" cy="78970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ja-JP" altLang="en-US" sz="1200" dirty="0">
              <a:latin typeface="+mn-ea"/>
              <a:ea typeface="+mn-ea"/>
            </a:endParaRPr>
          </a:p>
        </p:txBody>
      </p:sp>
      <p:sp>
        <p:nvSpPr>
          <p:cNvPr id="52" name="タイトル 1">
            <a:extLst>
              <a:ext uri="{FF2B5EF4-FFF2-40B4-BE49-F238E27FC236}">
                <a16:creationId xmlns:a16="http://schemas.microsoft.com/office/drawing/2014/main" id="{DCE27539-712F-D558-F234-D19E5F7AACAA}"/>
              </a:ext>
            </a:extLst>
          </p:cNvPr>
          <p:cNvSpPr txBox="1">
            <a:spLocks/>
          </p:cNvSpPr>
          <p:nvPr/>
        </p:nvSpPr>
        <p:spPr>
          <a:xfrm>
            <a:off x="-13222" y="9709071"/>
            <a:ext cx="2594641" cy="246644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1200" dirty="0">
                <a:latin typeface="+mn-ea"/>
                <a:ea typeface="+mn-ea"/>
              </a:rPr>
              <a:t>ハローワーク小田原　事業所部門</a:t>
            </a:r>
          </a:p>
        </p:txBody>
      </p:sp>
      <p:sp>
        <p:nvSpPr>
          <p:cNvPr id="55" name="楕円 54">
            <a:extLst>
              <a:ext uri="{FF2B5EF4-FFF2-40B4-BE49-F238E27FC236}">
                <a16:creationId xmlns:a16="http://schemas.microsoft.com/office/drawing/2014/main" id="{AB2EB3A1-43B1-22AB-7B54-32F955DEA521}"/>
              </a:ext>
            </a:extLst>
          </p:cNvPr>
          <p:cNvSpPr/>
          <p:nvPr/>
        </p:nvSpPr>
        <p:spPr>
          <a:xfrm>
            <a:off x="5598666" y="5126958"/>
            <a:ext cx="1278134" cy="1220575"/>
          </a:xfrm>
          <a:prstGeom prst="ellipse">
            <a:avLst/>
          </a:prstGeom>
          <a:solidFill>
            <a:srgbClr val="FA27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B95AD482-8A51-0B55-825B-0AFB447875F3}"/>
              </a:ext>
            </a:extLst>
          </p:cNvPr>
          <p:cNvSpPr/>
          <p:nvPr/>
        </p:nvSpPr>
        <p:spPr>
          <a:xfrm>
            <a:off x="5583795" y="5397504"/>
            <a:ext cx="1365251" cy="663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spc="3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参加者</a:t>
            </a:r>
            <a:endParaRPr kumimoji="1" lang="en-US" altLang="ja-JP" spc="3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kumimoji="1" lang="en-US" altLang="ja-JP" sz="3600" spc="3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29</a:t>
            </a:r>
            <a:r>
              <a:rPr kumimoji="1" lang="ja-JP" altLang="en-US" spc="3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名</a:t>
            </a:r>
          </a:p>
        </p:txBody>
      </p:sp>
      <p:pic>
        <p:nvPicPr>
          <p:cNvPr id="60" name="グラフィックス 59" descr="リボン 単色塗りつぶし">
            <a:extLst>
              <a:ext uri="{FF2B5EF4-FFF2-40B4-BE49-F238E27FC236}">
                <a16:creationId xmlns:a16="http://schemas.microsoft.com/office/drawing/2014/main" id="{11CD165B-DE22-FCC7-9054-F8A38FC186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14804" y="10222309"/>
            <a:ext cx="914400" cy="914400"/>
          </a:xfrm>
          <a:prstGeom prst="rect">
            <a:avLst/>
          </a:prstGeom>
        </p:spPr>
      </p:pic>
      <p:pic>
        <p:nvPicPr>
          <p:cNvPr id="62" name="グラフィックス 61" descr="ユーザー 単色塗りつぶし">
            <a:extLst>
              <a:ext uri="{FF2B5EF4-FFF2-40B4-BE49-F238E27FC236}">
                <a16:creationId xmlns:a16="http://schemas.microsoft.com/office/drawing/2014/main" id="{BDA319E6-8759-9627-D2FF-F89E9FA084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72120" y="9981974"/>
            <a:ext cx="1354005" cy="1354005"/>
          </a:xfrm>
          <a:prstGeom prst="rect">
            <a:avLst/>
          </a:prstGeom>
        </p:spPr>
      </p:pic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0E4FD4BF-8C0C-6AF8-F8BC-8BBE5459E4EA}"/>
              </a:ext>
            </a:extLst>
          </p:cNvPr>
          <p:cNvSpPr/>
          <p:nvPr/>
        </p:nvSpPr>
        <p:spPr>
          <a:xfrm>
            <a:off x="3564469" y="5173604"/>
            <a:ext cx="1686065" cy="620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 anchorCtr="0"/>
          <a:lstStyle/>
          <a:p>
            <a:r>
              <a:rPr kumimoji="1" lang="ja-JP" altLang="en-US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　募集職種</a:t>
            </a:r>
            <a:endParaRPr kumimoji="1" lang="en-US" altLang="ja-JP" dirty="0">
              <a:solidFill>
                <a:srgbClr val="C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ja-JP" altLang="en-US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◆菓子製造員</a:t>
            </a:r>
            <a:endParaRPr kumimoji="1" lang="en-US" altLang="ja-JP" dirty="0">
              <a:solidFill>
                <a:srgbClr val="C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ja-JP" altLang="en-US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◆菓子包装加工員</a:t>
            </a:r>
            <a:endParaRPr kumimoji="1" lang="en-US" altLang="ja-JP" dirty="0">
              <a:solidFill>
                <a:srgbClr val="C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ja-JP" altLang="en-US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◆機械洗浄・清掃員</a:t>
            </a:r>
            <a:endParaRPr kumimoji="1" lang="en-US" altLang="ja-JP" dirty="0">
              <a:solidFill>
                <a:srgbClr val="C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65" name="グラフィックス 64" descr="星 単色塗りつぶし">
            <a:extLst>
              <a:ext uri="{FF2B5EF4-FFF2-40B4-BE49-F238E27FC236}">
                <a16:creationId xmlns:a16="http://schemas.microsoft.com/office/drawing/2014/main" id="{BB758BD6-EA86-A4D6-2C0F-30238B1B36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627" y="9277706"/>
            <a:ext cx="438436" cy="438436"/>
          </a:xfrm>
          <a:prstGeom prst="rect">
            <a:avLst/>
          </a:prstGeom>
          <a:noFill/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3A14025-B417-992B-C3C8-38B38D2923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" y="-60639"/>
            <a:ext cx="1920119" cy="192011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8E36717-3736-619F-4BDA-3CDE65D49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419" y="764828"/>
            <a:ext cx="2322194" cy="232219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611544AF-8342-F1B0-F968-275708E438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895" y="3853770"/>
            <a:ext cx="2938320" cy="2938320"/>
          </a:xfrm>
          <a:prstGeom prst="rect">
            <a:avLst/>
          </a:prstGeom>
        </p:spPr>
      </p:pic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3AE4081A-39DE-1F18-9830-64BE8F7B2F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3995308"/>
              </p:ext>
            </p:extLst>
          </p:nvPr>
        </p:nvGraphicFramePr>
        <p:xfrm>
          <a:off x="139458" y="5138913"/>
          <a:ext cx="3200338" cy="2399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8" imgW="19754761" imgH="14811171" progId="AcroExch.Document.DC">
                  <p:embed/>
                </p:oleObj>
              </mc:Choice>
              <mc:Fallback>
                <p:oleObj name="Acrobat Document" r:id="rId18" imgW="19754761" imgH="14811171" progId="AcroExch.Document.DC">
                  <p:embed/>
                  <p:pic>
                    <p:nvPicPr>
                      <p:cNvPr id="5" name="オブジェクト 4">
                        <a:extLst>
                          <a:ext uri="{FF2B5EF4-FFF2-40B4-BE49-F238E27FC236}">
                            <a16:creationId xmlns:a16="http://schemas.microsoft.com/office/drawing/2014/main" id="{3AE4081A-39DE-1F18-9830-64BE8F7B2F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39458" y="5138913"/>
                        <a:ext cx="3200338" cy="2399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5DF3713B-51F0-48BB-FABC-2E747579A0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615173"/>
              </p:ext>
            </p:extLst>
          </p:nvPr>
        </p:nvGraphicFramePr>
        <p:xfrm>
          <a:off x="3417520" y="6380894"/>
          <a:ext cx="2302609" cy="137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0" imgW="19754761" imgH="14811171" progId="AcroExch.Document.DC">
                  <p:embed/>
                </p:oleObj>
              </mc:Choice>
              <mc:Fallback>
                <p:oleObj name="Acrobat Document" r:id="rId20" imgW="19754761" imgH="14811171" progId="AcroExch.Document.DC">
                  <p:embed/>
                  <p:pic>
                    <p:nvPicPr>
                      <p:cNvPr id="6" name="オブジェクト 5">
                        <a:extLst>
                          <a:ext uri="{FF2B5EF4-FFF2-40B4-BE49-F238E27FC236}">
                            <a16:creationId xmlns:a16="http://schemas.microsoft.com/office/drawing/2014/main" id="{5DF3713B-51F0-48BB-FABC-2E747579A0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417520" y="6380894"/>
                        <a:ext cx="2302609" cy="1370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タイトル 1">
            <a:extLst>
              <a:ext uri="{FF2B5EF4-FFF2-40B4-BE49-F238E27FC236}">
                <a16:creationId xmlns:a16="http://schemas.microsoft.com/office/drawing/2014/main" id="{357BA5AC-CD89-1898-0E57-9A4C1AB42DA6}"/>
              </a:ext>
            </a:extLst>
          </p:cNvPr>
          <p:cNvSpPr txBox="1">
            <a:spLocks/>
          </p:cNvSpPr>
          <p:nvPr/>
        </p:nvSpPr>
        <p:spPr>
          <a:xfrm>
            <a:off x="3879920" y="8264961"/>
            <a:ext cx="2683932" cy="94158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1200" dirty="0">
                <a:latin typeface="+mn-ea"/>
                <a:ea typeface="+mn-ea"/>
              </a:rPr>
              <a:t>当日はたくさんの方にご参加いただきありがとうございました。</a:t>
            </a:r>
            <a:endParaRPr lang="en-US" altLang="ja-JP" sz="1200" dirty="0">
              <a:latin typeface="+mn-ea"/>
              <a:ea typeface="+mn-ea"/>
            </a:endParaRPr>
          </a:p>
          <a:p>
            <a:pPr algn="l"/>
            <a:r>
              <a:rPr lang="ja-JP" altLang="en-US" sz="1200" dirty="0">
                <a:latin typeface="+mn-ea"/>
                <a:ea typeface="+mn-ea"/>
              </a:rPr>
              <a:t>皆様の菓子製造に対する気持ちや、興味・関心を聞くことができる貴重な機会となりました。</a:t>
            </a:r>
            <a:endParaRPr lang="en-US" altLang="ja-JP" sz="1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78352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<Relationships xmlns="http://schemas.openxmlformats.org/package/2006/relationships"><Relationship Id="rId1" Target="itemProps1.xml" Type="http://schemas.openxmlformats.org/officeDocument/2006/relationships/customXmlProps"/></Relationships>
</file>

<file path=customXml/_rels/item2.xml.rels><?xml version="1.0" encoding="UTF-8" standalone="yes"?><Relationships xmlns="http://schemas.openxmlformats.org/package/2006/relationships"><Relationship Id="rId1" Target="itemProps2.xml" Type="http://schemas.openxmlformats.org/officeDocument/2006/relationships/customXmlProps"/></Relationships>
</file>

<file path=customXml/_rels/item3.xml.rels><?xml version="1.0" encoding="UTF-8" standalone="yes"?><Relationships xmlns="http://schemas.openxmlformats.org/package/2006/relationships"><Relationship Id="rId1" Target="itemProps3.xml" Type="http://schemas.openxmlformats.org/officeDocument/2006/relationships/customXmlProps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e462741d-1e6e-4ad2-aa8d-bb67d5f04a8c">
      <UserInfo>
        <DisplayName/>
        <AccountId xsi:nil="true"/>
        <AccountType/>
      </UserInfo>
    </Owner>
    <lcf76f155ced4ddcb4097134ff3c332f xmlns="e462741d-1e6e-4ad2-aa8d-bb67d5f04a8c">
      <Terms xmlns="http://schemas.microsoft.com/office/infopath/2007/PartnerControls"/>
    </lcf76f155ced4ddcb4097134ff3c332f>
    <TaxCatchAll xmlns="44856c1c-163a-4db4-9f2d-e69ab44d016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2C09593B008C29469FFABB2129621784" ma:contentTypeVersion="13" ma:contentTypeDescription="新しいドキュメントを作成します。" ma:contentTypeScope="" ma:versionID="8cbb94a6abce08e8bf84aa2128a32ad2">
  <xsd:schema xmlns:xsd="http://www.w3.org/2001/XMLSchema" xmlns:xs="http://www.w3.org/2001/XMLSchema" xmlns:p="http://schemas.microsoft.com/office/2006/metadata/properties" xmlns:ns2="e462741d-1e6e-4ad2-aa8d-bb67d5f04a8c" xmlns:ns3="44856c1c-163a-4db4-9f2d-e69ab44d016d" targetNamespace="http://schemas.microsoft.com/office/2006/metadata/properties" ma:root="true" ma:fieldsID="3010d92937fe8cbe460c53d297b9c3ed" ns2:_="" ns3:_="">
    <xsd:import namespace="e462741d-1e6e-4ad2-aa8d-bb67d5f04a8c"/>
    <xsd:import namespace="44856c1c-163a-4db4-9f2d-e69ab44d016d"/>
    <xsd:element name="properties">
      <xsd:complexType>
        <xsd:sequence>
          <xsd:element name="documentManagement">
            <xsd:complexType>
              <xsd:all>
                <xsd:element ref="ns2:Owner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62741d-1e6e-4ad2-aa8d-bb67d5f04a8c" elementFormDefault="qualified">
    <xsd:import namespace="http://schemas.microsoft.com/office/2006/documentManagement/types"/>
    <xsd:import namespace="http://schemas.microsoft.com/office/infopath/2007/PartnerControls"/>
    <xsd:element name="Owner" ma:index="8" nillable="true" ma:displayName="所有者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画像タグ" ma:readOnly="false" ma:fieldId="{5cf76f15-5ced-4ddc-b409-7134ff3c332f}" ma:taxonomyMulti="true" ma:sspId="0347f584-7be2-4218-8e94-402d99aedf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856c1c-163a-4db4-9f2d-e69ab44d016d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699cb091-46b4-4d0a-a910-ccd5f93436e1}" ma:internalName="TaxCatchAll" ma:showField="CatchAllData" ma:web="44856c1c-163a-4db4-9f2d-e69ab44d01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7F1108-A339-4989-BE9C-238B470EE339}">
  <ds:schemaRefs>
    <ds:schemaRef ds:uri="e462741d-1e6e-4ad2-aa8d-bb67d5f04a8c"/>
    <ds:schemaRef ds:uri="http://schemas.microsoft.com/office/2006/metadata/properties"/>
    <ds:schemaRef ds:uri="http://schemas.microsoft.com/office/infopath/2007/PartnerControls"/>
    <ds:schemaRef ds:uri="http://purl.org/dc/terms/"/>
    <ds:schemaRef ds:uri="44856c1c-163a-4db4-9f2d-e69ab44d016d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B9320C4-BDFC-4B93-AA9E-53374C6008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3E8073-847D-47F2-A3CC-7AA61582AA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62741d-1e6e-4ad2-aa8d-bb67d5f04a8c"/>
    <ds:schemaRef ds:uri="44856c1c-163a-4db4-9f2d-e69ab44d01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Words>195</Words>
  <PresentationFormat>A4 210 x 297 mm</PresentationFormat>
  <Paragraphs>23</Paragraphs>
  <Slides>1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9" baseType="lpstr">
      <vt:lpstr>HGP創英角ｺﾞｼｯｸUB</vt:lpstr>
      <vt:lpstr>HGS創英角ｺﾞｼｯｸUB</vt:lpstr>
      <vt:lpstr>游ゴシック</vt:lpstr>
      <vt:lpstr>Arial</vt:lpstr>
      <vt:lpstr>Calibri</vt:lpstr>
      <vt:lpstr>Calibri Light</vt:lpstr>
      <vt:lpstr>Office テーマ</vt:lpstr>
      <vt:lpstr>Acrobat Document</vt:lpstr>
      <vt:lpstr>　令和８年４月２０日、株式会社鎌倉紅谷小田原工場の就職面接会を開催しました。小田原市に新設された工場稼働に向けた求人で、製造・包装・清掃など複数の職種での募集がありました。当日は事業所のブースを２つ設置し、参加者の方と面接を実施しました。 </vt:lpstr>
    </vt:vector>
  </TitlesOfParts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0x0101002C09593B008C29469FFABB2129621784</vt:lpwstr>
  </property>
  <property fmtid="{D5CDD505-2E9C-101B-9397-08002B2CF9AE}" pid="3" name="MediaServiceImageTags">
    <vt:lpwstr/>
  </property>
</Properties>
</file>