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handoutMasterIdLst>
    <p:handoutMasterId r:id="rId8"/>
  </p:handoutMasterIdLst>
  <p:sldIdLst>
    <p:sldId id="259" r:id="rId5"/>
    <p:sldId id="260" r:id="rId6"/>
  </p:sldIdLst>
  <p:sldSz cx="6858000" cy="9906000" type="A4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003299"/>
    <a:srgbClr val="FF99FF"/>
    <a:srgbClr val="E0C6D7"/>
    <a:srgbClr val="CC99FF"/>
    <a:srgbClr val="FF7C80"/>
    <a:srgbClr val="FF3300"/>
    <a:srgbClr val="009900"/>
    <a:srgbClr val="41DBDF"/>
    <a:srgbClr val="59BA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218" y="-3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../customXml/item1.xml" Type="http://schemas.openxmlformats.org/officeDocument/2006/relationships/customXml"/><Relationship Id="rId10" Target="viewProps.xml" Type="http://schemas.openxmlformats.org/officeDocument/2006/relationships/viewProps"/><Relationship Id="rId11" Target="theme/theme1.xml" Type="http://schemas.openxmlformats.org/officeDocument/2006/relationships/theme"/><Relationship Id="rId12" Target="tableStyles.xml" Type="http://schemas.openxmlformats.org/officeDocument/2006/relationships/tableStyles"/><Relationship Id="rId2" Target="../customXml/item2.xml" Type="http://schemas.openxmlformats.org/officeDocument/2006/relationships/customXml"/><Relationship Id="rId3" Target="../customXml/item3.xml" Type="http://schemas.openxmlformats.org/officeDocument/2006/relationships/customXml"/><Relationship Id="rId4" Target="slideMasters/slideMaster1.xml" Type="http://schemas.openxmlformats.org/officeDocument/2006/relationships/slide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notesMasters/notesMaster1.xml" Type="http://schemas.openxmlformats.org/officeDocument/2006/relationships/notesMaster"/><Relationship Id="rId8" Target="handoutMasters/handoutMaster1.xml" Type="http://schemas.openxmlformats.org/officeDocument/2006/relationships/handoutMaster"/><Relationship Id="rId9" Target="presProps.xml" Type="http://schemas.openxmlformats.org/officeDocument/2006/relationships/presProps"/></Relationships>
</file>

<file path=ppt/handoutMasters/_rels/handout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575" cy="498475"/>
          </a:xfrm>
          <a:prstGeom prst="rect">
            <a:avLst/>
          </a:prstGeom>
        </p:spPr>
        <p:txBody>
          <a:bodyPr vert="horz" lIns="91414" tIns="45707" rIns="91414" bIns="4570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4451" y="2"/>
            <a:ext cx="2949575" cy="498475"/>
          </a:xfrm>
          <a:prstGeom prst="rect">
            <a:avLst/>
          </a:prstGeom>
        </p:spPr>
        <p:txBody>
          <a:bodyPr vert="horz" lIns="91414" tIns="45707" rIns="91414" bIns="45707" rtlCol="0"/>
          <a:lstStyle>
            <a:lvl1pPr algn="r">
              <a:defRPr sz="1200"/>
            </a:lvl1pPr>
          </a:lstStyle>
          <a:p>
            <a:fld id="{7E0B4F34-C4C7-492F-AB9E-19DDC7CCB2C1}" type="datetimeFigureOut">
              <a:rPr kumimoji="1" lang="ja-JP" altLang="en-US" smtClean="0"/>
              <a:t>2026/4/21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440865"/>
            <a:ext cx="2949575" cy="498475"/>
          </a:xfrm>
          <a:prstGeom prst="rect">
            <a:avLst/>
          </a:prstGeom>
        </p:spPr>
        <p:txBody>
          <a:bodyPr vert="horz" lIns="91414" tIns="45707" rIns="91414" bIns="4570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4451" y="9440865"/>
            <a:ext cx="2949575" cy="498475"/>
          </a:xfrm>
          <a:prstGeom prst="rect">
            <a:avLst/>
          </a:prstGeom>
        </p:spPr>
        <p:txBody>
          <a:bodyPr vert="horz" lIns="91414" tIns="45707" rIns="91414" bIns="45707" rtlCol="0" anchor="b"/>
          <a:lstStyle>
            <a:lvl1pPr algn="r">
              <a:defRPr sz="1200"/>
            </a:lvl1pPr>
          </a:lstStyle>
          <a:p>
            <a:fld id="{D01FE18F-0D51-4D88-B29F-A881BEB3A1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4381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575" cy="498475"/>
          </a:xfrm>
          <a:prstGeom prst="rect">
            <a:avLst/>
          </a:prstGeom>
        </p:spPr>
        <p:txBody>
          <a:bodyPr vert="horz" lIns="91414" tIns="45707" rIns="91414" bIns="4570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451" y="2"/>
            <a:ext cx="2949575" cy="498475"/>
          </a:xfrm>
          <a:prstGeom prst="rect">
            <a:avLst/>
          </a:prstGeom>
        </p:spPr>
        <p:txBody>
          <a:bodyPr vert="horz" lIns="91414" tIns="45707" rIns="91414" bIns="45707" rtlCol="0"/>
          <a:lstStyle>
            <a:lvl1pPr algn="r">
              <a:defRPr sz="1200"/>
            </a:lvl1pPr>
          </a:lstStyle>
          <a:p>
            <a:fld id="{18B55875-5F47-4294-9E79-AD906A994B2C}" type="datetimeFigureOut">
              <a:rPr kumimoji="1" lang="ja-JP" altLang="en-US" smtClean="0"/>
              <a:t>2026/4/21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1933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4" tIns="45707" rIns="91414" bIns="4570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9" y="4783140"/>
            <a:ext cx="5443537" cy="3913187"/>
          </a:xfrm>
          <a:prstGeom prst="rect">
            <a:avLst/>
          </a:prstGeom>
        </p:spPr>
        <p:txBody>
          <a:bodyPr vert="horz" lIns="91414" tIns="45707" rIns="91414" bIns="4570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5"/>
            <a:ext cx="2949575" cy="498475"/>
          </a:xfrm>
          <a:prstGeom prst="rect">
            <a:avLst/>
          </a:prstGeom>
        </p:spPr>
        <p:txBody>
          <a:bodyPr vert="horz" lIns="91414" tIns="45707" rIns="91414" bIns="4570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451" y="9440865"/>
            <a:ext cx="2949575" cy="498475"/>
          </a:xfrm>
          <a:prstGeom prst="rect">
            <a:avLst/>
          </a:prstGeom>
        </p:spPr>
        <p:txBody>
          <a:bodyPr vert="horz" lIns="91414" tIns="45707" rIns="91414" bIns="45707" rtlCol="0" anchor="b"/>
          <a:lstStyle>
            <a:lvl1pPr algn="r">
              <a:defRPr sz="1200"/>
            </a:lvl1pPr>
          </a:lstStyle>
          <a:p>
            <a:fld id="{0AFBC617-4B2E-465C-9DEF-FF5406928D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5481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BC617-4B2E-465C-9DEF-FF5406928D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4289851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0103-E86C-477B-B6E0-99D68F75735D}" type="datetimeFigureOut">
              <a:rPr kumimoji="1" lang="ja-JP" altLang="en-US" smtClean="0"/>
              <a:t>2026/4/21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0612D-C10F-426F-A7DE-ECCF486C9D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6035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0103-E86C-477B-B6E0-99D68F75735D}" type="datetimeFigureOut">
              <a:rPr kumimoji="1" lang="ja-JP" altLang="en-US" smtClean="0"/>
              <a:t>2026/4/21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0612D-C10F-426F-A7DE-ECCF486C9D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2180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0103-E86C-477B-B6E0-99D68F75735D}" type="datetimeFigureOut">
              <a:rPr kumimoji="1" lang="ja-JP" altLang="en-US" smtClean="0"/>
              <a:t>2026/4/21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0612D-C10F-426F-A7DE-ECCF486C9D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1427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0103-E86C-477B-B6E0-99D68F75735D}" type="datetimeFigureOut">
              <a:rPr kumimoji="1" lang="ja-JP" altLang="en-US" smtClean="0"/>
              <a:t>2026/4/21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0612D-C10F-426F-A7DE-ECCF486C9D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0876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0103-E86C-477B-B6E0-99D68F75735D}" type="datetimeFigureOut">
              <a:rPr kumimoji="1" lang="ja-JP" altLang="en-US" smtClean="0"/>
              <a:t>2026/4/21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0612D-C10F-426F-A7DE-ECCF486C9D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3360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0103-E86C-477B-B6E0-99D68F75735D}" type="datetimeFigureOut">
              <a:rPr kumimoji="1" lang="ja-JP" altLang="en-US" smtClean="0"/>
              <a:t>2026/4/21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0612D-C10F-426F-A7DE-ECCF486C9D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6493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0103-E86C-477B-B6E0-99D68F75735D}" type="datetimeFigureOut">
              <a:rPr kumimoji="1" lang="ja-JP" altLang="en-US" smtClean="0"/>
              <a:t>2026/4/21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0612D-C10F-426F-A7DE-ECCF486C9D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5276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0103-E86C-477B-B6E0-99D68F75735D}" type="datetimeFigureOut">
              <a:rPr kumimoji="1" lang="ja-JP" altLang="en-US" smtClean="0"/>
              <a:t>2026/4/21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0612D-C10F-426F-A7DE-ECCF486C9D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5734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0103-E86C-477B-B6E0-99D68F75735D}" type="datetimeFigureOut">
              <a:rPr kumimoji="1" lang="ja-JP" altLang="en-US" smtClean="0"/>
              <a:t>2026/4/21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0612D-C10F-426F-A7DE-ECCF486C9D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5905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0103-E86C-477B-B6E0-99D68F75735D}" type="datetimeFigureOut">
              <a:rPr kumimoji="1" lang="ja-JP" altLang="en-US" smtClean="0"/>
              <a:t>2026/4/21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0612D-C10F-426F-A7DE-ECCF486C9D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4420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0103-E86C-477B-B6E0-99D68F75735D}" type="datetimeFigureOut">
              <a:rPr kumimoji="1" lang="ja-JP" altLang="en-US" smtClean="0"/>
              <a:t>2026/4/21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0612D-C10F-426F-A7DE-ECCF486C9D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1374883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4000">
              <a:srgbClr val="E0C6D7"/>
            </a:gs>
            <a:gs pos="0">
              <a:schemeClr val="accent4">
                <a:lumMod val="20000"/>
                <a:lumOff val="80000"/>
              </a:schemeClr>
            </a:gs>
            <a:gs pos="78000">
              <a:schemeClr val="accent4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C0103-E86C-477B-B6E0-99D68F75735D}" type="datetimeFigureOut">
              <a:rPr kumimoji="1" lang="ja-JP" altLang="en-US" smtClean="0"/>
              <a:t>2026/4/21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0612D-C10F-426F-A7DE-ECCF486C9D3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839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Relationship Id="rId2" Target="../media/image6.emf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4000">
              <a:srgbClr val="E0C6D7"/>
            </a:gs>
            <a:gs pos="0">
              <a:schemeClr val="accent4">
                <a:lumMod val="20000"/>
                <a:lumOff val="80000"/>
              </a:schemeClr>
            </a:gs>
            <a:gs pos="40000">
              <a:schemeClr val="accent4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5503229" y="153464"/>
            <a:ext cx="1262949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求職活動の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実績になります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89194" y="1879660"/>
            <a:ext cx="5001923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ja-JP" altLang="en-US" sz="3200" b="1" spc="50" dirty="0">
                <a:ln w="11430">
                  <a:noFill/>
                </a:ln>
                <a:latin typeface="メイリオ" panose="020B0604030504040204" pitchFamily="50" charset="-128"/>
                <a:ea typeface="メイリオ" panose="020B0604030504040204" pitchFamily="50" charset="-128"/>
              </a:rPr>
              <a:t>令和８年５月</a:t>
            </a:r>
            <a:r>
              <a:rPr lang="en-US" altLang="ja-JP" sz="3200" b="1" spc="50" dirty="0">
                <a:ln w="11430">
                  <a:noFill/>
                </a:ln>
                <a:latin typeface="メイリオ" panose="020B0604030504040204" pitchFamily="50" charset="-128"/>
                <a:ea typeface="メイリオ" panose="020B0604030504040204" pitchFamily="50" charset="-128"/>
              </a:rPr>
              <a:t>18</a:t>
            </a:r>
            <a:r>
              <a:rPr lang="ja-JP" altLang="en-US" sz="3200" b="1" spc="50" dirty="0">
                <a:ln w="11430">
                  <a:noFill/>
                </a:ln>
                <a:latin typeface="メイリオ" panose="020B0604030504040204" pitchFamily="50" charset="-128"/>
                <a:ea typeface="メイリオ" panose="020B0604030504040204" pitchFamily="50" charset="-128"/>
              </a:rPr>
              <a:t>日（月）</a:t>
            </a:r>
            <a:endParaRPr lang="en-US" altLang="ja-JP" sz="3200" b="1" spc="50" dirty="0">
              <a:ln w="11430">
                <a:noFill/>
              </a:ln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55367" y="8502323"/>
            <a:ext cx="6730686" cy="13003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2000" b="1" dirty="0">
                <a:ln w="0">
                  <a:noFill/>
                </a:ln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完全予約制</a:t>
            </a:r>
            <a:r>
              <a:rPr lang="ja-JP" altLang="en-US" sz="2500" b="1" dirty="0">
                <a:ln w="0">
                  <a:noFill/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ja-JP" altLang="en-US" sz="2000" b="1" dirty="0">
                <a:ln w="0">
                  <a:noFill/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職業相談窓口</a:t>
            </a:r>
            <a:r>
              <a:rPr lang="ja-JP" altLang="en-US" sz="1600" b="1" dirty="0">
                <a:ln w="0">
                  <a:noFill/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または</a:t>
            </a:r>
            <a:r>
              <a:rPr lang="ja-JP" altLang="en-US" sz="2000" b="1" dirty="0">
                <a:ln w="0">
                  <a:noFill/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お電話で予約が可能です</a:t>
            </a:r>
            <a:endParaRPr lang="en-US" altLang="ja-JP" sz="2000" b="1" dirty="0">
              <a:ln w="0">
                <a:noFill/>
              </a:ln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b="1" dirty="0">
                <a:ln w="0">
                  <a:noFill/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ハローワーク厚木　職業相談第一部門</a:t>
            </a:r>
            <a:endParaRPr lang="en-US" altLang="ja-JP" sz="2000" b="1" dirty="0">
              <a:ln w="0">
                <a:noFill/>
              </a:ln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000" b="1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📞</a:t>
            </a:r>
            <a:r>
              <a:rPr lang="en-US" altLang="ja-JP" sz="2000" b="1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046</a:t>
            </a:r>
            <a:r>
              <a:rPr lang="ja-JP" altLang="en-US" sz="2000" b="1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－</a:t>
            </a:r>
            <a:r>
              <a:rPr lang="en-US" altLang="ja-JP" sz="2000" b="1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296</a:t>
            </a:r>
            <a:r>
              <a:rPr lang="ja-JP" altLang="en-US" sz="2000" b="1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－</a:t>
            </a:r>
            <a:r>
              <a:rPr lang="en-US" altLang="ja-JP" sz="2000" b="1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8609</a:t>
            </a:r>
            <a:r>
              <a:rPr lang="ja-JP" altLang="en-US" sz="2000" b="1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（部門コード</a:t>
            </a:r>
            <a:r>
              <a:rPr lang="en-US" altLang="ja-JP" sz="2000" b="1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41</a:t>
            </a:r>
            <a:r>
              <a:rPr lang="ja-JP" altLang="en-US" sz="2000" b="1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♯）</a:t>
            </a:r>
            <a:endParaRPr lang="en-US" altLang="ja-JP" sz="2000" b="1" dirty="0">
              <a:ln w="0">
                <a:solidFill>
                  <a:schemeClr val="tx1"/>
                </a:solidFill>
              </a:ln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400" b="1" dirty="0">
              <a:ln w="0">
                <a:solidFill>
                  <a:schemeClr val="tx1"/>
                </a:solidFill>
              </a:ln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en-US" altLang="ja-JP" sz="1200" b="1" dirty="0">
                <a:ln w="0">
                  <a:noFill/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200" b="1" dirty="0">
                <a:ln w="0">
                  <a:noFill/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お手元に求職番号（ハローワーク受付票等）をご用意ください。</a:t>
            </a:r>
            <a:endParaRPr lang="en-US" altLang="ja-JP" sz="1200" b="1" dirty="0">
              <a:ln w="0">
                <a:noFill/>
              </a:ln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b="1" dirty="0">
                <a:ln w="0">
                  <a:noFill/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</a:t>
            </a:r>
            <a:endParaRPr lang="en-US" altLang="ja-JP" sz="1400" b="1" dirty="0">
              <a:ln w="0">
                <a:noFill/>
              </a:ln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400" b="1" dirty="0">
                <a:ln w="0">
                  <a:noFill/>
                </a:ln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                         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47105" y="6258751"/>
            <a:ext cx="254882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介護職、看護職、</a:t>
            </a:r>
            <a:endParaRPr kumimoji="1" lang="en-US" altLang="ja-JP" sz="2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厨房補助を募集中！</a:t>
            </a:r>
            <a:endParaRPr kumimoji="1" lang="en-US" altLang="ja-JP" sz="2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求人詳細は裏面参照　</a:t>
            </a:r>
            <a:endParaRPr kumimoji="1"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4953672" y="706787"/>
            <a:ext cx="1932589" cy="278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主催：ハローワーク厚木</a:t>
            </a:r>
            <a:endParaRPr kumimoji="1"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1998" y="119932"/>
            <a:ext cx="49751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>
                <a:solidFill>
                  <a:srgbClr val="7030A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株式会社 創生事業団</a:t>
            </a:r>
            <a:br>
              <a:rPr kumimoji="1" lang="en-US" altLang="ja-JP" sz="2800" b="1" dirty="0">
                <a:solidFill>
                  <a:srgbClr val="7030A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2800" b="1" dirty="0">
                <a:solidFill>
                  <a:srgbClr val="7030A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ライフコート海老名ふるさと</a:t>
            </a:r>
          </a:p>
        </p:txBody>
      </p:sp>
      <p:sp>
        <p:nvSpPr>
          <p:cNvPr id="24" name="AutoShape 2" descr="data:image/jpeg;base64,/9j/4AAQSkZJRgABAQAAAQABAAD/2wBDAAMCAgICAgMCAgIDAwMDBAYEBAQEBAgGBgUGCQgKCgkICQkKDA8MCgsOCwkJDRENDg8QEBEQCgwSExIQEw8QEBD/2wBDAQMDAwQDBAgEBAgQCwkLEBAQEBAQEBAQEBAQEBAQEBAQEBAQEBAQEBAQEBAQEBAQEBAQEBAQEBAQEBAQEBAQEBD/wAARCAFuAiYDASIAAhEBAxEB/8QAHgAAAQQDAQEBAAAAAAAAAAAAAgABAwcEBggFCQr/xABqEAABAwMCBAMEBQYFCBMOBQUBAgMRAAQFBiEHEjFBE1FhCBQicRUygZGhFiOxwdHSCRckQtMYM0NSYnLC4SUnNDU3U2NzdHWDhJKTorLD8PEmNkdUVVdkZYKUlaOz5EVWhdTiGURGpMT/xAAcAQADAQEBAQEBAAAAAAAAAAAAAQIEAwUGBwj/xAA/EQACAgECAwQGBwYFBQEAAAAAAQIRAwQSBSExE0FRYQYicZHR8BQWgZKhwdIXMlJTseEHFSNDVCQzQuLxYv/aAAwDAQACEQMRAD8AoL9E0qcx3pvtr+hj+ZAeX1pl/f3qQ7dhUZ6GNiKnvLXMAp3kd+1Nt360fLMGmISDv2/GmvAqyMj4oG9PBJEbmKf5ffTUFWN+rrTfDRH5R60qBgx91MOlFH3032RQA0eVIjfenncT0po70DAPnHSkImiI70k0mqRQJHY00Dp6U58qUEx5CoaoBvw8qbue9ERtQmBEUAN5DuaXf7KLt/12ptztRQ7B6b9zSG4gb0VIxSCwe0ffTfOn3MbwO9OnpQUMfT76SY2HpSiftpEQBHaiqAUiN94HSnESdopvX7qXWe0UALypHr+injYfopR28ulADSDvS+tSG+3c0/baCTQIY7/ZSntTkeZ3mmgR1kmgYygDtNP6fopcvfpS7T3NADJG8dqciPspbiPvpHcUAIAAT5zvSHTft3px0A7daaPWaACnz8xTEUvP5zT79Z70C6A9Ce5px03p5Ex+NIDtNAJi69eppbTtSEwKR6j0oRKF3I86c9POm2jpRfL7BQAhMyDNNuYNLoKcE+XaigHEEg+dOJBPrSETEUj0p1YmIdY70QG3r3++m8iKcGD06dadEhAT86JIkH03kUwG22wmn6Cen66CWOYMg9CKdIMAmkkbCYogOvWqTIbocAdKLbbt60wHp1pJBgedNqyQiDOx2pbSRSECe5p+pmlQh/kDNEAY3pkfLajppHNsXl604G5mmg/Vii8xG1VQhQIg+c0qXoO+9KmTZjgA9RSjr3ijiftodyCRvQdrBjtIimAntHlRkGNhtQ79D51PQaYxG9R9eu8dqON5poiJHXvSKRHEddvlTCewo4Ez9opL33E+ppl2ARvA79qaJ9JoiJk9zSIPftSHYw6z5UxHXeiI7iKaCBQFgjeP0Ux6xMxTn9PSKeJG+0CZoKA67RTER9neijf50hHSN6HzGAZIkHc0jPlHpRes0wneihp2CSZ/Cl+jzpEdJ70o70UMaNuvakPnSI2670uv2edS0Ap29TTEHfvT+W+3Wlv1A60mFjDcb9qbb9VOJApj3miqKseNqal8ulICB6Ulz5DFv91Lbp0Jp0iYpDzoSsVjbz8qf1pH0pU6E+Yo8thS+Ext3p49dqaN9xSaBMY9fnTcsAb7UXkJml160gsY9fspCZMdPWnidqaOooofUfrABph3B604HcdqW8jedqPIQ223yphIBG+/nRHypgdx696qqQ7HERE9KXU9KcD8aUEVIho6bRS3mZpz2HpSG5B2iaaQht58gaf8aUbgCTSgb0UApnoIp9htSgRt1phuadAFuTTdD8qeO/SlQlQCjv1inAkzM0pB+dOPKKpqlyExRuAaeIOw+dOOmxikkTO+9FEhcpPyoiCabYiOpo9yeu1DRDEI22kUQMR/1imQJ7fdTwJ2700TY4Ej1p0/ZvTiYBid6fr160HNsQ8+1OBHWkkGIpbyT1ppA2GPQ9KeZ9IFCkbyaP5+U01yIY6YME704BnbbyphPyB2opIHT0pkNi+yaVPtSoEREAGY9aHaBtBo1A7/ACofX7tqrvOiYBmIiJ6UMbiTt51JG/cxQx6T3mpKTAI8u9NHbyo5PnQx84MmpooD4dwaRBO3TbrRpAn50JBnYbmiqKsDrI3j0p4jfqPKn2IBI38qaJ+XekUAd+2xpGZ6fdRR9tI9ZPWgdkZkxTfLtRgfD8/Smjf0pjTB2+6m269TRd/00j+nrRXMpOweWT+NNRgdz5bxQkbk0gsFXaRTRsKIz5/KkUk0FWBG80iO1FBG/XpTRERRQxokfLam6dDRgEfb60JmYiCKlqgGPbeBFDvtP20fc7b0PfzpNWxp0NHbeD3ovnuKQ6gfhTxufL0orlQNjdOm/nS5fWnAO+349qUb7UxDCfnFKO80piSR+qn6fpoSsBo8jtSHrO1PO00xB86AF6+VNO3SiPc0ttvwpAMI/VTR/joiB07DemE9P00wGpQYoojrvFMB3NAC2HTvSnvTx386Xp0iirAXqOlMCIA7U8TsKUee0UUAgB22gdaaPX5U43mREUjuRI6UJUA3xbetPMzTntO8U1AD+U7RTAfhSjff8aQ67d6AHnaKcfKn23/Gn2jpQ3YrBGwpx3jp0FOJ6fb0pwO1UibFA2BHXz8qcRHp0p+3Tp506QJE9JoJbCA269O9P89zTAEbdgaIfp7UEMcT1jpTjuOkUu200h1nt3oJCAMU6Z8vSnT6DanAjf1+6mkTYhEnfY704E78swYpu0jbpvRDrHaqSJbHogCZ679KblPUHbzogImO1Coixx0k/I0oPzjzpTGw6UUbE+e9UkSMEk77UqLeOtKnTFZHG1D+M1JG5MDyoDJ7fbVPmUmBA6AdKYiBuJNSQeg79qYiBEAxUNlpkZB8946UxSQPMCiiJPSDSKTE9qnvHZGRv6UiDEURGw2jem3EAUNUVYKqCBvNSKnrB6RQnz+VKikwSNhtMHYUvSKIyDI8qYCPT50u4dgFJHpHSmjfy+fzownuaYpHcdaCrA6/ppo3G81JG0+dIiNwTttAoHZGB6/OlykT99PGxilG0kdu1AyMjfcU/LHYijMlQHQRTcvyM7Uh2BEHpHlTGZH6KMiNjtTRBjyNOhpgDoTEUj5DbzoyJ3mhpDsGDt+FIiJ9aIAneOlN0EdaEh2NBjbeniP10+46fOmiT5U0gsQ+dN0PzojSjvSFYJmd6W87705neOhpedA7BI8+tLz86MDYUo670qCwB2pBJAPnNFBE0o2Haigsbf76aJmd6OAR1imM9qa5KgsYjYbTtSAERG9P3gDrSAJB9KVBYMbEkUt5Edh3oo3Hban5f0U2gsGD1+yketP5U/6aVBYx+VN386Ign50vL8aaQWN023ApQfup4J37CnA9PnS6isEiSduvQ0h8/lRbnoOlOUj7fOmkFg79J69qcgxsNppwkbbd6Lb50CsFO5+VF26dKfoYA6jakBBG89qbRLEB1/670XmPM7CkOm3WaL9VIliI8xFOB6yafaT50kiSD6UEtigyP10SR5il0VHWiA8vtNUvMhjjpRd4BmBQgdhRcu2/nvVJEsUzAPekBvTxuJ6UUbD060Ikcdd6cRP2d6YDf5U4jeN+9OiR47z9tPA2jzpdY/RRR+ntVkWKD3pUYANKiybA5fvoCk9x1/RUxTsNt+tNyin0GpEO46700RAqQiZk9vvpoPl0qaLTIY6yaRTMdKMp/GmKdoNDXIqyMgb70oG8/ZRkdYihiaTVlWARsZ86YgDp36VIQCYoVA9Nj5E0qKTA5d+vfpQ8u522qRQOx9JpiIgnrSoaAUD2PT8aQG2/2UZESTvvTRt0mlRVgkbGN6E7T6+VHA2/Ch5DsJ6UqBMEb9RS5ZFFBBIimjbbanXMqwd94Pb8KblAPnvUhAUqO1CUz8zSodjR6TJ/VQESPUfoqUpjr2FMRIO8xUgmRRt6edOUwPsoomCYFLl5th0plWRpBJmD9lKJieg3o+UAE9CdqRG8DpQwsECdjTFMiijqaYGKKHYwG8mmIFGf200SPU7UJDTAgwAfs9KcTMdTREHp1FIgjtvSC7GIEbU0GD3pwOo8/On9O460AgIIjuJp09PlT+W3zpJEbUA2N1+dIQOvcU/L29acevntTAHl6UoH7KMiBJpR50hWAQI3P20u/wBm1FExTwO1AWBB6TtTxvTnoKUb+op9RrmME/bTEdyYiiHymn3+W1ImwUpkT3pEb77U4G0zTgdTE9qB2DB6mnjb9dOB3mnMn7e9MLGA322FOJInyp0gCTThPlSJsUT1JEUk7q+W3204TG0bgGi5fRNMTYwBjzogkgddopAGY6T2NPETH20IixgkfZ1ohHMNt+lLl+ZJNEB5eXen0JbEB8UE08Cfl1p/TYRvSPU9vOmSOAIJ+6ngn7aQG0k7dqIAdzJprkS2KD9XrFOOu+9ID/r6UYAg/jVEtjAb7bHvTgdNqfzp0gA0IlsW0Se3ajgRSokpncVRDYM+lKjAjYAxSoJsUHcbUxTI6/fUpQNjvsdx5UintyzFUxKRAU9e1DB2MHpUykn76CAI85/CpKTIlJKdoiOwoSD02PeKmKdunXt3oQNt+lNlpkXLueYUJG8AetSREyfUUxA2779aRdkfaPWkR3j9tHEfzaYA9T6zQ1Y7IynbpEUko2gj1mpIgR60JT5bVI0yNQIO2wNIpPyo6XKANh0p1Q7IyD/joY3BIkVJHXalynfp9tJ8yk6IwPPqetMRtFScvU9STTFO4jv1qWqHYARud5G1NG/T0qQp7/ZTRudo86KHYBAjpSIiNtu9FG2/WlsflQkMjIgCIkmkRA270cRG80ikg/PekOyKJO9OUiR5daKBTlI+zak1Y9xEoQYpERv3o4MGDtSIg779xRQ7Agf2u003KOk0RBnbeaflPoOxooLAImBFL5CD0oz19RTRv9tCQ0wDPcd9zSiZNGrbYfbTAASPWjuCwZgREEGlAMQOtEEmDtvS5ex8qKCxiIHfsaXLJ9KKBMRtS37jp5UgsEgADeaYjsakA2HrSKRETFAWBHl9tPy79I2p/Lcn0pwmPQDeDSFYBjeZM08QSe3pREdR27Dyp4Mj5/eKYWRjft1pynz+2nCYPT50+2+3pQOweXcgdutJI2inSSSe29FHWB1pCbB5QO3SnHbsPIU8RvFOEnfbpToVg8u34xRcs9fKiSJO1ONp260e0ncCAPU0RHl1O1ISJEb+lEQQRQJsGN+n2UUGekUgI3G07UXL+FUS2CkSBFEAncEUgAB17UQEAA70CbG5dv1Gn5d4I7b0Qn7hRCJ+IddqdEtgp36U4A26CnHU+dFyg9e/lVEtiid/upwOkHvThI28z1ogPL50N2Q5DBPaI3oh0mkkUYHQ1RLYgDAmKflBMzvSAJJ9aMAEmNqCGxikwImKVShJ5dzvSoI3jxv0O/SmKZPlBqTcEEUJBn76qiEyLlPfr6+VCU9YEknqfKpyOgiO9MpMwNiflSfUpSox1DafLtQlPePvqco9JEfbQ+Env1ootSIeUdulApJ6HvU5SB16iOnSg5O/SgtSIuWeo7d/OhKTEnepFJA3pEEiN9vKnRSkRFO/p2NNyCSP+s1IJkdqXLJnvSoqyIp286RE9e3epCmOw2pvMfbQkNMjIH2UJTHyqYp7/fQxtv8AfSGpEfL16edIiI+ESN6kKQAZ796aNoEzSodkZAgd5pESKkKR3HWmiNug86fMdgbd++9Dynr61KoE+sUPL6bedKhpkZnrtuaaNt+3apCnpsPtpuXrH6KK5FKRHy/I70uU+cz1qTl6R2pyJMeVJoNxDyECY2poEn0qWD5UxFKr6j3EfKJBJPamiR0qSAO3amKfOltKuiPlPT07U4HSdqOOsD1pAelFBYBG4I8qYp3mKkKRPp50iOo6eVFBuA5fvPWlG3T1o437mlG347UnELsjKRJ7TT8p+096PlHqfKmImBRTDcCUnbb7aUQZ6z50UfMR0NPHTzpUFkcSR60uU7g0YTESN6eO/QmmFkZSfuiTT/iTRgDv36UuUAHagNxGQenc0iOvc9KkAjr0PekUj7aA3UBy7dulOgbb04T98d6IJmPKgGwYO1OEmJI6fjT8kxPfpTgbdNqCbGgid4p46eVEBtt186cdu0mnQmwY3jcU/XY9uwp46Sevai5QTuNulFCsHsZ7b08HeKflP6unaiA/6+dNIlsGJ6CnCZHn8qId/PyoonaI8qqKomwY6fqpAHf0ouWIjqaMJMjenRNgx59RTpSJmDvR8oHbanCT3FFUTuGCSOlPHUH7aIDt3okoMUEOVAjoJ/CijafsognsRsN6MpB2PSjlZDkNy04SJBAii5esCN6kjz2oObkDymZpUYBO4pUE7gldhG9Nyx2o+WKUen2VZG4iIEGetNyiI8v0VLygbUMCJoGpEZSCIjeKDw5APWpSjpv1pimBR1LTIVIPNI8oNBywSPwrIIEiO1AUyOk/Ok0WpEPLM+lDAO8QetTLT3jqPtpuQxsKKKUiCBNCUdonyNTlBmAN6Epnodx1qkXuIyNwe9MpMHbyqSI8vOhA7+tIaYEDymlyT03ijgj0NNEefXvQOwCI6pn5U3LPTqaOJP6KXL12260qHZHHTae9JQ2jrUgAEmBP4UxSCI/CnQ9xGE9T/wBRTcvnUpTv0ECm5Z7dBQPcRcv3GmiY3ipeQbR1NNyg/P08qVUPcRhO3TcUxTsfnUvIYkd6aBAn7KKHuI43HoKaOoiZ71IUkbjpSKPIT32pVQ9xEU9qRT1qTl2ny2puWR8qKHuI+U9R1pBMTtE71IIAA6yO1MUnrH40UOwOXeSY9KaATHWpInp9tIAA7VNBuIiPSnIBEbzUgEGlGxEd6KCyMpV0BpFMxUnLuI+dIJ/RNFBZFB3+80oG4qQJkgb/ADpcp60ttj3Ecb/ZSIifOpI/6+lKBuaaQWRxPzolb7U8GSNulLl7+XpSoLB5YFLko+p3p4jfy70VQrBIG+9IASD1ijABEdaUSQPKnQWAEfhTcpAg96l5SQe07mlAiD286GhbgOXrHlRAdNqeO3X0ouXqY++nRO4GOn6KcAET3NOEx99FyeVJWLcCB67edPywB+FEU8vbYU/JHTuKdE7gIiPhM0fL604R077UQHcUJCbBANFy7R+NElJB+fajiDt3pkORHB+6jAifOKcIn7KNKO/2U2Q5ApB6kSTRp3G3Q7UQG4Aogjv2FKrIcgeQ+W9Hy7jenBHWiAB60UyHIFKY2NGE/jRRPWKQTsN59KDm5Cj0pUfKY60qRNhkRIA2oQN/T8alKQZpuUCR99dKI3EJTHTtvTFJPXapijoY6dqDln0pFKRGU7wTHnQ8tS8h2gbU0QI38qCrIY3/AF0JSdh13qfl3+VCpJ2M0FKRCpAHQU3KDtv8qmKfXpvNCUxO3WirKUiIp2kdfKh5POD3qcjrHzoQn8aZSkQKTI2iRQlI3A3Aisgo6yOtNyg7n8KClIgLYG/WO9Ny79ZqYgbyI/GlyjsnakVuICgpPSJ6U3IST2qblBH4UwQe/lToe4i5DBJ2FNAAIPzipynf09aXISd4kUUNTII26bnoKYj8amKI6dRTcp228qdD3ERT9oNNygbz9lS8hEbddxS5T2BnypUG4h5Qdo+VIp7RPQSak5eg6x3pcg+6kVuIeWKUEbHqalKYggb0uXvG/UUD3EUQKYpHlvUvLA6U0HqRE0UG4jKSDI/7KEp/7KmAnpMU3KB07/hQPcRcuxEU3KZk9qmI++m5d9xPlRQ9xFynqY37ClyyPLvUnLsNqQHkOpqaHYHKO4JpuSDJqTlgmelPy9t6KFuIimelLlnr3O1SR3JgztSIjaIptWPcRlJIjpE0uX0qQoAFNy9KEg3Ackkz3G1Ip61KE9dqaJjr8qSQbiMNzSKdjvtUnLBHanKRHSig3EQT91FESZoyn7KXKd9piihbgAnb1NLk7kbedHyk9aICCBTruDcByHp60oG+0mjCSAKcDYSZoomwQkCN6eDvt1ognr29aeDPT5UUKwIk/On5fLbrRgEU4Tv6CmTuB5Ou+3eiCQIMTPeiSJE9KON6TJcgOX4tqPlkz/2UXLJBiiSiDUkOQ3IY60gneCOvepEidz+NEAapHPcRgR2owI9aMJB3iaQTPXpTJcgeXfpRAEfOj5Og7k9aJKe3X1NHcRuBAmARHbai5BEdKIJB3inj7fKl1IchAUqPlVEzSo2k2Hy9abl89vWpuShKPuq7OSkQlMnptQlPeKnKd+0UJRvsTRZakQKT0jaKUSDIqWAOu+1Nygef20qK3EBQZ8qSkn5x99SkCT+NIp8uooplbiDlmdppuQkbVOR2NIp++ih7zHCNt+1NykD0mpykmTNMUTPl6UitxBy79KYDaI+3zqbw/Xp1pvDM+VNlbiEp8jTFMDp86m5DJ26UPL6UxqRDydPKlyH5bVMUyJiIpBP+OgrcQFJIPrSKZg1MUbbCh5D070VYbiPk6H7KRAncVLydIG9LkE7jrQPcQFBgT0FMEEdOhqfk6HekUDt50D3mPymTt6UvD3CSI361OU79ZpuX76Vj3kBbAJily9z9m1bhwx0jjtda7xGlMrkLixtsk6ppb9sx4zqPhUocqO8kAHy610fc+xTolhYSeImdSVCQk4gAp9D8Wx9K8biPH9DwvKsOqk02r6N8ra/I+g4V6N8R4zhefSRTinXVLmkn3+1HH3L+H40wQR2P3V12fYw0SenErMCOk4cT/wA6hPsWaNO44m5cH1w4/frB9ceE/wAx/dl8D1PqJxz+WvvR+JyNydQOnpQ8kEHrNddj2LNHn/wn5T/4MZ/59D/UV6P/APObk/X/ACFP79NemHCP5j+7L4B9ReOL/bX3o/E5GKZG467UuWR06HvXX6fYf0o/ZuvMcTcotwApbSMMYC+gKvi2BJ614R9gPialUL1bpvy2U+d/+Lq8fpZwid/6te1P4HPL6F8bxV/o37JR+Jy5y9okzSKY6pieldRJ9gPiUqY1hpqfm/8A0dGf4P8A4nRKdXaaJ67qf/o66r0o4Q/99e5/A5fVHjf/AB374/E5a5f0UggmARXUn/8AT/4owP8Aus0yTH9u/wBv9zpD+D+4nkgK1ZpsGf7Z/wDTyUfWjhC/317n8AXohxv/AI798ficteGY6beXnS5SSTH3eVdTn+D64nxI1fpsjpMviP8A5dOP4PzigSR+V2mgekFb/wDR0vrTwj+evc/gN+iHHP5D98ficrlP40gkAREz3rqhP8HxxQUQTq7TQSTA+J/8R4dSp/g9eJUgL1rpvfptcfuUfWjhH89e5/AF6Icbf+w/fH4nKcenftTFG+3X1rrAfwefErfl1rpvb/ZA/wAChH8HrxLOw1npuQep94/cpL0p4P8Az17n8B/U/jn/AB374/E5SCN/spikTHYV1af4PjiXzH/u10yR83xH/wAugV/B+cS0rS25rPTaSozt45j1+pR9aeEfz17pfAX1Q45/x374/E5X5ZAnzpBMRHfrXVav4PviKlK1nXGmgECSSLgACOpPJ0r2LP2GtKuYG1yj/FS9cecUWnfdcUVtlwRzeGZkpBOyiBNc8npbwiHPtb9il8Dpi9CuOZXXY17ZR+Jx4EgRtB6+dOElJ2rsD+oh0j1TxMysATH0Mf3qX9RBpTqeJeVif/I3f/h1H1w4R/Mf3ZfA6v0F45/LX3o/E5BCD1AikG5+3euvv6iLSI2VxMyhmT/nP/8Aypj7E+jERzcTMuD5jD//AMqPrjwj+Y/uv4B9ROOfy196PxOQig7dzThB5gIj1rrlfsZ6DYU343ErOfnHm2EhvCSVFZgRBiB3JqqeIfAY6f1Bf4rRmZucyLJAX4VzbBi4WQSFJSmd1bSE9VCSOkV20/pTwvU5Fihk5vxTS97M+p9DONaXG8s8VpeDTfuRT3JvufsokpG4ipi0UKUhQKVBRSpKgQQZ3BHUGeopBO3qa+hPkpSrkyMJIAHUDpRAdgKID0miCT1oIcgOSetGBAO1Pyz+qjSj16UdCXIjAERUnLtMUXhfbRx0/RQc3IBKYkUQTPbc04EdvmaMJMCKSXeS5Acopwnr5Cj5R/dUaUk70yHIjA2g96kCe/aiDYmYo4O233UEOV9AeWDSqXw0/wBtHnCdppUchUz08Hhb7UOXtMJjQg3d68GGQ4rlSVnoCe1WZ/Ur8WtwbTFA/wCz0/sqtMbfXmIyFvlcfcrt7q1cDrDrccyFg7Edpr0s1xa9oFxSn9PcX80k9TbXLqCCf7lZTI9AZ+dfO8e1HF9Kll4dFSilzVW/sVrlX2n1nonpvR7XXh4vNwyN+q7qNeDdOn7eRvR9lXi10Fpi49L5P6xQ/wBSlxdMlNjizAn/ADegfqqjch7TvtG4u6NnlOJmoLZ7ryrKAFDzSeWCPUEio0e1fx9SDy8Ws2DEbrQdvtFfAy9O+JY5OEkk14xr8z9Zh/hfwXJFTg5NPo1NNP7aLyPsq8Xh0xeNMeWQTvQn2VOMHUYvHn09/R+yqMX7WvH5Ag8WM0PP4m/3aE+1zx+7cWczPbdv92l9fuIeEfu/+xX7LeEf/r739i9D7KfGDr9FY70/yQR+yhPsqcYh/wDhOPJ/2wRVEq9rj2gu3FrM+m7f7tCfa99oUbDizlth38M/4NP6/cQ8I/df6hfsu4R0uX3v7F7n2UuMcT9D4+CY/wA8ECmPsqcYhH+QtjP+2DdUT/Vh+0OBH8bWWiZgpa/dov6sX2hY/wBFjKz/AHrX7lH1+4h4R9z/AFD/AGX8I8ZfeXwL0PsqcYun0LYH/wDUG6H+pU4yE/5zWEdZ+kG6o4e2H7Q0D/LXyp+aWv3KdHti+0LuTxWyn2oan/mUfX7iPhH3f+wfsw4Qu+X3v7F4f1KfGbp9C2BB/wDWDdI+yhxmEThrAAif88G+lUon2xvaCj4uKuTg/wCps/uVMPbE4+yOfirlCIgfA0Nv+BR9feI+Efc/1A/8MeEL+L739i5f6lDjP0GEx5HpkW6FXsn8aAP84bEzIB+kW/u61UzHtgcc9p4qZQyOhDX7lZCva947gAJ4pZIgdPhZMz/7FC9PuIfwx93/ALB+zLhHjP739izj7KfGv/8ALdqQPK/Zj9NMfZR42jppm2Pyvmf21Wifa+48xtxRyAI/1Jnr/wACkfa/4+plQ4pZD7WmT/gU16f8Q8I+5/qD9mPCetz+8v0lkn2VON3bSrJG/S/Z/eoT7K3G0GRpJs/7+Z/eqtj7Y3tBCSnijfbdPzDH7lJPtke0IN/4z7wz521v/R0/r/xD+GHul+oX7MOE/wAU/vL9JZA9lXjeDvpFA/38x+9SPsq8bu2kUE+XvzH79V0PbM9oYn4uJt0R5+6W/wAv9Lp/6sz2hIn+Mu5BHla2/wC5T+v/ABDwh7n+oX7MeE/xT+8v0li/1K3G8f8A+IJP+/mP36b+pU43k/8Aecn/AN+Y/fqv0+2b7QkD/LNuen/iluf8CpB7Z3tBwP8ALKuD87O2J/8Ap0fX/iH8MPc/1B+zHhS/8p/eX6TfT7KfHCIGkEHadr5j7vr9aH+pS45TA0ejYA/5uY3/AOXWij2z/aEG44lPA/7Ctv3KIe2f7QRG/Em4H+87b+jpfX/iHhH3S/UC/wAMuFfxT+8v0lzcKvZ/4uaD4gYjVedsW8HYWDpU/fh5l/wUqQU/CgBZJJMSE7dZHWr71LltSW+Uv7xri54VgHz4fi2X1RIABPuqh1/uj865Y4Je1Jxv1xxRwWmM1xCtHbG9dWH05G2t0W4AQVSohKTIIkAHcxXVWo9Qaidy9/aOas0DcseMpMOoYClDzUCuQZ868PinF8/Gsiz50rSrkmvifScH4Fp/R/E9Ppm9re7m750l4LwPEGq8vv8A5c1sfnZ//aVInVmZ/wDPHaR2/kn/ANpWOm9zHRWV4cmNthb/AL9SJvcsR/nnw8//ANf9+vLS+flHsUTp1bmR/wCGGy2nraD/APa0Q1dl4k8ZLAHpvZj/APa1j++5cT/kjw9mP/R/6SjTfZjY/SPD2ZHT3b+koXIVeJ6zWrMgnR+q7j+N63W6xjFKaUzZgFtU9dmEkeQgHfy618+7fi1xK8FJPEfVMwDvmbk7+vx13+Mnl06G1kVZ3QzQGJXCWEsnmG8hXK4QPSe9fKxrVFiGkAvEfCOqTP21ym2nyLgkW4ji1xMG6eI+qRPlmLj9+pE8XuJogDiRqn/4zcj/AA6qVOq7Af2fcR/NNSflbjgN7g+vwk1G9rvL2tdxa6OLfExKgr+MfVMjv9NXP79Sp4v8TiQP4ytUx/tzc/v1Uo1ZjTv7xt8j+ymOrcb/AOM9D/an9lG9kUW2eL3ExJLg4kapCo6/TFzP/PqRPGTikI/yy9VAiN/pi4/eqnF6vx4SYuJPfY9PuqFWu8elfIHFGe/Kf2U1NsOpc73GXiiRy/xmar32/wA+bjb/AJdYTnFziZ24kaqA7Rmbn9+qnOs7BcEvwB/cn9lRq1dj/wDxj5bH9lTvfcxJUWm5xf4oJMp4marH/wCtXP79Yq+MXFNMxxN1XtuD9NXP79Vg5qqwUJF0J+RrFc1PYbj3mfsP7KN8r6h9haLnG3iyB/opatBgdM1c/v1iL40cWFKCjxQ1cSOhOcuf36rFeo7JW4uBHqCP1VAvUFpO1wAD0MH9lWm33jRajnGriu42tC+J+rVJUCkhWbuYIjcH853r6G6J1beI9n7h3do4su495+2X4r9xaF110wJSollZJSehI3Ebqr5OL1BaqQfz4kA7AETt8q+qnDbLXz3s28M7i21Zo4hyyUArItNgQAAEgKUPzg6K2kiJqsbb6k0Zh1pk5k8eUH5Yv/7SkdZ5L/z7p+X0XH//ACVD9K5UnfVXDE948Nj+kpvpPJ//AJp4Y/8AFsb/APLq/nvCib8sskd/49xt/wCq/wD7WmOsch347j/4V/8Aa1F9J5IxGquGJjybt/36f6RyXX8q+GQ/3Jj9+nT8RV8/LPQwmrbp/OY1p/jai5bN20SyrFCFmdhJthB9ZEeYrQbvNJPHbXjD+at9T279va89g2wGFeElSpWFBCfz7ZOx3JTvzGt8wWSyYzWPV+V3DhMXTf8AWmWefqPqwuZ8oqrdd5YW/GLWrmUuMTkmFptHv8hUBLyAkrAu1KSSUrQfhUkkEzNJ5NnrNnXBp56rJHBiVyk0kvN9DD4n8HcRq2yXqzTN4guLMe+qTyEr/wBKvEjdC+wdA3/nT1rnXJ4jI4W/exeVtHbW6YVyuNOCCPIz0II3BBgjcV1VpzVDobYz1jepCblBSm8cbAauUSQEXbYMAnssbf3u5qLW2hNO8Q7Y2Vpi37XJsNLWi1ahT1qepUwf7MyepbPTqOU71916OelstOo4NU92N9H3r4r58j889MfQJ6jJPLp4dnnj1T5JvvT8H5+/xOUAiZ7U4SZ9B2rKubV21unbZ9paXGlqQtCkFJSQdwUncH0NR8tfqqaktyZ+Dz3Qk4y6oAJ28vOiA8qLk9acCD86Dk5A8pouXfpFGEyP00QT99PkS5AckxPanCKkSjb8aIJMUiHIBKPwowk9thRBPY0RbB6Dp3oObkCBtB86NCQFAkf9YqVu2cWJ5du01kLZK0Qkb9T3pNpcjrDHKScvAFppKk7R9/8Aj9aVT29suDIEkz17Uq5uVPqaoKW1eqWUv2auLZPwadQY87lA/XTp9mzjAlW+mmiPI3aADVej+EI41pIV7hpUkedj6R51Cr+EL43gQLDSn/uB/bX5J+0DW1VR9z+J+7L/AAn4Una3/eXwN+yPsu8UMtZ+4ZbRttd2xP1HbhsgE9wZkH1BqsdXewjxraQ5d6NwCngAT7jcXrZWR5IXO/oD99ZZ/hDeOB2TYaTHzsD+2o1fwiHHREFOP0nt29wP7a8XinpBHjC/6jHDd/Ek1L33z+2z6XgnotL0fe3RZsm3+GUlKPua5fY0ccalRrDCXz9rdhTL1rcrtXmFQeVaVFKkqg9QQRsaZu41EoCEJ6dN6tjXmHyGYxmQ1LcWPMb7ItXd0422eRt15ZUQD2EqMCsX8m2rW0VdPIIQ0grWQJMASdq8Fwa5Jn1cZxd2is/etQAAlpHbuTQKu8+YhtsecyYrdHL3TqVlp1xxtwQShSACnYEAgmRsajF3p4iPFcn0QP20tkg3wkriaWi+z6wo+EggEpBIIneJg+dJy7zyAVFtIAG8Akk9gAK3wJxakBTdreKBSFBSbUqBBGxBHpRhmw/8n5Ek+Vkunsl4k3iSo0Px8+UJJbSCRMb0jc59OxaSPvNb+/a2TVq3dP2V4yyVFsLeti2FK8gVESY8qxVLwyh1c23A5U/tpbJlKWKjRTkNQBYQGkEkEkAEco7SelObzUBGzSR9prfbdnFXPMGEPvFABKW2gsgSADAM9SB0qZWLY7YnKwf/AEByjZLvBPHZW7lzqJQMJAPXqa2V3C5Kw0vjs4la03F60XFgkkEzWys4Zlx0NqxmQbCgU87lmtCRtO5IgVfXEngxjMX7O3DjWOJ94Xc5DHrXkUrVzITJhJSOwB2NdIR5Ozlk2trZ0s5MYyupuUQ0jcT3qUZrUkx4De2/erCb0wxZ2i7q5QoNNokwkkgeg6msBCMEsAo95II7Wjh/VXNxku80VjRpa8vqUCQw16kztSazOolfEGGyJIkSJ9YO8VuakYUEJSi8JJAAFk5ueg7VlrxNs06ptyyukrQeVSS0AUkbEEc3Y0RhJ87CSxpczRhl9QwT7uiB6mnTmdQBXIq3bKo5o32G0Gelbv8AR9kkGbW6I7/mk7f8qpL2ysLF1DV5Z37ClNIWkLtF7pIEEESCPtocJJdSV2TdI0j6Xz//AIsg/fTN5rPEkC3QSOsSAPTfv8q3JKMGdgm8JHQCzc/ZWVbY6wuWi8za3imwsoKlW5QCqASBzESYIO1PZIbjjXf+Jo5yueI/zOkekmhVlNQkFQaQANiN6344e1jaxujHWGh+2ib06H2XOSzuEBMfEtACQewJnrS7OQl2a7z2vY/vtRZL2lNHWSsPbZGX3SLV9woaJDKzzqUCDCYmJ3jvX0z1LiM6vUWSc/i505chdwoh5u+WA4NtwA6APuHyr5+ezFpN0cctLXK9M3GXtxkfDU2weQKWbd0pSpcbDaSO4Fd+6i05a/lFkPG4PXpULhRKmb88it+qYEQa0Y41Ex56U6ZjDBZY9eGWHHyyC9/X+vVIMDk9v8rTE/Zfr/pqFGnbED/QlyQHl78f2VINPY8HmHCnJT/s0/sq6OAvoHJztw1xMH/1gv8ApqJOAycyOGuGn1v1/wBLS/J7HqEK4V5M7zten9lEjT1hEJ4VZI+nvp/ZQog2Zv0LlG9FavR+QeAtg5i1p5TeKUXIkwPjMEdeor5dI0olQaSi0DiigQAkSdutfUlrTlojSWqfC4W3DYVj1c5dvST80yPtNcEu6UxuSZZS9elpSEhSHbe5DawY3gg9ImRXSGJSfM55MjiuRWiNHtnf3VIM9OX8KI6QEwiySogBSoSNhVvW2nscwyhlDzAShISAXUk/Mk9TUV9ozFZF1p5d+plSAUq8C6CA4iZKFAHcV1Wmgjj9IbKoGjW1AEWyfsSKY6MRP+Zk/PlFXQcDYoSEB+3AAgQ6j9tJWAs4+F5g/JxH7aX0aAlnkUr+RbZke6J6H+bWRjdGoVhc+PdkfmnLMj4fqyuNquUadtjzJS4ypRSfhS4kn7B1r1tMcPXchpLW+YbU2GsYrGBaIJUsuPADljy6maHghFFLLKXI57VohsoBNqmQTHwj0oDopsTNqn/g1ea9LtJSEL5RudiQD2HTyqD8nLcCCWgfVYH66PosBPMyjXNFNx/mYTv/ADe1Yx0WlQ5vc0lBJAVGxNXm7g7ELKTcWwjYjxkSPsmvJZ0ZiLS6dum8lIdUVhhV2ktNqO6ilM7EnrTWmiu4XbSKcuNINJbCvdkbAnpHfesBzSoSQpVrHMJTtsflV43uEx62wg3FsRykEB5ERJ26+Vau1pbGYpCkM5BTo6ID10FhtMyEp32FS9PHuLWdvqVc5ppsT+ZAPKdgn0r6k8NsRln/AGcOGrTWlNNZIos1H85dloRAAVstPxGIUJ6joK4BdxdqUr5XmSBO4cSe3zr6CaD02m54CaAQrhicgAwtYVb34QFSB+c2HRQ6jsQa5SxqB2hkcgjp/Nj/AMG+kwT2+k1/0tP9AZqB/lc6TB/2yX/TU50ixMfxLXs/7Z/4qb8k2On8TF5v/wCs/wDFUUi7MQafzc/6G+khJ/8AKi/6ep/oLPJ6cPNIj55NX9NWINIsBZ/yk8iN/wDypt1+VZCtJMbn+Je/MbiMl/ipNL5/+DtJHqYHE5tGasFq0Lo9oJuEKK/pJSinfqAXTJ9IPyqrdb4hxfF/XByWAsLFotWbxuMW+XXguVhNwE8xPhxspII3jarHwWkmG89jlp4MXiCi5QQtzJShO/UiNxVdZ+wZxfGfXN3+TN7prkTZzfB7xghaivYJA3t1jrsQDTSvkwuuaNVs7fMaLQ6pKheNOoBbyKIVbXaiow2tEbRzTvEHrFezj9WG3xly9a3gtLvGWrtw0VA89i4hM+OzP1kAmS0TuJAia9W9v8dh21Xmct22rR1STdJaWfcrxskArBH1CJmRuO0VoN/hnbh3I3WFs30i2uCssuq51LT4YVztKH10ynaBuDNefl3aaSlifLw+B99wueL0jwTxcVTc10yrnJc4xSl/Em5Ll1q6toy8RqXh77UbSLDJCy0lxNbb5WnR8FlmiBAKd9lmJ5T8Q7Ejaqo1NpTP6NzL+A1Ji3rK9t1EKQsbEDopJ6EeRFVu9JulvJWoKDpcQtJKVJVMhQIMgjtHSugdD8ddPa+w7HDv2gz4jbaQ1i9WJTNzZq6JTcGJUnoOb76+79G/S7Lw7bp9V62P8V7PLy91H4T6Xegun4xu1OkqGZe6Xt+PvvurIJ2AIouUdO/rW8cRuFOoeHF62L0t3uMuwHLHJ2x52Lls/VII2BIPSa0wI+2v1/T6rFq8SzYJbovvP5/1+j1HDc70+qg4zXc/nmvMDl6d6JKOu0xUgQZ6UQbP2ntXboYXIj5dxtRcsRtNZKrdaUIIbPMep8/nTotl8wPL0PlStIJRknQCrcIAVJIO0EVOLGQn4jBmSKzUtIc+FRBneP8AFU7VpzwAYCdoJgfdXCWWj0YaaM36qs89CCGVlIEoUEieh36mslDBJ5FIII3Eec1los0H4Ckcs/eZ61lN2h2+Egg/bFcpZUasOkmuvQxW7YpHTrvvSr2Ay3A+DtSrh2x6sdGkqOYf4nct4KrgNu+E2pKFuc8pSVTygnsTBj5Vgr4au+MtgOqK2lFK0pVJSe4IrqNehdV4/SeRx1zkUuP319Ye7ufAUpWA/JIG3Q960K/0PnLbP5K6yFyL827DrrLbYS38UCDzpO/LueUzX4Pm0cMUd3U/pHDrp5JbbKE1BpKw03ZpyGau3WLdTga8TlUoAnYTA2HqazGeHK3SytC1qQtSCCCdwSP1Va2stJa6wmjhrI3pesw20tdi4ygqUVEQFApkde9BiNOZzI29hcq1NcWCnwhYacs0wZI+FJIggdBBrGuylPYk+lm280VbZ0Pr7g/ovAcPLLCY22uUWueu8Qm+Sq4Kiv4255SRt1Nepqj2Y+GDOn8umyayLbiLR5LSlXRUEqg8pIjcAxNbHxb5UaWwTLiSVIv8UAQRsQ42CY6bxW7am+LDZXcb27p/A1mcpJ9T2IqNPkcH4/2bMs5datvFYljItWl8pAuQyJUENp5iAROxqrfyJSw8prkthyKKd2x1mK7/ANCuRjdTJWoQ7mLpIg9JAH6a4s1vFnq/MMNrKEovniEgCAOYkfpr1VJygrPmsaUcs0bDpfAnFWzVuh5sh+xs3QAgAJ5mhI/CthNvdoTugbdIrHxgt3Mfjn0vrS79F2XOCBykeEIgj0616RetgAFXEEjoa1Y5PaiZ0pczyeJnDt/PcOtMamevmQ2M+634S2yo/C2ZJER1NaINAW7ZPMLNcb/5nEz3HSru15fItOBOmnSeZJ1HcDpufh7VXFplmnkKWGpkRJ3+351iyyk5s04YQaW50vEyuHOhWLW+vMiyu1aNi01cQ2wEqUkXDYIkDvM1aS7gyASFJB3UNorWOHT9ktvPqeUpKBjgolEEk+8NEbdIJia9tu+B+IAKHcD9netGFPaccu1Mu3TvBc6t4aMZPLY1a8ZkWi46+2QF+H4hAIV2MgV7WrOH2nW9CaM0H4Ty8S1ZLswlSpX4ZWBur+2HY1dejG0W3s7YltLPJOItl8oERJSo7fbNV/q4JLGlCRuELP8AyxWTUzc5PyX5mjRwjCHLvl+RTeqfZa0InT963p437WR5QLVVxccyAuRHMI3B6VtGY4K5vSvCxeVvNNtNLs7NJccS0lRTESqYmPWrDyIHuiz0BWn9NW/r+19+4OZi0SsjxMK4PkeSf1VOgyyx332dOM4ozcH4eB8/rR9TrzKVsskLWlIPhpPUgfrqkNS6YTidTZmwcWw74GSuk8/hj4vzyt9/nVyY23cbfs1+8EgKaMHodxVfcQXmE6w1CkqkJydySSN58Q9vQ16GZtVRjxqLbfQ0xzCW6wpXKx05uUNiTtXS+W4fXWktPaWvXX2H7fL4i2uGlJSJSQ0glJBG0SOnWud7R1ghSFpJMEggSQfOuveKrzbWguG5UspjBt8sf601U4pNTSQZoxlCzQcephJLDzDUkbktp3H3VqnFrTbV5h8FlQpgITe3NryBoSfgSoK6dd4r3rK8bWTzkGeu/SoeIvgvaGxBSpRIzFxATuQPBRJmtGVtRMmFRckVW3pdLi0MpLSitQSmGwCd+ldB6A9nDF31nejWuNdatlNMOW4YV4SlLncqI8h2qksJ4ruZsxzTN00AE778wrvYJPubiCoSgNg/d1rDnk+xkb9NGL1WP7SmsHws0ZoDV2GssHb5Zu2usi1cOotniu4dcS06lIQdiBCiDv0mrkvdP4S51NcocsNZ26ApS1teIrkSZ2SDzz8tq07LuItda4BxeVfxk3AHvLCCt0Dw3AUoSATJ6TGwqx7u5s0POp/LfU7fO6QkLtlSkSISSEb1l0tuBr4g1DLSXcea7pXT/iFbA1YBAhBdXsZ8+apBpvT4tgVtaoDhUdy+sEjftzVLe3LDNuXE671EghPNzG1cPfyDc1BaZJty1Wv8vs+tQcjmNm4ABA2jkma1bWYFJdwx07gT/N1Rv/6Qr96sm507p1uyTcN2+qVFAJWU3KiT/wAqmGQQUz+XWc9P5Gv9yp7u9tm7ey5tb6iQpxJUo+6rhXbYcm0etLaPcjMa0HZ3On8jat4nUTqclaFsKdvCAgHur4tgRsar3O+x/wAMy/ZJ0tpLCtsJs2xceJeGVPfziJO4PY1ti8uyNM55w601C+tuxUUn3RYQk/3QKNwelazp24YVprHOXbx5zjLZcBUBMtzyj0npV48Upy9U55s0ccfWsWG9kDQaMpZuZTSeDXZJdQblKLskqRO4ABkmsvV/sjcO3My8dM6TwFtZ8qORD90UqB5RzSCZG8moLTLPsaoxtm1cqQy87bGBAPxESQfOTNaZxvyxxfFLO2iWWXwh9ALjw5lq/Np3JBA+W1aFo829JVdWZfp2DY5Nuk6N10r7IuhWc/aK1DpjTlzjoWHm27iVKMHlAAO+9TsexhoW6zF0X8JibOw8RRZDThWsIkwInaBVaaEzRucni7oWtq279O21ql1KCFJQpBUYPNAMjrFXTwfda1TqHLM3z7627eA2UORJ5j1PenLSZobpSrkiFrtPk2wi3z8/7kWnvZe4c8NtUWWpbHF2Ny/7whm2KkyW+YHnlJkGQI3FbdhsPiGeIeorZrGWaGHMLYKWylhAQoh1UEpiCfUivZz2GtcPdMv2Dtwlz3ltBUpYVsQegI2NDYWyzq3KJ97eEY62PMOQLP5wiCeXceQrHKMnzNuOUEtqs1DiV7LvDXjJf2Od1BjUN3mPbVapLJLSS0SCQQiATPc1zNxI9mvhRovVlxpxzT7b6W0NupUbl0FQUDsfi9K71xliVN83v12IVEBaY6D0qn9e2iX9Qu3N14L60ojmeYbWuErUEiSnoAK06Jpz2zimvs+Bi18ajuhJpvwb+Jx7r/h7oTTuM0uzhsS1ZNvY64K0pXPOpN6+kKJVJJAAEz0ArRXNP4EIUlCUFW+xUnb8K6o4nXz9mzgvd7SwdS5avKIdsmVhP8pdEJlOw2kjzJPetZGTWvTpul4jEB9d+W+cY5meTw0kA/DHUmtMNJOUN1Lq+/z9hmy63HGe1t9PDy9povFLhxoWz0Voq+scJbWlxeY3xrp1gAF9fhpIUs9z32iuPbTwLi9zKbnLpItbwtNArAhMSABH6a+mOsLpTel9OLLNo4XLMEB20ZWlHwJ2SCmAPSqa0ne2N7ncjbXendOLAauHI+g7cFS0o+FRITuZritHklFONcr7/wCxolrcOObjK7ddy+JRydBaAu9I6VyN7g7C7u7vGuOPXD9wWlOHxCAQAQCI2mK7t4aaC05ecEdIWDWmM/bW9nbuONJtLtfJuJPIefdJ6jfzqlc9fIVofGXHumHDisasgO41lISOcyEfBCR6DvV88GRi1cIdNOM6i1a0nwFjw0pV4aDJJCJRumTI3iNhXPNiliSjJfP4HfBmjm3TjLpXJ/PzYeFwuAZsfAb0vq91LbriQpy4UFGFEb/H022r0E4jCmOXSep5kbm5P79TY65srmzS6dXasXJPxFhaD17jkrLDtkAR+VeqoH9wrb/k1lpmvcisF2OnffVtHBa8B8UpID5gbkbfH0r08hp7CWNubs4HXDjSAFKKLkykExuCuvbvcpbs3JbGt9VoAdII9xWT22kI/Gsq6uLNVstY1rq6QN1JtlkD1gIpqLfQNyRq+BtdOu5axLGnNcLJuEABdyeUmeh+LpWi5q3tLPjJrC5tPprDOeBaspucoS7bNqJUTbLEkeGvqFEiCKse1ydocjZJVrzWSpfgoFg6AsSNp5IHlWkX963/ABv6n931JfXTi7W2t22c0wpDC0cyiq2WVAfnJgpUO0gT0ppO6YXatGDeYtqF4u7sGLJV19axfVz2F56sr/sZPUD8K13K6dRY2l5dWDVy25YFV8/auulD9q0hHxrZI/riAgQEjr+Fb77i2nnxTFsmzW6SF4XInmtnj393dj4T5J/5PevLzNur8ncnatruUG0tLlYtrne9sClBPi2y5/PBPUJkz0JHSucoKS5mjBqcunkp4pNP+/4+x8jhBV+l591xJBC1qWDBEySZg9OvSjDyVdYIIMjsQe1avdXGQxNyv3xSnWyokPFMFQk7qT2PnWSzmUrAKVA/bWPmuR0bXUvbhJx6vdCWKtFazxqtS6FuyQ/jHDzPWRPVy1UTIPco6Ht5VvWruFVkrE2+vOFmUGo9I5BQDb7RBdtFn+xPJ6pUOkmuXW8ihRgq2rdOH2t9Q6Vybdvhcw9b2OTumE5CzAK2LpAWPrtjqd+o+L517/A/SHVcGy/6fOL6p9H8+J836R+i+i9I8G3UKpLpJdV8+DNwVYPsPLt7hBadQrlUheygZ6b1Pb2Sm3OZQBA9a6I1foTC66tlX2MQm1yTSA4W9iVJA+sCB8aPX6yehFUzf4S8xV07ZXzPI82R8MyCPMdiD1kV+ucL4/h4ti3Q5S7189Ufg/GvQ3UcCz3P1oP92S/o/M8lDCnD8MCN/nUjdt4iijaRsr12rNbZImUxttAipGWChalKSBMwR1r0XkfcYIaVcrRit2LSDIQBGwIHTzrIRbdI7dT6+lZAaKjEbHvU7bfWRHlXKWR95sxaeEeSXIhbtkCD0IrJCNoPoRUjaE9CJqZtoESQIPeuEpm2MFXqkCGZkxt+ulWYGzGxpVG869maNpTWulM3z6Qa4hXTqL9dgqxvMlbBgEobc8chX1DyrPLuQT1jy1PO2yMpnsjYWuaXd2dsh55S7FwNrSEL5FBS0iRJIBTO4qsNQ5Z3Aa3sMXe5C8xNpeMrbxN0hgIaYWpwplIRtykkySBB3IUFTUv0jfsXz1l4y3GLR4tJu0/C6UkQoJCeoPUgnlnt3r+e56zPLGlljfs6/PnZ/R+PS4lKTi+vj+Ts3p5IxvD28vbLKounAtpF0wrKLWtQcUZQETCXAAISe3lT6W1ljtT49zTdyq4W6yptkWqi5yAyOULC0pSJjdUx61oV3ksHclpq5wqV3jT6Ba3ZTylCZJc5gnaZEgQY8wK3S3yTmetEv4l+2tLpsISzeFIIQUrBPORIUCYhCiJ7GaeFxi2oyrpyfX2+R1yY5r1krXijr7ism4RpnT6Lq1Vaui+xQUwpQUWz4je0gwdgIINWFlrN3I2V7ZWyQXX2nG0BRABJBAknoKr3ie1qa5wWmMlqo2bNw9c4lHh2ocS24sPICllC0BSCoQQJIHQHvVpMw3dmQQAVR95prnzPRjzi/nwKRa4acT7K8ybmJzVuzaZC+XeJbLyPgUoDbdJ7ietaJlfZQz2YyD2Uvb2yL90suOKDw3Uep6x+FdRJIAEHYH7OnlTKCSOxIAgn5137eaVWZnocN7q5lB4/2esxjrNhhdvYuhi3Zt5NwPiDaAkGJ26VM7wDvXILmOsD6i4H71XpsJ+IEb7UM9YgbgwNqFq80ejE+HYH1X4lJ6o4E5zUOicTpFpu2smsfkXMilYdStKwpPKUkc0gzvM1rDPssZ5lHIMlZETuRA/wq6cUtPgMydwkjyHWgbI5iBEzO9L6RNvmNaLCo8v6lBaZ9n7N6cVehxy0uUXzCWFI5wkAeIlRP1pJ+CK95vg3djZOMtJBMnxgP8OrfWQogJEEDft3qQwAdwDJk+kVS1OSPRkvQYJdf6mJp/PcSLXE2+k765sxh2LYMKQlKCoNIACQCDJ3AHeptWJCWtLDuGyZ7fXFZNq4PEWpShAaPU79qh1cSprTBCAR4Z8unMKfaSyW5eBM8MNPtjDx/ImyFs5c2zrdsgLc2IRITMEE7nYUr3W/Ey6wr2CdsGVWzzCrdU3bRJQREEcvWPWs5Bl5wzHwkEzsNhWMBGwIAA2g9a548koK4mnPpseofrroVExwjuG3GlHEoAbUCALlHYiP5/pWs532Z1ZzMX+WceAVe3Ltxyyj4edRVBPibxMV0IAeYgEChKVA7EDoetdJanK+rOS4fgj0T95znb+yo21P8rj4fJB/6Srf1HoxrUGEwGEvsStYwdii1SsvIHNCEgkAKkTyzua3ACNyB3BqR4jxAI/mp/5oqfpGRetfMHoMLVNOvaVaxwhxbJlOIUAf9WRH/PqPPcGbTOYy0xbSFWQtLpy4J5kLCitITtDm0RVpCT9VQ29acBRVBAJ369ab1eWXVkx4bp481H8SlbL2cLezuGbxnIQ4w6lxJDST8QMiR4kHerY0/Y5y1TfrzWSN6XeTw/zSEBJnf6qjM/KvWnaZHb7KIFItXiNiCmd579a5y1E5La3yOkNHhxyU4rmjUcu+u019pxxrK2eNJuI95ukBaUjw3JhJBBPYbGrPyeTW4orRxBxjvK6VAu2jcnfqfhMHeq0vVK/jC0ypm4x7LvvUJVfAFofm3JJlaRI7Cd/I1bV9fXDtwUnUOk1QTzEluVGdzHiSNuxrRpeUPtPP4iryqvA8W7yi1W55dc4QfD/OtWyJ77eHWPZZC4Novw9bYEnxQfzdm2B06kBuJ+yvcF04kn/JzSUHpBb/AKSiF8+Pq5/SoPflU2P+krTZhrlyPKF/e9BrLDf+5Nx/zKlvMi9yWXi63wwISQS5ZNkDr9WU7esRXofSd4NhqPSwPlzt/wBLRHJXy0kfT+ld/wC2LZ/6Wk3Y1E8Ny+/7mc62NcYcl2xUkIZsGwFmDsoBIn02O9VldYnOWdnYWLVheO+DjLQczTK1IVLKTtt2mD61fNhlbp23dtn9Q6aSkN8qy2puFJJ3/sm3Wd9qGyyOn7C0YtWdascjDYQCMkykEDbYTA+Qrvg1D089yVmbUaZaqG1uiim8VqFeq8E8nF3vhIXYlxQt1wmCnmBMQPWa1vjxj7254v6jfatn1oVcIKSG1EH80noQIO9dRMZzBtpUga2YUCokn6TZHUzBAP4n7aMZ3TqT/wB9diTO5VkWSfvmtP8AmU3JS2dFX4pmJcJgoODn1dnKfD/F3bT+MSu0fHLqO1UCWlAAeGRO46SavrgBgcliMtmHcljrm28R4BBdaUkKG5kSN63IZ/AeIl0atsRAKQkX7EdZmZkdPOKyhqrDlW+s7PbzyTX7anJxCeSMo7etF4uF44SjLc/Vv8T1NZpQlm2X/b3jW/rEV59jA1blTEH6MY38/wA5WJd5/Tt62GrjWOPISoLSVZBhXKQdiAokfhTIzmm2so9kRrPDAvMJt1I96thISqQSqZ9IrFvdVRvWJRfU3PGvobbhbiESsn4lATt2qptdYDN5POpvcW5ZFktLBDl602Z8Rc7KUDEEbxW6M610y0sTq3CbGTN/bCe3nWn6ha0tnLv3tPErBWxCOQBfuLx+upR3UQdyrp6etXhzPDLckcdRpu3jtv59xVXELSmTukYZv3/FMuMMXDTiX8iygEm5dUCklUEQeo27Vr7GjsgzhfcPpfCKKb0uFX0qwUR4YEc3NEyOkzVt3+lNH5C2smHeKen+a0bW2XPBx55yXFLmOaE/XiB169TWEdCaF9zNoeKeABU+XVEM40AnlA+qD126zWqGvlGO2v6e3x8zLPhilJyX9X4JeHkeLq/BXNzpfTyEXuLAbs/iC79kBXwAfCSqDuNoqjNG2KjqTKk3FsChNy3IukST4Z3idx6109k8HonI2FnjneJ+BQm0a8PrjzzCAJgmB06CtWx/C3hpirp+5Z4qaeJdQtJ5WMWgjnEEkyZ+RG9Tj1rhFxa/oVl4f2k91r8Sp39HaizOhMacXc2jjSLNbKg9fW7YUrmkkFa0kjfqJHrV+8LXlYLhXp/EZHiFbJuLa3W2pCmmlobVJ+ELSClcE9QTt3Nanl+H3D06eONZ4t4FtFtaONBKGcX8QgnYdj2gV7vDHMjG8KNPY5jXWj3mGUONMO3XhIWUAndQCwObcggAbAVzzah5nVckd8Gk7Bt9bPaxmdCrJMcSLJ0hRBUixQAT8giPwrKVmhIjiBan/eaf3KxGs34aAgax0GQNzHhD8PFpznZ3/LDQux6BbX9LXCzVt5nl5DNJTdFCeJeOQeaeVWPbJnaT/WvWsx/KuBK1N8SrMN8oJmwQCNt5HhxTLyPiGVaz0ISCSTysHy/1X0qZzOPLQUq1loaSnlklk7eUeNQmx1yo19jUCUX9l/ltY9AL+6UY5HMRI+qfB2P2j51pWWvHsnxT1Da2+pcbqQv2luBY3DAZFy2FKmSEj8+k9NlSCdiKsdN5cocYNtqvQLrouEFBCbdJblQ5lAeNuY7dar3JtZjM8WdXY27t9P6gaTaWj/udiUoeuUBSh7ylQUsBxB+EpIHWTHWiwaZ6T+Cu2ENWjLRVbXKdsPlVArT3hhzcmOyRzD+4TUeosQ5b4R7HkPPKZTcqQxdLAvbcpbErtl9XCjqASZ6bVslzc2eVwFpirRZyJaJSvFZM8l2iB/Y1mSo+Ucw+VQawbTcYRVmfGdDSbs+63Z5b23IbHxW69/EUIkCDvHSn1dEt1zPnHrDTt1ZHLZO7Sbi2QQ4wEol3liF8w8536mq5zGCusc+pVnt3KN4I7H0rpi4sGF2dzem4fyLfM2lskgOiVGSoDqdh1P21XmstHP3VkvI2DakJuEhXiISCsIQoiVJ6gGCK0arQOHPuOGm1yycm6fmURk9WM4EJ+k1lkxskgkqjrHnV44Th/mcJYae1XqDO4Gzaybts/Z2acw0Lx1KlJKfgQSpskbhRiO9Unrixcssiw+9aJfCpDYVEJPciRWZw8yiBrbGWL2MQ0tV9bpQ4G/FKjzjYIP1tv5vevOxyhjyK1fM9KUJ5cTcXXI+n1vb2ocCkXKgsEEq/rYSuJBUeqFHs4Byr79aq/iDaXSNUuuPocSXWEKAWnlJPc8vQH5fCeo61YvLzeGtE/EClspUCFeYQo7fNpfToK0jOcYtOWWqbnhxxNxPjYRpLarDK2aALrHFQ3BR1U2CJKT8QM7EctfQcE4vj4Xqu1yr1WmuXn3nzXpBwTLxrR9hhfrRe5X5d34moIQFFSSQSiJHcfMVL4CSACNh5ito1Doh/A2rOasb+3y+AvU89llbU87To7AkbhQ7pO4rxgyY6f9lfqeHVY9TBZcMriz8dzaLNpMjw6iNSXd893n0ZhpZ32Eec9aMNQTMQayfdiYA+VTBiYkCR3G9U50RHGzGbZ6Ad/KshDB8iBU6GI6Dr0qdLJG/lXCeRHfHi8jGDUCfspVmBuBSrnvO/ZI5NTqx7KtWjtrpu1zK8TdMONWVwA09ZPukoShSlEyASVAiOgrzr43qsndm7ZQ074yyotrJEyZidxWl6cyWccVkbpnMX6r3KgDIuMFpCnmweVDgCtlklX1QD5j095rGfQEYr6bYyiFtqetlJX+cKu6FdwZERIg+dfz/HUqNKb5vy/p88j+h4Pn6vQzsnYpvMayUPKYdfeKueTyJKAAFwN9+hHSs7A5U4m/afd0y1mwjlR7mm5ct/FXIjlWghQM7gTv3rycnqKzt1Y7E31pcMPC2KnQhsuNocmVpUrqSJG8V6Wn8hjlZK0umblDjTNywp1aTAbTzgkqBggQPKuqxxlbfedYyp7os6/wBQcQ+IuscFila60BcaVVj8ximLBt5Ih9HipBM8yieUBIJkfbXQgW6q5VKzAJjYedc+cfuL+DbRpIW9rcLtH8hbXrN1dpXaMqQhxJHxrRygLjYkjbeKujSuo/yiQHncPe4u5UPENtdcq+ZJ6LbcQSlxHkoH7KpTTdGmNU4o9ZC3Y3cUN/IeVDzOSB4nWBJAA+0xUrdvdmCLdyf700ztldEwWHYIggoJ277RVlpd5C1dMvhZtb+2uUocW2pdutLiAtJIUAobEgiDB60RddTuSkHaNgaissK1jbVFljsci0t2p5GmWuVCdzMJAgbmayTb3MkBlydv5p/RS9g9qCdcdW0yQvlPIf5o6zUTZVuVuyfPkHl51kOW9whlkFhUlsn6p8+1RJtn5j3dYE9wd6bbTEopje9MB33ZvIWpuA34i2ErQp1CJgFSRukT0kb0Yec3M/MlI8vlWNb4S3tLt+/t8ahu5vAkPvIbhboTISFECTE7TWUGLkkj3ZwTP8009zDaO249DihH9aPRIJ7VjaoBjTKySFFryA35xvWSi3dQh1S2HEgNmSUkDqKw9VKhemATH5kmP/bFdMbtN+Rl1NXH2/keyl1zxFw6SOU7EAVheO/MArG3YD9lZaW1LdWIkqSdhuSYqEtupAhlfSDCT+Ncl0NifNgG4fSRzucgn6xIAHqT0A+dSNXqH0lVtfNXCOYpDrK0rQogkGFDYwQRsajdtnHm1Mrt1KQuUqSpJIUI3B9KCyxLWOs2rDHY0WtuwkIaZab5UJE/zQBAEmgGic3D4nlXME9gY/CpnX3godzyo7Dryj0qFNpcpkFlzcGZSaneZe5kHwnJSlAiD/aimkS65EXivSOYTIHQDzo03DDo/kuSt33UbuBpxCy2SNgoJMpMdjvUfhu8p/Nq7fKorLFW1op9yyx7TCrl0uvFtsAuLiCtUdT6mlQ6MtL75WEEyBG3KJovFV7q/wDH0UkRA8/lQpt3iRCFAmO1H4CkWz/iIUASmCRtM0gNPySbi84haZabsmL9ZuFAMPLLaVfm3OpBBgRJ36djW8ZnFZM5a7WeH+MfKnSfEavlpQrpuBziB6QK0HK27NxxA00w9YvXoXcke7sLhaj4bkAHyMb7Haa3LOafxis5d+LoLOIV4hlLD8tDfon4Ij7a16b9w8niFdsvZ+Yf0Xk+n8W9nt/6wX/SU/0Xktp4cWu/lfr/AKSvP/J/EpO+itR9f9OJH/06QwOIB/7y9Rf8af6OtFGA9D6LyR6cN7b7b9e/y/OU4xWR2H8W1sCfO/X/AElYH0Dh5JOjNRH/AHU/0VEnCYnp+RGoSB0l0/0dFAeurH5JnS2o1fkPjrYfR658S8UorEH6pKjBHXqK+b35W4+0ZQu4u2UCAJJ2J7V9FTgMd+S2pPB0LlSDj18xfePMnYwUygEnzjtXzYd0opxDamuRLiCFAqTKTtBBFTJNvkCaiuZsLWqLFaAU3TYB32PUUL2ssTbKQh27ZQpZhMkmT9leVaaV5W0hW5H1lRAJ+Q6CpH9GqdcStlxLZIKVczfMCOsjyNTsmVugz3EajtACRdNEfOsa+1dYNABV00CfU1AxpVttAATO0epqG90g2+jduCKNmTuQboGE9rPGb/ylr1g1F+WWODDr4eSUMx4ih0TJgT9tYj+i2xP5oHYnpQ2mjEqw2oEBrZLdsrcT/ZQNqNmTwFGcO8N3W2LWNrpsA9ZMfqrDd1dilA/ypn8TUJ0U0W0/mehPbpUC9EtQZan0il2eTwDtIXyI7jU+MXv720a8l7V2G8Qsi8a5wfX9lem5opmSBb7j0ry1cPOVwlcLaCipKfDggkzBV3Anajs8g+1gYz+o8dH+aGdxIk15i9U4pai2m6bJB32ivVu9DNlISWuxGwrxfyI8Ijxj4nIOVMIjb1Pc0uzyCeSInNQWHKqHG4IM779K+o/B2zzGR9nbh9cs6G09lmnbQrQ4m9U2tQggLVChvtBTOxHQV8tF6WaQkgtHoeg9OtfTng5pSzV7O2gS/wAJbu8Pux/P2l3yl4wYWRyEgEdvOaqG5XY5STpJm3/Qmdj/AEJcN5bZRz+kpvoXOb/5UuHj/bRz+lrz1aTxsf6DmfHyvD/RU35J4z/zQagHmPez/RVXLvFR6P0Nm/8AzS4j/wCJuf0tL6Fzqv8AwTYaAZE5Nw/9LXknS+OUsg8H9Rnff+Vn+iqQ6Vxw3HCDUJPpeH+io5BVnuY7CZxOQtVnhVgkAPoVzrySyE7jcgrII7xFajk7W7tOMmtHLvSNtZt+62VwteLf53VmVAXLYXsG42UkFO8bpr2sfpjHfSNoRwczxPjtwXLw8oPMN1S108961nJ4+0xPGjWd1+SuX06lq2siu9Ye51sOFSo8NI5SWFASYOygOtNUgdm3M37WdY93ufA1E0BzBKwWr9r1g/EfQ/nB6ijvrpefsF4W2v8A6SUG3UtWN8oM3rSykj8y6rYqECJKt+oFeV4b2WbLq7ex1G2n4hcWKhb3yPVSIBJHmUn51C9kHl2t2bPJ/SD1vbOqRbXyAxk2SEEgMOHZbgP1QSQTG1NOgas5txul8nh15TEZhi/x1+m4Zc8G5QW3yJO4B2V1kqTI9awLhvxbjBoctt1EFSk9ILypBHkYrctP+1rb5u3/ACa45aHYz9khRQnIsNJavGQDAK0AAFY7lHKZrc7Dhpo3XjLOb4Ka0sc6xalCzhr1zwrxoBRUUpUfiJlR+sFf31exp+KRn++eRqOFyjzgc1624V4/W7GSu+ZNo/ZXEW7tukQokmedPSBHaDVbY/RjumNZ4xrOWwR4mRtlWrhUUIUsRJKxu2COij0rp670xfaUezljqHCXOKfuH21touByhzczyK+qr7DXgO4pF1q6wSpnmSlTZA8PxAk7EEA9TPQHauOtwYZyjlxd/u8TvoNRmwwePI79p0Gq2cQpaFJUStAU6ktgrKYEFxA2eSB0dRvG53rjr2jNVWeF4yZGzubgI57e3Wn4NlJKIBSvq4NoCiAREH6tdvOY3+RoWyWy00OZQBPhJVsSQR8duqeo+rPpXF/Hvhdktce0Zds4qxC3X7a0U88pJAQII5nFD4SY6KTsR2ma8fPDcqfiexpsmx2vAm4V8cM/w9fWnF3DV9iLw/y/E3crtrodCSn+YuOikwR3kbV0FiEaQ4l4x3UHDG5Wp1hPiX+AuCDeWI7lA/src9FDcdwOlfP36XyWmb96wzTBSlp5baXkzyqhRA+XSt+0hrrIYnIW2d07mXLC/tV8zFzbO8riD6EHf1B6124bxnU8Jnug7j3pnPi3AdLxrG45lUl0a6r57zq7wCnqkgp2g/oqVDHwzvPrWPobirguLVsbTVOOXhdVttlQvre1ULDKcoJPMAIZdgfInyr2UMACSiIr9Q4fxbFxPB2uL7fI/HuJcCzcJ1HY5qfg/ExEMiJAneJqRLEnpNZqWUidoEbbUTbJ+YiZrVKZnjiXQxE2/pFKvQ8MQByilU9ozp2ET5pYjPaQcyjF667d29yLVFsbh9HMy4uDzygbIQZSIA7TUmPzeAvck043fstusLT7ypTIV4rnMOYJCdwiB33rRM+/iHrpnLYnUrmSvbspceYctS2hK5jlSO3QDcbg1k6fbXerubV1t7H3NmsrUltsEoQCCpRI+KUyIJ2ivwdaZO58+ft5fmftanTSLes9W2br4TnMfcm0/OtOXls0EpUFbAgKkDoJJO1YmTNpfq+hsm0hLroDnvjXI8hTRIDY5EkEgbbiTNe7gHcXheHxzScXjMm3cvspSG7gpubhIcKUhSPqJWozIPURWy6AtMJqpGYySdFWofxFwwv6LSeW5Z/PJKVtoIBK4BBAME9KieCe6KbdPlaq17VVUdt1y22WRpzWWBt7DSnCbU+vl59qwvrZu5w2XxakXoKVpWlDZWIebiUlJ3AgiuqrHBaYsuH2QxGkXlDCPsvm1YS4oi0SsfEygn4kAGSEnoSQKr7jJhNF8Rm9I5J3Gpc96zVkwm5LJYvLY+MkKQTHMhxJEEHerhyGNt7PGZN5sAv3LJNwsJCQ8tII5ykbBR7kda2Y4yjW49CMavny/sVVob2GMdrXRzWpmeK2rLRdxzlLByDykICVkATMkbVzRmNNY/FZW/xNxqHOOrsLl21WoZm4gqbWUk/W8xX084CqCuFGICVd3gSP9cVXzp4yYpNjxT1ZahsJCMvd/CAAN3FH9de1gxQa5o+blmmpySb95V2qby5xmo7vG2Gayjds0ljwkm+dJALaSSSVSZJJJrzTlMqCJ1DlEEgbe+OEH8aLiGwr8qLwnoW2ACDvs0n7txWqXFxcsmEOK2A2O/3VDx22kaVPkmy29TW9zacJtI5+xzGSayV/kX2bq5TeOEutJSeVMFUCD5Vpyclm1p5TqfLgjoTdrH+FWzajece4B6C+M85ylySR16Gq/fddalXOSN+vlSS9baNS9W2WDoizucs3mRlMzlLgWto041/LnElKveG0kyFeRI+RrYhhLGQDd5SfI5F4f4VanwoW5dI1KluOZGLQpUriALhsnr3gbVsbL5WQDzEHyJBrZhxJx5qzLk1DjOk2dYcFPZpxFhorDcb/AMpsqu+La30WKrlxbXIsqahQKtzvIqxdWwHtLA7fmD/zhWycL2Ta+zFp1oeKkLxbS0hyOeFO8wn7DWsavJ980qJ6MbkH+6rBmre0vD8zZpm5Y0279b8jD4l2TN9onM2d2FFpy3VzBKyg7AqEFJkQQDsa5Q1NwP1FpfhariGeJOTuHENIfXbKUoAoUdwDzbETXWPEFak6Qy6lTAt17f8AsGtA1vjhk/Z+u7Up5i5g1H0BSgKB/CuekinZ14pklCcUmcX2Weyz1yw0rUuQWFuoSpPvKxI5gCDv5VZ+Q03jG8netJeyKUIuXQlIyD0JHOYAHN0jpVL463/lVqvlG7rRn/2gatnWNzf47VGUYDw2unFAJUCIJkAEeh3r0dPhU5NNHn6nP2KUjJ/JuxIhL+RB8/pB4n8VVk8cMLbaSutKW2mru9sW73TzF3cgXLiy6+VqlZKjPQAR6V42Ivbu9DviOqBRA2Net7Sz7gyOhUFUTpa2B3gn84oVWoxKHqpE4Mrmt1uvaVsMtmEbLzV8qf53jL/eqwNH4+zyukBksu9dXNyjKu24dFy4khHgoUEmFdJJNVBcPqTcrbDuyDA37VaOhnFL4ZPPpKYRn1oPxwZNugiB1PSpw41KSVBmzuMXTqjabDTuJub62smEXYVdPtsg++umCpQE/W9a7Gx/ALT/AAZcTe4jJ3l5cZNjwHjcPKUlISQolIJ23rj7hy+bzXmmrQ8xDuVtkFJ7/GDt91fRDiuHEmwMKjxHe20RS4hjWOFJD4bmlkzx5t8/EovMIZPEPTCnX7lhCLqSq0EvKHhufAn++6E+Vb9lEYtOZeaVkNV2xUs/mUpJCN+kz2rS8g6ljiLpx739VgA6R7whBWpMtubJAHU9BVlZK5Krh8N61yrEKASF2p5k7mQTy7mvP037leZ6PEeWX7DxnG8Yyo8ub1WYgwG5/XQgY4p5/pfVgk/6V+qaz3F3KWiscRMkAATJtT+7UbF9cFoqPEDIL+KJ90VtsNvq1ro87dRixjoJ+mNWf8V/jouTHcv+e2rBPfw6zRe3E7a8vv8A3VX7tK7ubhDLCmdfZBBUDP8AJVnmM9gE0ug02yFbWOVp/OgXOqXz7iuVKBHh7HcCYM9K4yx3D3BOWbT9zm71C1IB5EugwPM12c/d3StM6gjW+WuHhj3S14dqscq4MSOXeelcfab09rZjAYtx/BZI3L2PYcdW6yCsrUDzSBsIIrvghGc9rXvMuqk8ePfFv7A2OHen1PNITl8ksOKCT+dAn7e1ZFxw6wbLyGhkckFFtCiEvAgEpBO5r18RhdcXGSsrW4wl80y9cNNuqLAHKhSgCfuJNeHxiwfFTA8Ts7htIr1AvC2zyEWqmW0FJT4SSSDG/wAU1pnjx42lS5+ZkhkyZU5JtV5GVZ8OsG9cobXkciQqRCngB0J69qO04Y4O7yblk7mb62aHN+cU+I6wBNaxpWw403mpcQzkU6oNk5fMN3BUy2EchWJCjG20zV68IuHmpdZapvbHUGOuLWxtE83M+gICvjI27nYU4xxSTbS5eZM55Y1FSlz8v7FO6t4Z4fAID2PzVxekOoTu9KCCTII77V5WF0fdXeH1bcMWpWxZ2lo4+4IhsG4SAT9piuys1wF0/j85iX3rdF7ZC9bDlsUyhQgyVeg+deri+G2mLHVGaxdrpC2Risjg2RcthBDTribhJSFSZJA32rLkzQi6gjXpsWSUbySbOKdM8JLXWLii5mr+wLKgjltlCFA9yCOoio9S8G8TgckrGuarzSz4YcCudAMbiI+yu4HeDOGeydvc6dsbXEoQCl1ptsgOGdlH17VQ3HThxqax1qgY7FP3zS7QfnWUDlBC1AiZ61t0/wBGzJblzPO1b1mHI9knt5dDk/VtjZ6ZuUWjV5d3KCFkPXDhK1HxFJAMbbAAV4H0larIRzLJJA+uura4icJtZXlvhru30flLh55N0bhKEghJFy4Ed9vhg1pqeDHETxEuK0Rl0IW7HieGIT3iZ8u1ctuK39pq3Z6VX0XceVl8LjbfTuIyra7kv5BHM6kuqKUmP5o7TVRjUNzc3t8wsXIFtcFpAQZMRPxT3rrDUXBvUSuHuCZtdN5Q3bDbPiJ255LYKgRMCCSPSuarHgPxgVmcuE8MdQLbVc8zIQRKhG5kGT86zZJRtbTVh7RJ7vIm0xiLfUWKfvr++ydu41cLZQGNwpMdVCNiD5V9FeEuGwjHAnRzBs9btBlpQ8e3WSHDuSAJgA9enWa4x0/wg13hdGWilaJz7D7j7rtwC6kBO20mdx613RwLXaOcFdLsnWGqce60ytC2VNlSGiFqlCVRBAO4IPSpezba6lpz3uzGb/J7lO/EMwSPimetHy6fkQeIBH21t+LvbRNqQ7xA1BcEOrHOqzUDE7CCnsKyzfWEgjW+cP8AvVX7tcbr5/uaFfeVwTp3xFfnOImxP80x+mspacCElfLxCO07JP7a9N9933twJ4qajCC6QEixXsJ6D4I2Br17hLaB4zPEvU6AhMrC7VRBPoQihOwNWx7mnHb+2ShPEFag8gcikkBRJGxPl514GRRZWHGnVd1b3epsQtFhatC7vklxq0JWSbYpB+Jtf1gozBEVtaMohGVaU5xX1KW13CAG02Lg5hI+EHlrU8llW2uM2pnrbiBfqWnG27LSsvakWzKPEJNs9zAAqUYKVdgCJp+0H5HqvY166Hvj+GtsgAZGQwToQ6PVTfQn7BWLeXdzkMVf2vv9tnUptHgLO9bLGRT8B2ZWd/E7JIMTG1eq7j7hotX17plI8VIIyGnrmR8yjofsJqLJFWTxV5Yqydjmiph9sWt+0bW+jkOza9iHN9iB9aDNRTH15HzpOXt3Lh1tJUkpcUChxUuJ3IhX90Oh9ZrMsM3eYy8byGMvnrO7aIKH2HChaT2IUN61PUWgcha3WTu8Q4+08+s+Gl1cqbUmRyqUOp23PnJrw7vIZ7CBYumVOtICRzCZJJ6VlcZR6mlOLdHXej/a91I3YI07xVwVlrfDEBCjcpCbtKekhfRR+dbjk8xwazGFGtuHGrQ0uydY9609lpRcpSpYTDa+pCZk7kR0rhRzWqLEg3qixO45gRPnFW3wv0tqXXTFzl8JbIUziLdrIvOlSQtLXiAAoSr6xJGye9Xi1GSLrqEtNHInR9DrFhJvGg8FIccahJUoIcWnl25XPqPJ8p3itS1Li7cXlq8LdpLqmwlS0seEpW5gKSekE9Bt5VueLxN8rHoKHWlILSFuNoQViSgElbB3QfPkMTXgZwJecsVJUhY5YHhuFafrRAJ3H96eldcr3E6eO2/YfPHidojN6Lz1tgs5aMZBu/YXdqU0SVt89y6gAnuQEirn9m3ReIw3D7xbnDWrb7uTu1JfeYBWsBYAgkbjaKtTLYC0/jJUc3i0hZwbQtvHbBBdF+tRCSdiQkyfSq94g8X9W8NNRXuncdbYy9wNy066zj32JWxdqecl5tQ/rYgCQdj0p6HXPQZO0jFNtd/Nf/TtruGR4pjeKcmkmujp9PGvMssuWzKSENEpG0NNxvP3V6+Swd1iloQ8ppaHEhSVIWCCI6GOhHrXHuQ4s8ZMop1DervcWWt1i2tkJUhMxJJ36nrWq5vV/F3TDrT+scxmruwvkh1m5KyE8hMp+rt0g17WL0n1cG5TimvCqXvtng6j0R4fShjbjJvrdt/ZSR3MmzfNmcglkrtQ54JdTBSlcfVJ7GPOhS1HX7a5T4TcectpfJru8Dl0XbTwAvsfdLK7e6R5LSdwfJQ3FdV6Q1PpPiXZLyOjH1NXbCOe9wtwoG5tvNSP9Nb8lDcd69jhvpFj1j7PMtsv6nz3FfRfLoV2une+Hf4oLwSaVZyWvSlXvdqj5vZI+QNvi9X3Nz+VF6zcC1x73gPXwtwtph1oJ5ULUkBJ6omDMGa3G01Fj2clarvVreF8x+dfYtJSlomQJG45iBuoGB1re8HwQYzFkcgjN2eYdWrx8nfpybduhNytSii3ZbWUpI5UKW4Ck/WbHwhU0OR4NZnT+mW9U4a9uWFs3IYu1NXHiNu7EiG0qJgwQQARHSa/Hcqc6cenuR+vYk+a7yTTWNViscvLaY0RlL1ZIS3zNqFq64mTCzulSgDPMASOwFb5pjP5PKXdvk0rYweobu6tLFmwybZ/PupcSS2y6SCATBE7Edqy+GutsTZ6OGKVfPWj9xkSShgrQ0pShylGzZIJiYJTtWDr265NQNF7J4zIWDt4hsJfygZXakqTyvOEcquVBG6j0HcdatRcMSrpy+bOtpZC+PaR4oXVjjmMdm7wYjOjKNKvLRNsVJedSoJDiXkbLCe5BCvOt84O5vU+q9GO5pzW9pk8YzYi1NiG/jQoIEOhYEwR0SfLcmuf+KWp7VWY09js/m77PMMOo9zx9lyItrxrnHjKs33eYrIBklaionlPQVcug9dZLH4/T+d4e6lsc7oPPq9y+idUuM2eQxLgkczakIAuGQQZSElQglJVWeNubb6HoRfN8y4eHftCYHhjpa105qK1CEJfcSXz4hDJUZAXyoISJkAkx51ztxMsm9ea8zursOhRtMneLfb8IpUkhQBkEkGJ8wK31PEDQvFxt/Si7V/Eajx5ftlWtspFs+t1SFJItlvhtLgUiFjmAVukwCKDSYvNMaussNfWF1asXYAT73avWlygphIMqK7W6GwkIUFdxW2GulDklaMEuGxctyl1OXta6Pzbuq8mtnE3jiCtpKVpZJCgG0gwRt1FeH/F9lniVOYXJE+YZIr6XC1skKI9ztlneSWEyT91E3a2g+MWVuBPTwEbn7q6fSHdnX/L6SW7595wVnNKZR3hVo7EWuNuCu0vrlx5CkwpAIMEg9JrTb3hxn32VBnF3RWYAHKN99+9fSh+zs+VtfuFpJRM+Ajz+VRN2tmpYPuVsJMf1lH7KX0hp3Q1oLjTl8+84B4caAz9mvM297j7lo39q202SkEqUHkKMb9gCd63Fnhrmk9be8EyPqI8v76u0vBYkxaW4gDoymf0UaWmenurHlBbTXaGunBUkcZ8IhJ/vfPvMPSPFLGXOi8Rw8trNxtdtjre0HMhwcqmkDmJJTy78p70Wq0g32mB2LIBj+/rOSywl1axbtJUGjBS2Aeo7gTWHq2PfNNGY/NCCf76ucsvatya7i46ZaaMYJ3z/Iw+I6CrRuYSlJKlW60iDvJSYA+0iqWHEbJO8Nxpa5wSVXa8WqyWkKcB5lI5Z3Tyg/bXRxCXFrQ42hY5T8Kkgg9Ox2rAXaWRIPuVuT3/ADCdvvFcsOV4lyRp1ejjqZLc6o+fdjwx1M08xzY1yELRzEqR0BE9/IVb9/wqTlr+5yDiHle8vrdHKtAEFRIgTXVHulrBBsbfqZJYR+yhNrahYPuVuCAP7Aj9ld8esnjfJGbJwuORU5fgvicrXPDdnTuOuL5AcAbSFKBUggmQB3nv5V4uRuTllsO5Zlm9XbNhhg3DYWW2x0SknoJJ2rpfi1b2qOHmZcbYYDgaQeZLaQRDiem0iuXVur5hIEg/9d6nJnlme5hHSx0y2p2Oqxxa5V9DY7mJkn3ZJP6KzWvDtbc27FrbNMhfi+G2wkJ54AKo6TAAmsRDhCf5pJMde9El5RUUlUEiCB2qN0vEe1PuM60vnbS5avLNxu3fYcDjTqGkhSFgyFJMbEVsF3xL4i5BQN7rjK3IQokFb8hO25+2tRPMSYUCfID8KNKvh2XMmOnpQ5SfVgoJO0j3fyz1Yp5FwdQ3KnWzztrUQVJO4BBI2ME1mO8RtfuOF1/WeRcWTzEqWCSfMkjc1q5XyiObr5RtPnUiFDl6gyPQUrroD9bnI2ZXELXCk8qtVXxBnZRBkfdSTrzWiUhKdS3fLMkCACfOIrWQ7JASSN+/40aXPiSVSd4mBT3MnavA2Ua61jJjUl2Ceu4/CmXrjWKoDmp74FIhMLAgeWw2n0rwJ5h0M9KFcIkncxsTRuYKK7zZmtZ6rZZdZa1PkG0PJhxCXSAseShG49DUAz2VQhKPf3QAAkAHYDsB6CvG8QBIkk7Ax0E1IFcxTFCk10YOCfce0jUWdQ4FjNPkojlJMlIHSPL0ondQ5e6dU9dZN511apW4vdSjHmeteMVrT8QTv5QKQuJ+IFQMAmRvT3y8Q2LuPeZ1Bl2kgM5F1ACg5AjdYGyo6SN4NZ+O1hqmwWXcdnru2WuErU2spKhMifPetVafWdwDA6bU5uXJKQoid4Bo3y8RPHF9xvL3EHWby0F/VeSUUkKSXHSQCO/TrQI4ga2S6p4atyHMtPIpQcMqTMwT5TvWoIfAhQWsqBGxGx9aykKJQJUN+gj9FCkx7Eba3xG14kHw9W5JJBmUvEGOxBrAvNU6hybwdyWaurlxIjmeIUQCZMH5ma8FLqpPK6CUxtEk0SHtx2EwT2p7mujE8cX1R6asrkCgBdyHOQEpC0g8skyBI7kzWW1gs7k9MuLxuJvLhC8mh0BpskFPhgFQ9OYEV4fiJMFJERANbFYY/Ul1pdS8bbZNaF5FJQbfxIUgN7xy7RI3jvW3Q5JRy237zyeLYoywpbe/uPVzWl9QuaIxTacHelXhNCPBM7ICVfcRBqqdBady7GtL1buJeQGkvtqkEcpLRgVdWZx2rl6Px1unD5IcqUA8gdlPw7+o3qtNFae1e1q15V3p3JMsEPDxHGHAFfmyAZjqTXoR1Etruvn7Tw5YP9RVF/P2GHbaVz19ohFrjtO3F26wFpcHIohBKdgQB39a6j4FXd1ieD2msRfazZx9xbW60uWNzaArtT4izykq3J8pH1Y3rnrAYzW+I0NcBrH5GyHK64+XUvNghKTBJTuB6mujuCmQv7zhHpp53UWmHy5bLKveFqLoV4i5C1FySQIG/aKy58vaOjfo8fZ3aZ7GOzTqrX4uIeCdPOfjFogDtsRHWsj6WfMEa9wZH+w0fsoLFWQFv+cudEBQUejgj06On9NTc98Y/leievde3/PrNZ6VGvX2bdbueQcTNNpJWVcirFsT0nt1r27jNqSysDiNh2gtEibNBSTHfaK8q5XnFPypehlnmJ3cTMbbx436q9pT+SLBBvdIBRTAHOCOnT+ufroXIVGqflA8m5ZnitppID4nlsG5iRsNuta1mck9ecW8qi31tgsq4/iWUhm4t0ts3KA7uHVBQh1JPw7yQTsa2sHPJvWSPyDAD4JV4qJSJG4Hj9fsrXswMlf8W8taPnSuSNziWnBZsuFHvyUuR4oUFKKXG5gpjcKmKafcOj1L7TCsbbW+Ue0/e4yelxhLwLSnad0SkkenxUOet1XGCdx7t5jsy674yRb5FoWz7oLUhtCoTDm+yoMGPKvavRaWOHtrb6JzGCeaBJVZKUtKRB7fCFD5A/Knz7yb7EotVZXH5ILUtJt8mz4DqpZ6IUeWFnoDBiaXJ8mSmfNvNYLB4+/vlXGIzOlwhsi3badL7YfSVcwWo8wIJ5QTtvJrWtQ456wYcvUX+OzNozbouHVtfmnUhSuQJI6Eg9YNXjpWzDbmftgy5awEtloq5igeMAUkxuR0JjevIyWi9PZ2xaVkMUyXH1kLeaBaWT4ikySmAYAESK9fJo4uPKr939jyoa2UZJyuvfy/qcp61usRmLZAs2nmn7d0pcbdbKSnY9D0P2Guo/ZnurG30nqnG39/b2ZvNNNJt/Ee8MvFL4KkpPUwOsbxWpZH2dcVlMrkxjczdoRaL5lNXRCwsAwAFiCJ7yDWXmNIOjUumLdnFqFtY3TPOlpAHKR0UEnbqBBPfrXi5dPkxz2zVWfQaXV45YnKDtru7z6L2yVjEWLr4Bb90aLanSVISPDTAbfRuB5c/wBtapnVK8Sy8ULJ8MKlxaFkjm2+JGxHkevnXs49T7NnjLbHXIRcvJAd5XPd3yfDE87TnwuGevKQPLavE1CFNLtQttSF8u4XbBhU80klI238xsaifMrE+vsPWvrC2vSUXTDTwC+ZIWkHlVPUdwfUVzZxF0Jp/NagubzLsNrdbKwC46Ujl5yYInzJq/LbUemclcMN4/PtNXN2XHmrS4X4bzqEulK1BpcLjmBHMBA7dq4/9pJd2rXSGLm5XcJCHVdCiQXVEAwYMCACesT3rz8it0e5GShHcz3HMZorDOvKLeKYDkBRUpJ5hMwZ67ia3BNtpbWGBbtbRWPyVhy+Cu2CQpP2DqI7EVywWkkkllM9Nx+s1cOhslZ2WisddlS1LtgUrNtKnWBJPMoJ3AgbyI9K9Lhmpemm3JWmqa+08Xi+COtxqMW4tO0/OvLmalxO9nS30ZgbvVWish7shh4PO2txBCUHblCuqtzt3qxeFvAm8Xh8FrM68vrDJOsou21WLHIthRJ2Some28iD3FbjY5HH6rtxprPstZG1uSErMwTtICwP8VWXhrJm1xNla27SW2mmQhCU7BIBIAAr2NHpdDqtRKo8qT7+T5o+f12o4ho9JD1+e5q+TtUq+2w1Ku30Nqv7hu4uQhKXbgMhsvKH89SU7BR7x3BpVkhkARB+ylX0ycEkl3HyclknJyfV+S+B8hrTUTGIylta3l/bX9shxRuXUpK0h7m5iVJ5oI2AKwk7DaSK2+24i427yAuWMa1hMetJaSuxdWSdgCgKSQQJBMFI69a0W0xb2Bum7rJaXt711EqLDgDts82ZBJjpsCQoKmdxW05tXBzU2BtTgdNXGls0wOZ120fcu7W6MCQQ4qWikHYgx51+UpQTU+vn1/ofpW9wlzIs5b4pF6u90/mGQHU899dOLQRbpn4Z+Ayeu081enjHRgMhj897pY6px2QKWb+yDYaF1byJhLRSTHUdDPrvWt3wb+jXMPcY0u2vMlRdLQS+2ZASpJBh3afhnfzrPz/BrM6Zx9nrLCXFnndPqea5cnjXRyMrJEN3LK4WyudoUCD0CjXaL385clY3NJ8jrHS3EfTmLttLZK2ZRa6eZzSH7c3Lq7u45EOD+thy2TcFCIKCnncIiJVsasnM5jSOAK9cqz2Dx1leJWw0bvTF2HrT3oyl5hS0IWlRK5CQYVO4rjmz1LkWtRsZnK5BSMqLhl1DLtsWEoShRjm5iG1JgkgBJn+5irMwGrc9hEjT+RetcnZ5t969dwrdw0hBdaQpLZAQlQt0xAcWSULTybyDXLtY2bIZU0bfqzSVxw51g+zmnfy+tr2zGXLbV97heWLHOAhxz854aJSCGyo84UkDlO9XnpLOa7vMIzquzsLzNMXnIq7t2b9aLzkbSI5kLKrdxQ2lKEgE7wJrI9nO+sr/ABF/71pnD4vIZNYcuWsdjFot3UJQEtp94ClsvQj+aCFCSSJJq1sPpzDadefd09iGrYPkuu2tufCaeXAAJSPhSYABUB06zFEMMY24ckztHCuviTaa1FjdTYxF/bM5O0XEOW17alh9k+Skq/SCUnsa9YItuUDmeIB9P21g457JO2DTmYt7e2vVAl5q2cUtpsz9VKlQSANpIE+QrFzOVzONsT9AacTl7111DaOe6DDbAJHM4skSoAT8Kdya0rlyZ3p+J7S/dgGiS7Hh7bDzpgwwWysLcBCgB9UztNM9uhgqCZLYO229JMhor3MOARPoabS6gunUcqYSmPzhkAHoKFKrQgEl7b5R+ivNTk8zcZw49WnU22MYtyo5Fd0larh0kcqUNgSkAc3MVHrEV6EFUyIJmkOidr3YJdWPFPwHqR5j0qp9dcQtVDjTpHQWKw1ldY9y1D9w84tSHWWgVFawRsTsAAQOtWqwEqLgIn4D0O3UVhOYuyVfDJmyZN2lBaD/AIYK0omSkKiQJ7TTjJxuiJY4z5s9Zp1hS1qSl7dKoJI9O9QhxkfzHem0EUmgJVt/MP6qhg/20COlLodKtk5cYJkpdG57gdqdZYn4kvCAIkjf8KxH3XrZldyxZG9W0CoW4cDZdIH1QoiAfInaosZd5TI2Ld3lMYjHXDpJNol4OllMnlSpYEFUQTG07CetJsexM13i24z/ABc51KUrksogmP8ATE+k1yso/HMGdhBG1dTcW0pTw5zhIAHgJMD/AFxPSuVpAVsSIH31cTJqFUkxcyuQR1kT/jqVAKlbzsOsfoqArhEQIn5D51KhRJmdgO36aozGSjlSZggn0/RWh6t4wYXR+ed03f4XL3b7TCLsu26G/DKVEgAFS0mQRuIrd2lBRJJBHQ1UXFvLPWjmbwzSGwjKM2Recj4wGlFSUg9hO5pxTbpD/dVmQv2ktJNbOaczgHc8rH9LUavad0c2rbT2cmB/MYj/AOrXLmp2b+1s/eEX9yFG6DYJcPQpUY29RWsOX+UaeCFXrpJTO5nv61aicZzkjspftQ6Kjm/JzOAx3SxH3eLTo9qbQ4IjT+d233QxH/1a4+Rd5NxI5nlfbTuX98tZVz8mwEJG3zoontJHYafaq0QInTucnz5WP6Shc9qnRq5jTebMHbZjp/xlcd++Xh6un7t6Rvbwf2Yj7KSQ+0kdjH2rNF8x/wC5nOAQNwGOsf65To9q3RnT8mc71npb/wBJXGov71CVJ8Xm50xJG6d5ketQOX17uPeVgH7KpKxPK0drD2rNFr2Omc8eo/sHT1/OU6Pak0bPxaWz699h/Jx/0lcWY+7u1uLBunDCZTKjsZr0mMllSjd4T/ej9lRJc6BZGdjD2p9JKWOXSeeAEjrb/wBJUjXtPaXUqRpPOAnpK7ef/qVx+Mjl4+B8SP7kVktX+cVykXAH/siiie0kdsaT484DVOoMdp2205lrZ6/dLaFvKZKEkAkk8qyenkKtFLo5Dyk9O8bVxH7Pz+Sc4w6aF3clbQcdJEACeQwdq7WDqUoAmJ+Zoo6wbasKe6OYSJnzp1LkEhSjCu2+9AlY3TA+wGm5gQoBWwIkTtTOgYUecD4o+t8zW+6e9oz2YuH+Et9I8SVtjPWqi7cpVhXHz8RKkHxEiD8BT326VoPMSvbYARvXJPtD6ZuMpxYyN62laErt7YEhUAwykbCqi2nyOGetqbPoQ77ZXsZONhp25S4hEcqDp1wgbQIBT5V57Xtaew5aXBurTG2qHlj41p0qeYmO5Ke4r5i/kTd+H8LqwSCAd+tQWuhL9LYS6laVj6ygskKPmPIfOruX8Jl9XxPp6fbA9ii2tFWlpi20NlK0hDemAkbgg9tprB0p7cHs86f03bYZFvjkC3cVyByyuQvkJMc3KyUgiYgHlr5rjRF2Ny4qR2mi/Im6/wBMVv13ppzXSIPZ3s+m6Pbr9nHeLHDpB3gWNzv/APJqT+rq9nHr7rjPl7lcj/oa+Yp0Pd7EOLE+R9acaEuVmCtZBEU1Kfeg9TxPpv8A1cHs1OkkY7EKI87K5H4+DUw9uL2dF7C1xKjGwDF0T93gV8o7y2vnH37Z5xSltOqbKjsdjA3+ytqTpPJMpSph51MpB2Jpdo/ArbHvZ9K3/bE9ne8aT4Wn8SSlxLiT7vdtmQQZkW8/Z0NeNae0dwO1LxRzOQvWsRjMLfYxhouJLzCnbtLkhaFKYhACdlJWIMyDXzpfx2o7RpTiH3llCSrliSeuwmhtL3UnuzdwptRC0BfKoEFO24I8xUdq+5BtXifYfA8SuGOcxdvjtIa4dt1tfVctck3dBQgwC2hc9+yR8q2bI5G2yVs3jjqTE3wfcKQ3lLc26ikt8pIUOUzJiQDXxcx+q78tN3YtFKSuShST5Eg/KCK3DTfHPWmCcRd4XUWdxyrZfIktXSwEqg9Egx0HlVdrHvL7HlyO8V+z1rLS13eNYvGKv2L1sqQWHEuJaCHEkIKpCiSDtKZME1ouU05ktPoasMraqtn7a4W3cJdBbKDz86R8UdlTIqqtK+3nxqxJS1dazZyiE/zcnYtOkj1VyhX41amI/hDbq+t/ctX8OsBmGlApcDD6muYd5SvnT+FbIcQkurswZOGRl0VENqXEX+eeDawFlISspMGVwCJEEeopPYUM3yL/AMT+tLQlQ5iUAdCSDuQe8VsCfaR9lXWnJ+VPDbL4F8gDx7AgAbz9ZlbaiJ8way9R6j9nd7TV7n9B8UL9eRtUoeaxd6Tz3BCx+bSp1BIMGQQo9KMmshlSFj0GTC6XzzOiMKw67b2C/wCUOW7bCFIhLd9bpHIPqk/GgR26jpWtajaaSbXwAylISfha5wgHmnZK/iHy6eVepp3Uuksy1aXFnqLTt8SygqJdCH0nlEhSmSUkg7E1BqhQcXZuJX4iSlUK95D+3MIhcT8gelZJtNqj0cMWm78CjtS6dw+c4l2FxlrBm7VYYN162U6gENufSaQFCehANVr7RWPZsMtd6pu2S+lh4scrkqT8TxBMTEyoV0pmeFmTe1NZahxWbZShqyXYXNtcMSXUKuQ8FJWk/CQRHQg1SntFY+5ytrmMGm0W4wwpV0642kKWkeI0RAJEkEAdehrBOmq8metzir80UPeL07YFjTT1mk3LoYufFQ2CSlwyEkkdpjrXkZTS9kjPZnLYS6vMNlGsnZNN3ti8ppQQ4kJIUkHlUJEwRWyZDHY5epW7t2yvXLm1x7MpDYDakpQCCFHuAd9qWYxVxbXuTfU6lAub3GXI5hslIO0dyT22rtpKuT8/gYtW3UV5GxcENQcQX+JOIwmUsMVmhfv3DZyQ/k1zysEgl1IBQvfuADV/X3FzSWnWmse+bm5uGElLyGUABsgmQSqJ+yqN4Nu3+N4n6fKB4S1XeRRzKTzABapAPrFatxFyqm9dZq0BUAi6WI5yABOxit2DVT0s7h3r8zJk0ePXYqy9E/yOhMn7RWjrLl8G1u3ebsUCQI+dKuWV3KlN/BbBxQO/w/j1pVq/zbU+XuOa4Jo0uj95S2nXcdl7Zph64byNghwuPWtvdqafZQEiVpSeogRABP6ae20szK3LVNvZ2weWWrrIrWwt5UnkaUgGQewI26GK0fT+ocvgc2+uyaUb25hIVb24UtSOqkojpttsJHarp0zp3Lt5iwzGSwP0nb3LHhOuqU8m8tyBzQ7brEkpIgKAk+deBi0u1ucX7O5K/EUpuqaNFzGj7hWVtcVeOXLgNo5dXbLKgg20fVU4uIAO4BPapW7S8BTfaRZyngJaDN+yi7KmHyAOUokw4QexmfKrF4mN5tzB5O3x2ByFoh1gllV7ZLCrkAAFCEp+JUjYBQIqocfqe7tb3HWLmLV9IW7rNqm0dJD4XICeUQPDVJAAIgHrWjPCePHUV632EQlukn3FhZ/Ja1zet9M+DwtXgNRvsW1uLpQUzb37JJT4hS7+bQomCVApEA7b10DobGaz01jM77hZ2thggp9Ltqy8y4i6U0CjmtnEoSts8/NzLHMkSByRBqDibi3NEnBXPETLKsX7tbNzdY2+eQ6UtcgSDcIBhS9yOZBTM9JFSZzSGntRaexGdw2GvdO26LW6tvphT9ywwnlIKbRu2Srl8N0CTzd0yJmsDnc1GPuPZimm1fM9jS/tf8OtGrWxh+GuXbu7clOQfby6ALtYHKXHgG+VapH1omsp32+tA/S7uUvdCZh5YCUNtpyyfCaSP7VIRAM7lXUn0Arl+yxr2OaRYNWTiAHFJYdt5WgLiPiETJSJCpNV7mMim7fWo2NsytBUha2EcniGTuodJ8zWjHf/AJRM/wBLyPlf4HfmV9vvTWGyNxi8lw2vWblhULScsgjcAgghvoQQagR/CG6PCSocPrkASSfpZH9HXEnFgJOvMuTBILQP/FpqvQVci4kGDH3V0bSlVFfS8rS5n1Azvtt2mn8DjdQ5bhdctWGRSG7Z0ZdK+YwTuA1Ikb1vXAH2jsTx8ObZxemncanChlxxS7sOhZWSAAORMR1neuE+M6v8o/QKQSAHUSR/rJq6/wCDP+JPEGN4FkN+nU1U6XcdNNnyZJqM3yO1cpdrscbd3zFsH3bZlbqGivkDhAJCSrtJ2mNq5z1V7Zw0RqO+0pqPhkGMnjVhu5bTm0LCVFIUAFeHuIUO1W+mx4jsar1Vc57NWNzo5/HoOHtUMBFwzcf2ULUN1JgEgnur0r0X+GHCnVOayd1k9F4q9ybDjSb24ubJCluLU0lSTzHc/AUifsrkutG6blS2OiqeD/tbWHFfXltoaz0X7ku7t33jc/SQd5EtgKPwhImTA61f6VCTuI8q8PE8LOHuk7xOZ05pDE469bSW03FtapbWlKtlAEbgHvXuBPXeT5EU27YQ3V6zs8LXWpL3SGlsjqLHYQZa5tWx4Vl44ZDxJAjngwY36Vznk/bkuMXcC1u+E6UODqBlp5d9wTydZroLid8OiMioqAA5Dv8A3wr54cbcUrEahaedAaaurcvtrJgKTzQT9+1N/u2ZdTmljyKMe8v4fwgdgbhFseGbSHHVhtPPk1RJOwkN+tNd/wAIPhrG6fsbjQTCHrZ5bDgOQVAUhRSY233Fcb2r1ojJ49p5C3kKfStSQuAfiG4NeNqhdi/m8uHbSVJydyfECiCfzigQexE1UHGStozy1eaLqztO89tfGcUGl8P7fSLdovMJLSbhN2pfJy/HMRB2TFeQXG1KAJ3A3/7a5S4NeEjiZhA3zKKXXZM7f1pX7a6q8MJmEwQNjTpLoEMssquQQLYBBJMbDfqKkS40NgowPlNY46DbvG9OGUc0p7+tBRkIdTB3VJEwO47VS3GBSlZx0qVA8FqQRv3irjabKUlQgHoZ7fKqf4wBS84qepYZ2/4VdMX7wpdChtaMheNbCe9+0TH94oGtMyTtvj8k07cWxeQG90TEmTBmrF1Nbg44SJ5L9jt6KrQNaMclw2vlI/NpH4qrq4+scJuokC9SWKhCMUU/7oP2UzV+i5QXG7blhREEg9h3ivBIAIivcwdup62UsCQHCPwFc8qjCDYaePaTUWSJuE8w52BE7wRNOblrmj3QKA7kgH7qyzZOf2oBoPcXd/hB+dY1lRvWlgYr1/bsoKzYgiQIkD9VYhy9krY40Ef3w/ZWTmLV1qy5ymAFgdPnXip3mRBrZhqUbMGo9XJSPYxare7u/wA1bKbgDYbjr1JPQVnP36cepCLm0WgrSHEjrtJAPX0odFWxeubggAwlMD5q/wAVR65UUZ9bAMBlppv5HlBj8arbbOO4yGNRWq1eGi1USQSSfIAk/gKna1ji0jezcn7K1rHcyroJ6/m3dv8Ac1GsEdaraibOgvZ51JY5Pi/py2YYWhwuOnmUNo8Mnz9K7WLiUwVL7REVwN7LxA416bjYhT8n/czXeZXzCVAGD17EVxn1NWJUjIad5iEhR2nceVEVpkkGCd9ulY6ABEEAwenlQjdcEgD8KlOjsZYWkT1M9TPf5Vznxv1vpjB8QruwyilB8MMKMNkmC2I3ny9K6FSSmVFSTBnbvXF/tUrQOLt+Tsfc7Xcbn+tJpxyPG7RMsKzraz07XiXou6cSwlbjcEwtxhSRM9JmpclxC0fjSgKfS+Fzu02TB9ZVVAKc2+JwyTIBqMlS4+Lod66fSsncC4ZjXVnQF9xM0ZjGLJ+9TcpF/b+8thu25oRzFIk8/WQdhT47iTo/Kh1WPt710MgKX/JIjrH8/wBKqnVuIfOG0lcFO1xhwtJ9A8sfprN4W4+6Vn3cchJUbu3WEjsSkT+gGuy1D3UzLPRRjByXcX1pRm21Xik5a2tShhSilsKTBKYBBI3g7xE17qNKiB+bB+yrm9lX2cXtacLE5l68QytN84yEFwp2DbZmAPXarmT7IqioBOUaAJG3jHetay40uZ5rxZL5HzUyWBIzmRlEAXboiP7o1bN5hWrDFOZB235029v4qkjYkAbwayNX8Pbiw4g5vTlmyu4dayr9s2EAkqIcIkenea6K1t7NGpMZw9zOVUVLRbYh19QlJEBuSNqUdiTbKcZyas5XwCLHVGLOXs7F5tCFFJbcAKyYnaNj6Vg5BFgzY3d17ndsG2SoLXc2a/CbWBICykmAO9XlwN4DawyvDNzUKLMoaaKnj+bnZKJkH5DyrUc5jrk6G1elbSgLtLi2091goABA77ipajt5dR3JS6circanTlzaWjN7mMWL19IC0sBSW1LO4CAoTBnuazbPRdk3YX4fKGz7+gJLhAE+GrYVpmkNF5nVHEzTWCxlgXrt67QlKCoAJPKJJJ6ARJq9Pat4M6h4e8KLnKZlaWL5WrG7FDFurnHKbJxzn5h9gArlLs9ts7R3uVLoVenhrjX7ly8YdS6VKClBDoUJCSmIHoennXnq4XrUq4ZtMg74qCTBSCUFUlMjyEiPQCrC0Vg8jxL4jabttI6VfLttj/d3UsgAOLSglSlHpJBHWvf9pPh3r/htw2d1HeYS+wyjfMMpuoA5iQr4ZHoO9S8WJxbT6HRZsiaRQOtdL5fAYZp+1v7hpaVpSopURzGDJ/CutvYn03h8xeL+nsLZ5V1OAL6U3TaV8zvjEAyRsqNp8q5YssTrLUVtc4+6fv74hSFJbclQSD0Pp1q+m3Nf8CsPgsvpbUv0Zf3rFtaOqYSlwOMuEqKVBQgEGsU+z3Uj1NO5rHvfNL+x3BZ2+FxFirIO8MBZONOrbLNkwy6vlCAoOJIAlJJIA6yK2G4xtsu8RfPpSphq2LYbUmQncK5gB0MAjYVzrxG468SNAcK9HZ7C5uzyOcy+WVa3jt7ZoXzseHzAlI2SQe461t2quNWtNKcErXiO1j8Nmcui7QzdtKSphjwlDYgJ3Cuw7TXJ0u817otu0W5aZzD3yG3bS+YcbcdLDclSCp3lCygAiSrl3iOlcf8AtO8WWdGayvNMvJtEN5Fpbiy4hal8pUnoU7ASgdaytHe25m87nLV/KcM2PAv7pjHNMNZAhq1fUYLyUqEyQsAmegitC9rleHb4pBWZZdd5mVoTyNBR/rkiVeUGIpuEty8yZZccoNrnVGi/x02VyV+AuwSpxgWy1hKwVIgJI3VtIG9bZjs/pjWeLSMxl12t8oW6T4VqS0kMLluCkHqOs1RGexGmMjiL44thYW6pC2pbIUYgGSdh02iu0PZj4lcOeHWjmNNanurZnKZFywNswu25ipBtUgrCoMkFJ+HqaqKnjtKjmljzK5WPw0axTOas2GuS68fIIeRcNNqJaO8yFCQDO8Gqb4p8ONU5nXGZvrIsMNKvVrQ4pwD4ZI6eW1d13OvdE43ULWmrfUuFav7hI5bItBLyCscwWogSAQdgO/WuDuMGrVDiDlMRzIaRYXS0r+IyokmCrtSnPJcXEFhx4otS6M1lGiH8OoJzOqOcqBADR3B28u1KsS5yFrnXAtLa1eEkAwevrSqO0yd7IrH4Gq8BsngrrX7OpEPsP6ws1G/abDgt7R0pkFKFhMNktlQIIrtCy9sXhM3gmvyI0g/jdTO3Bt8gCllTWPIWGkv3r7gnwy58EA820xFc2cO+AuVyufzvCHP32V0nru5aN3kcarDqDbNoykvoeDgQWyCrdJSqSRAE7VrXEjSGTVxYaxuhbhWrc9YqQvNaZxmHvmHXAkJ5X3C6keMCShSpAgmYHWtGDG8S3Nt341y9h5skmqOk9ba21dxRxuRzGWudG5xWFvGbzALbdONsLktplYsnlBJL6VpKgtRKCRykQZrjHW2sbS9yC8hjNIZDHZR7LjIXF7kXBc3t66VBXO4QAlKpEhCRyxuKuzJ+y3xoe11d8LOIursTjbk4k57T2Ivbh5WAuWdi8WFuEpaUySPEb+EzvIFdE8Of4P8A0inBJyep8pjMnkL1tDnv1pdOXrahy7ltagAkbyACR03iumRZJVtRF15HIXEB7OcV8TjtaZrI3LWFv79ZzOYWg3L9jfoQENIfQn6qUpBPIiUgEHrVp6P0VxD4j6UyFm5xDz93o/H41i8xGRU4j3d9QCEvsKbSNyCFLbUTIAgxXtap0jpj2dta4LTGl+Ht9eaXu7pAyeTyzxtmLu9b51AFTp8IoWlXKV7QUir/AOEdtpbUWh7+0wOm7PDnLp8N1/DYlxqwUEjblWNnY3HikJJMwAKw7LfhZ6uPHHm2/acK6Mx1+/mce2/lnUKYUtgG3HIXCFyCRMAwVQYqutTLdvsvdO3Fu1zpeW2pTbYTzBKiASBtMDc137i/ZG0Ne3Nx9Aa7Zedsnyh5Vsgr8F3clJUFQCJ3HUVkf1Dmiysrdz6CtSuYn3UySTJJ+Lqa7RWKNbVRkWjyptnEXEVLN7q3I+LbMJU0ltmUoAKglsDmV5nzNVYWLZTbkpRsCB+PrX1QPsnaOJ5ru6YunVD43V2/xLPmf0dajT7I3Dsgj6Ox20z/ACUb/hTtNt2X9FzUuRxfxZS2eDeiG1gFPjACT/qJq9P4NxlCG9elCAAfcht0O6qu7J+y5o3J2Vti8im1ubS3h1ll1glLSoiUidttq3HhXwc01wpt8gNPW9uwMgpCXEstlA+GSCQTTlJM6afBPHkUn0NnzDcYm7UABDKtifQ1Jp0RqDVP+y7UR/vRv9tTZhlRwt2spPKWVgE99t/umodLWy7fM6nacfW+RkGPjUADHurUAx1iYBrknzZvn3HtXQJZImNx+msEDl3JmOtek+j83B2MisHbmI5Zkdx6+dJqykapxQIc0Pk/UI7f3Qrjf2mOBXGPVV7hkaS4ZakyLQxISXrfHqWgKLgVBI9N67mzmGb1BiLnD3LnI26kFaiJ2BmABXit6a1U0gNt8SM6lAACUpuXAAI2AHN2G1dIuO1xkYdXp8mWcZQ7j5pr9mj2imclYO/xLauFuwtC33fo1QCAmCTM9BBJrXsxwh4q5u+yeVx/DvN3Nve37zrLrFmShxvxFAKSRsQYr6nuac1K4koc4i54pUClSVXTkEEQf53rWlM+z3h2GkssauzDbSfqobdcSlMncAB2AJPamnCKpMzfRM78D568MeEPE/TeubDOag0DnMdjrZxanrq4tShpALZAk9pJA+ddAAST59KuziBwfxmmdH5HOMakyl05aIQoMvvOFCpWBuC4Qes9KpFRVI5REbdNqaaf7p0jiniVZBFJgpBIHNO1EQmU9SY7VCHXB/MB32miJcWQBsRv5UFLmycJH9uD39apvi3B1CSD1Ya/XVvhQIkdu/f5TVQcWN82VAxDLcjrPWuuNesiZrkVRn0BWOPMP/75iP8AlVoOvmghLZ6fUEf8KrDzICrMp/8ATGP8KtF4jtlNu0ekqR1+S67S5szSdxbK/IiN5mtq0xZC8xbqfeHWSLiQWzB+qNq1UEyK3rQTYcxtyCqALj/BFZ9W3HE2gwf9xEzWCKVBX0jdLgzBUCD86S8OHVlxV/ctz0S2YA+VbGhgR1iaSbQKGyZ39K8eOXI31PW2o03O442mDuFm6eeAcbjxTMbnpWoJEkirK1myWdNXEo2W60kT23marjk3JGwnrXr6Vt4k5Hlaj/uOjbuHduF3ly7yyUBABHaSQfwry9beIdU5JS/i5nZBA2AgEfhtXtcN0rT9IueCVhCEqkGIjm3/AAq1tPWWUz+IZy1tirYtulYSV8pJCSQZ2mdq1xhuVoxTyOLOf8SCb4SDHhPdj/paqwADIrqJ3TVs6nkdS2B/cspHaD28jTWvD7ThIHuDUnr+aT+yr7GRPbor32ZkRxq05B2Jd3j/AFM13aHzATsIjtVFaD0TYYzVOIzGPsgDaXQDjiGwORKwQJIHciBV1hwKQFc0GZg9YrJlg4SpnpaeW+O5GZ4xjmB+LvI6j5U6HJVJgGARt+FYyec8o5toMH1jao0rWVkAqJ2+X2VyO7RlqdPMViIHURXHntPYnI33Fa7ftrC7eQbK2HO3brWnZoCJSIMV1404VSlUjvMda639nfmPCzH/AAWah7xcj85ZtrP9cV/OUJNG1yfIl5OzVnwwb03m3ISnC5BRAkk2jn3fVp0afzo2/J/In090c/dr9DPh/CFeFZCZECwZj/m03h/zvBst/wD0Bn9lPsplrXJdx8KNX2WSe09ogP2F0HG8CW1J93WCmH1QCOXbbzrL4OY3IL4nacbDNwxF4FFamFAQASQZEQQIr7Z3Oj8JdXL927bW/i3LniuE2bJHNAGwKdhA6CoFaDwJIIt2EkbgiyYBHyIRIquyldnB6hOLj4lTexalCeENwlH1U5m4CY6AeG2I/Cr7TsebuDXj6X0dg9GWl3a4FgstX90u9eRsE+KpKUkpSnZIIQDAHWT3r2DtNd0uSsys5p1ZorDYjWOfy1paJFzd3j7q3Ikp5lEkJPbc71cnEhPNwi1MANzgHoA/1sVoGv0xnsqSYBeWfwq4F2Nrl9PDFXqSu2vbIMOgbFSFJEgGiP7pL7ireEyFN8C70pMKGJcUO2/u5Irgyywmq9W6dxmVsLj3hq3tua8lfKOUKMK36mBERNfTjBaSxGn8GvT1j4q7FxBZKHFAkI5eUpBjpB71pCPZv4OIQlo6WUUNggJ94UABMxA2ilcq5D5dGfN72dkBPtK4BUyDk3O/blO0V1N/CKsD+K1DgSAsa4ttxMx9GubfhV+YL2a+CunM2xqLC6MRbZJhwutXIeJUlXciR617moNA6L4lW2ewut8Ezlba1zNpdtMukgJc90KQsfYSKlp7aLVWcY+wyhY1m64vYod6DqR4Z3/Grm9v64U5wAyeLeaQppdzZXTaiCTzIcWFgnoBBSR3q5cPwq4f6RU7faX01bY26bZWltxomUnkITI7xPSufuPOJ17xN4UZnA4Fh3UOSX7k8MUtIKogh4wIIhYJEdBXKcnCNUdMajKVtlR6DsrfH6Iu7xDaC9esNAL5QeWP5pPUGINefxEVjc5gMCSooQm7YbUOcEcyQenkDWxWWCy2mtIrs8zhF2AvrYOMkFJA5UD4upiCIjrVOcVbhTma0RbPNMMMtLSpTSXCFqaKDEkbSVbiJ8prxsuWSyuN86+J7+FQ7DmuTfwLP11mbnUfDbCafdumkXOKyxvW22WisrQEcoSpY2AIJIFYOpta4q44WJwz2RV7w2txBtw6RzhQAT8PRZBkg9jWoJXbLs14lkBhfvRdW0q4VC5HxAkbT3CRVd59WKVxv00ll5qPAebW0tSnEKUEEpUU9Jkgco3rJDJkzZdtvo+7w59fsOk8cMUN1Lny/E27SONTaPYpSNnbfLIvUtgyXEILYiexgEye9bZ7VSHdS6/ucg4p2wWvCuXTbPMFFEOgpJI25iDvFbRgsdp1Go7XDsY6ydL9km4StRKSy9skgDqRK+brskVp3GPEtZLMm+Vc2tqg4NVs2bu7DZcdVERzHfpM9q9LT6nJOS7R9DNm08ceJqC5toz+GHA7A6rRqfK5DKqKcfcWxbtW4BUhxlKyAZkDmmSBW/6qwmKwXGnh7icfZt2zKX7VKW0CAB7u6AT36iq503xR0pw90fqlFpkse9ncj7grHONKDgSG2w26CodCDJAOxrx9Sce9KZTJryWcev8AI3DAaNi6YS4yQ2kEymCADzxHY1uTbmpdTLFLspQfJtnQ2Us7dXteMofba/zsCgVxIPuyYIJ/CuTePWRateL+pgllLq0Xe4Cx8W569tquzM6k0FfZK3zlxee8XdziC4284txbod3CQFgzsIHWK5x1Do68yuRcvG8jbPKuWvGkvHmO8Eqnod/Oojmxp82Xm0+Snt520zyzmW0Shu4Qw2o83wj4gfI7/bSrEutE5Hw3zbrZ5WbgNKBdSIVyzt5j1pVfa4/EyLFl8D6k8RMzd3rznGvQNm7e5fTPvGnLu3Fjbe92zHvAC1KU4+iWwsB1M83wnmAIJryOHJ0bo7XGouKWmsZk87qLUzFq3mHr91tm7b8FBC1Nhe5JJMjmSFQAkq2rhHUXEDXGqMl+UruqzatuWrTTlvaWbLNm823uguNoQA4UplAUZPKYms61498SXNMZrh9a39s7hr6y8I+94pB533BzLVC5KZI/mkESO4rc8kU+ZhUOVHeHEvU+M4iYzM5PTGRtkal0MVv2FjeZKzYau2HUx4qFOsPQl0AoghIKgUmuMtNcULrTeDy2W0vcZfSGBdtrhOW0Jb6utLMovg9zFSXXgldmysSeW3SpSxsgJFVLrfXmuNYtYa6vL/OjLYBHuiHLfIp8BNrtzJbAIWOkhMwD86qvUetdZah1Dd57U2avL03y2re4UpRDlwy2fzbZUqY5QAIBMd5rnLKmnRK9Xodb6iOksejHapvcfZu4XU17jry/srvM/StlY3iUGUNNhblwoKBklYBkHp0F0ZzJYXAZl3Xl3xcvL68vcKMTfYy0ybGPbukFADaUtvvR4yEbAoCFEEbyK+edpqx+wtrRWIvbbHBp4qLdgo294BBJK7hISXFAyUqJmdtxVv6W9oHifqHOWWSutYZi7xuMbNtYXDgQ9cWKCgoDg5hAfKTCneVSoJhQrHTfQ9FamDVNHe/AjQ1npXS7dzph3MYXD3jq7hvC3a27hCSeq0OeM6CFEyVBW56irVnnHMCNo7bVwFgfaI1TpCwdt2eIufuWlLLy1X6W7lSTG/KpSSQI35QYrKs/aw1dkkh+x1zln2FmUrasWkpPyJb3qo42d1q8dHeoUruQZG+1OnrPMCfIVwz/AFSHEl34mdZZJCRsOa1ZBPz+CmV7RHE9yZ15kkE+Vsz+pNGxj+mQO73ZMEECECklz80ZVPxjf7DXC2M9pLiJj8lb393qu/yLTKwpdpcNtpaeH9qopAVHyINbefbL1Ifhb01iwJ5iD4h/w6bhZP0qPcjq7I2zJsL27Q2gOuMBC1jqoAmATPQE1nYmyFjk83d3N1bBGRu2nmeV0E8qWG2zzCdjzIO3lXIC/bD1M79TTmLbmJgumfmJrBvPaz1vctLRaLtbBSyCFsW4UUjuBzmPt61PZvqJ6u+kTt675FM/mXW1KkQAoH9deOsuDcLSTG8bjrXBmV4261zsjJa1zboP81spbSB6BJqJPGrXlqgNW+utQJSAAAq4SYHluNqHDmdMeqVczvhDjiVu8qolsxt8qh8R8AEFMwCJE/bXBh49cR0pUlvXubkiJ8ZBMdx9Wov49uJY+JWvs+qPJ5Efdy0bGxrVwvod7qW6ocxUAQTsB5d6EKe7LESOgrghzjrxHdH/AH+agAG+zyR8+gqJzjrxESAlGtc+pRjdV4B+hNLs2WtXBdx2TxjccPDbM8yx9Rrr3/Op865UIlWyiJHWfSvDx/FzXeo7xGEy2p8ndWdySHGri5K0qABUARAB3ANe0rfcySenlVRjt6nHNkWVpoSJ2CngoCdyd6klIjmJUY6ztQQQCJABHlEUJUZA5/qjc1adHJKiYiEkTE+vfzqouLEJzI5lcoLLZJJ+ferZS7Jg9DvIG0VQvtFaev8AUeVtLewvGrctAKX4hIChBAAAH6aqEkppsnL+7ZpeXuLcNFJdbH8pZJ+IARJ361q+sWrTKIbt2XEunaA04gkEBXmY7+dQJ4RZpz/8YszPor9lTN8GcusAHNWYnsELNaHkxmNqTVGk3Gmsohw+HbAIA/nvtg/dzVs+kfCwlg8nLXLFt4r3MgF5JJHKJ6GvVHBDJbBWctRPk2o0/wDEbfyQdQWo7geEok/YK5ZeyywcL6hiU4S3dTIGfwMb5e2/4wUzee0+PrZi1B7SsVjjgfkJA+nraTuAW1Ax50CuCl+hXK5nbZJ9WlR94NZFpMS6SZqeqyfwhZu6w+Zw79pb3jFysLbUENvoQTCtzKtula63ibRgq8Jt5sKIJCb5g9vWtgRwWvVSBn7Qdx8Ct/xqYcEchA587agHybXNbMSxY4bTJkc8kt1EekE2Voq/S5ccqVMEq8V5tUCCDBT8+9e9iM9pSxDCG9XqabtpLbSXyEJKvrQI7zvXi/xJ3ZT+a1Fbbdi2rf5UKuCmUSDGctwQNgUKg/M9q7wzQg+RnnglMsNnXulDyheo7Sdh9evVstd6OnmOpLHb/VKoLLaC1XhZXcY5x5lMw6wfETHnA3H2ivGS483I5lSNokyD6itCzbuiRxelp3bPovw8yWgX+Dj2QsNTYy7zuV1LZtItGngp9Fs1JJKeoEmflXo+OiVEFMT5dDXFvs45e8HFLDY/x1G3fWtTjZMhRSkwYnYiuyvFURKESCdyawai3NtnqaVJY+RlBayAFEEGdxUa4A5CqAe/rQpUrYpnbbfrHcTUk9JAG+/lXA0Int1ISiCZIAkmutvZwPi8K7OBMXd0JHf84a5ESsogKAAI8q1DUvETO6ZzKsZi8jc26C0hYS1dOtiVCTslQH4VUHTOeWNxPp2UHw07byaDlMjY/dXy/t+MOrHEhq6y1+oDZJTkXxH/ACoqccSNR3RJRmMtPblybw/Squu/yM3Z33n06ggGQacJM7pP3V8uXda60Qorb1HnUJgQlOQeJHnvNYjmutbH4PywzqR2/wAkndv+VS7TyH2XmfVQpPIj4CevQetRlCv7U9dtq+Vg17xBaPM1rjOIEQQb90/4VGriBxEUghWsc0tMbkXzwH3zR2nkHZeZ2txDvGRqbLth1MpeWgjmB3A6fOrlxt7bNYuyU/cNtg27Z+NwAfVHrXyqezWZceU+9e3C3XVFS1OLK1KPUkkmST3JoX8ve3oBvLlb6uxdlW3lJHahZPIHjPqXfa00fjiBkNWYe1iSQ7ftIIHfYqrWclx24N4orF9xLwCCmZCLxKz9gSTNfNIoacUCq2bBO/MBH6qjIbEQHAO4BBAo7R+A1ij4n0Ru/au4E2PxflkbmOvu9k+v/AitWb9tLg5jrnOcozty3fXVs+wpuxICghkoVIUQQQYiRXC6vdxHOhxRJ7gx+ikhTG8WgUT0JBG1Le2NY4o7Vvvbn4cjmRaaU1A+FJKSSGkdQd45zVRj2kPcdYOatwVu6kFstJt321pkFASSrkkKMiRO3XzqiU3DrUlu0A22BHf5zUiL65UoQkJI6lMfqrnNOfeXGodEbC5qG+cevTZu3z4uC4bZy5uyVMqXMqUFJhUTAAA27zWl5LSOqctlcFc2+StnRjnyXVX92lvwm4mQsq5iCTskCB2ivbDl06qUwgnqSBE/ZU7ZuwsFVwgk7Ekjp9tcPosXLc27O61Etu3wPZtdOZ8XQuE6lwDYKuZ0NXpWXSOgIUIAHQEGfWtdz2gM5f8AGPR2eubJ1zGhh+2ubqxS26W3ihRSIKjAgTzECPnWeXTyw4oLTvuQQKOyyOOZkeIlRmFJt1KCo7gkbCfUVxjoNst0JVya6eK9pqevjKKWSF9O+vyLZ07jLLS17aZW1Xev3lk34bT9wlsqiOVRMI3JGxPXyNU17Q2qbm71vhLNKA1aWmICWmEsAJQPGMkT1JAAKp3it0Rn9BrbQkaf1TaEJALreYZWCe5CC0k/ZzVTnGV7A3GtLVeJzGecH0QOUXzbQVz+Or4UlCvqxvMTPauGHh2XFNTlktfPma8vFcGTG4Y8O3zuzTMnfJcwJaSlAWCJISAdldyK1i6uFLfuCyDypX4aAkEA7gAHtNbTYac1Q/jvevAKLBbwSpVwkAK+ONgRzHfrArc9E+z7r3iY1kUYW2U2w1kXWzclAQ0CFQogDeAR2FelBOCo8nNlWXmlR7dziTjLayVkNS2rAtMS2t63W4V3DalieRLY+IDfp0rFzuc0njLyyxuJyD+dW+2lnxGj4LUlPOtJSqVp6QFEda6AV7Hy9QJYF7qdTd6WUMEt2/MsgJCSCtSgSJFatqz2EM1hdX6Fwdpqy0dXqO+urQeOw4lDJbt1O8xUgqV0ERJg71mhDddR+07zy11l9hXGNRlb/Bl/TunsT4blwHCl1Ld28gFJ+FRWtHSPKd/WlV35D2MeJmEx7GMtrnCXRYcVuXyTCgIO7UmY6x9tKpbzp+rF/P2C34+6RyJjcu0ts3jReRZrQhLQDqCEKBMhRJAO53gn7TUt9qLDWLAvbvHvqdJ5myh4guj1RIUR6Eb9prQU6vRk7K1xr2knLm9YcK1Jt2iUBCQSXEtgdQN5I6SfWs1u50bqVxb2StDjr1MvLcuFrC1hAB5EbbTtE9prZnnCOPc+a8Ov4HlJt9D1X9c6PzFteW+Y07lbW2YBQnwW0NL8Uj4Up5tgSepIkDpVe8uQcu7Y5J9T1klXJby6DyLP9sVdSBt1mvf1dZWLjvg+9Z4Z62IeatLq0Qpl1pSRHhqQQYgggkHatWVpLNItHHsopNs0yfELa3ACFEbEp6Cek1ywyjOG5Ok+7n+ANvozMx+Wa07fXfhtoLvieIkuFDrRAO48MiZO/wDOFWJgMpi3WEo06b0FZQ6VOqQVqRIKwlMggSNwTFafhtFnMMY/LY5ld2oEqvUXHMgKQdgpCupAO21WXa6TsLHFPtWmOZZLjfxqS+fiEblS+oHc1qgqRKsnOTxbbZKn30qCwoFxtCgknrMkgEbwZn0rM+ldPseK7cMOrNsjmClwocoAMgBMjrMgHaq5xuTwVxfu4Owtr62daccbQxaLCAspAlUKPQgEgkkj1JocZkbB62Un6au3bezUEWzbaSh5olQgqJMKBiDPQ7dKHyK3Wy07HUKLpf8AmMpZKQW1pJIUCNiTEgR5is43javqyD57xXm2LTjlq06vxgVpCuVzllO3QispLbiPhSqCem1XsL8idDjbg/nAee1TI91B/OOHpvJJrF92uNihRG28bD7qkLb0/ER6ztUteI1NmYn3EAQvp5GZpy9ZxJU4ADuQmf1VhpbWNwJ8qNS3kGFDl2jYz+ilSFuZMq6tRshLxj0ifwqEXAUooaYedI68p5o+yKzbXKM2rSU/QVk+4Bu8+VLJPY8pPKPsFPc5q5u0FDxU02f7G26tKPT4RtTUU+Q9zMIOPCP5HcTG8IP7KIeI5HiIfQCehBBPoKnbvmpCiypfL1BfWJ+e81N+UV+j/MoRamIm3SEqI9VdT9pocUgU2egclpRLIbRpl8OADmW5fqWonv8ACUwJ+VYrtzgz/WsNciTJm7B28oCdq8xx885cWCVL333JPqaD3mR9Yz5RvTUR7mepj8nb4zIM3beLhpBPMUqCnCII2KjA3PYCti/jAsSn4cben5qQf11pAcbCSsmFyRylO0ecz+EUMqVun8OkfbUqFlRyNG6niBYFPKrGXYjeCtA/XTjiHiwoc2PuwCPNP7d60eG9yd/ODtTAIEgEb9+tPYHazN3VxExIVze53ZA6fVEH1FadrDJMalyyLy2Q400ltKIUASSJnbp386xShalCEEjsRSVzp2VCZ7dKOzE8kqpmKiytG/r85EdIB3+VGpFqhMJ5gew5YH30ZUfq+IQB5/4qBRBkBcxvR2dkubTBV8f1FQD3UN/uoFMDkjxCFHvH+KpAgFMmCOhnsfvp4bmZH2JJp9mG9mILRYMlUidjI2+ynXaqBkrgE+YP6qy/ESZgbT3mkp0mClBVFLYNzaME2sbhZPoY/ZRBtSCJAKuvaay1ugxzNEenSaML+GCzIB7p6D1o7Ohb2QB5xsAhJk79uv3UhcubylXmdh1+6pfzMbIVMdwQKRTbx8RIO3aZo2KxKbZIgXXhJdDKvD3hRRAUe4BjevHzGmMLnub6SwlutUR4iWwhYPoob/jXq+IEwgKVA3gzAqVDravhO49SaajXMe5vkzWdB6DstE67x2sLC8eWzZKWVWrsSrmSRsqNus7g1dyeJlmkFH0Q+Z7peBH27VoLbtuhBQSAT0nePsNSJgkfnIB/uKT9bqVjk49DexxRsUpEYi5MdIdSR+in/jOt1KATg7k9o8Ybz9laQwGuYgulQ8ggDfzJrNZtWlSUOpEdioAn0BpKKZbnL/xNvTxILkIGnn47/nwT6npXl5ZWP1FdjJXNohpxSAhIcUZgCBJG33CvNS4ltHhiEAned5qJLinVBEdN5Mnv+2ltHubVM9JvDYNpoJUjnWQYCXICT32PX51McRZttKNuwgQRuXCokR6V5A8RclRAB25gSCfsp0W1w64ZQskjZW4B8t6KJTo9Jq1u7mGGFOADaCsCB8jvFY9/j3rSZuSQJ6oO5++vPcQ4hUl11CgTuFdR5ColqdUJW44QRIJWY+2nVC3Jj+8FUlS0qA/tQZ/ZQovFsrC2XoEbBQkfaOn4VGlh15zlbbW4f7VKTP2VmDCZIt+ObNxACduaAY86KE3RjLyC3TJiQeqUgD8Kdd6pUEpbEDoEAfaRFRNMJU8Gy7ygkAkbn1rOvMXaWrPjt3zbpMCBIV9xqlEe5Gdpa50gq8UNYuZUWwHwpxqG+cnzKlmAB6A1u9uOCb1sbZjUWQsjMh6+wjbzoEdCpKoI+yq0um3GceXllpTY6wRzJ/CvCW+0CIyi0Hp8QMR5GKuCUeqs5Te7vouRWjeGC2XLy14u2akISXCyqyUwtWxMAchBPyrVGLjE5y5YwGmcJdvZC7fDDD9zfIQlRJ2JSQlKR3JJECtPsX+eee+Rcf3KNjHn57Ubz5VAaKCDsSpUR8qmdN30Lg2lXU2XU2nsnpS8csMzcWCHmiUnwnVlBPeFFABB7EGK8a2d95dSLa8s1uTHhpuWyv5csyfuomLlxpsIFw+2qNvDckVktXdwlxLgyrYIGwdZCvxINJUU0yV6wvLQpN8zc2xc3SXWVICh5gkQR8qQDfKCHAog7fFE/Z2r0M5qvP6js8fZ5/O++NYxBasmykJQygmSEhIjr1kV5qbVxUFoJ3PYyDSaAx7nH5JKy6kLuGyZAJ3T8hMEV6mE0pqTUg8PCYkXy0GVNtLbQsDzCFKBP3U1kp9lS21+6FREBLwkj1AIigvG7m6SFrWEFOyVNyB6kQdqV8hNNuy8+G3s04vIW6czr/VVxjmxKlY6yYcL4AEkKcUmAfQA+hrzeIPCbCZXiJineFmnzZY20wZtbu+yAUXHbn3gqJSXDJVyETPKI2FUnyZpglVrk3lyP6248oEnsEkdT6EVaLOF1zgeG9/qjixfXGO0+G0qaxy+VGTuFBSSgocPxNpmCSDJAIIiaiSap2Pm+TLD0rwn4b6FS1f6zy1mbpM3Sl5K7Q2hJKySpJ6RJ2IHWsfhz7QXA7Au6gxmU1T7q19NZG/tlt2qnUPMrdKkBtSRJJBiCOvpXFfE/VN9xJzLN3dajukItGAiyKdlpXvzFa5+KQI3EiNq0RGnkM367leev3QBzEKVuoxtJ6zHpWWctsut/wBD0MWm3R5rr3n2a0TxV4P6pbtbTSutcbcu3lmL5LCXeZ3wh9bmSpMgg9UgyPKoOKDLR4i8HLi1WwsK1HdpQtCykK5rFz+cDG46EV8lNH2TVm6nJ22u3rK5KvDcDJW0tpsneHB19YgfOustFe0XwW4dWnDfHjVWoM6/gtUO5TLv3LheKkrtlNlbXidEAkCJ3itWHURlykqOGXROLuFvr/Q72ZFzbrUhy4ulg/EJ5VAA9IP30qrp/wBqn2dG8NaZ644pYdu3vY8JA5g+Nj9dsD4eh/DzpVoteJi7Kfgz46HGZDA2zGTwufQAhzmZuiOR9pe55YmZIIk9N4r3s9xez+s9MsYjWVjbZNGKPNZXj9ukXNu4CCeVSQAoE7FJnbesXQOeZylyBjA8zfWja7taLhKHbd9tKZ5VSOYGY3FZGYwz62S1cqbYZcccdFtbkqbbUZnlJAMHyNeJh3yltcenNu/gOUlN8jVGsnlNX6Zv727xxfuMRyM2bzBV4rQUZKVd+UCSD26V72B4cXF2lNxnLnxGCEOIbbUS29vJCk9CI6etebolBxWTvVs3L7dx4xCVIV8BAJJCk9xG1WLib45bmbK1ttJMBKPh/R2r1ceGMVcehwXrc2YubR4KLdht5YYaCWLbHWsI8RZICQtQ35B1KTsawcnhc/ktLX+PWoi9b51MJSQkKbBEie8gkQa3C2xNtcPNJaQEFClOJ+cf4zXoPY20vrnHWQffYfYWVOOoAIUFEDkjunlJn1rnm1OPA9su8oq/SGjrbUWJss9fm7YylsostPIUUFJbUQlQHQkiAZ8q2vG6KtcbkX8k3P8AKkkPtFIKFqMcygO0kTA71smoMd9A3ItbZ/xGnJUlRb5FbzJIBj7q8xN28PqqIHz3rvBRlFNDap0ZoQsfClAISI2SRtS5XpA8LlHlvNYab11KyZPTz9aM5F1KuZJPc10EZYRcGCpRAmRPXyow28tUqUSPlNY7Ny6v66yR09ayEPNIJjxP+FQBIlt+OZKfsPf1oeS4mClIB8utOLtPSFCesUaHUKXuVid4BoGnRGbZ4L5PFII7EdKNNq8Jl2R5RWQpTaPiJWT6naoHL5De4CjB3pNWO6CLS+hJJ9P20KrRRAASdp2msZWQUtXMkqHp0FSDIObFQ5p8zQlQd6JRaqmfDPoQqn90A+skk+pkzUYug4spKCD6E0Zuggylvf1VRZTdBe4kgq5Tv2MUSrRvlAUkx6GIpN3q1QCgAnqQalbuELJAQevehE+RG3jW1RypUQOw6U6rJCZlqI6mayEOKSdlEdqyGmkq+s4v4vKmSYAtAQCmRHWnNu3HLKCB0kSZr1VWrASC644qBtAAqBarRKZ5HCSfMUAed7kFJ7AdJiZ+yoTYJH80EdACI/RWYu6bSYAWO3WoxdMQfgXJ70DrlZje4tAT4Uz5Db7KNnHMOQQ0QQPI1kJu7eR+ZX1/t6Jx9J5gC4kESYNAiBOJZmSInzSTIqVvFNAygjyggioWrtpRjxLkfJQrMRdMGElLqiR9Yrg0DY30RzAjwwQfM0CcC6HCUtS3AJQex7kd6ykPM83MUuEzH16zW22nmkFa3QARBSuDSbopM80YJDgA8GCNoKo/CgGnWAr4moJOwKj0rYE4+0Dfjt3F0lU9yDQ3TSAwHfeXSr+9A/XTGnZ4JwVkiCtKTPcSTTjC2R3aQmPMjf7qz/5PBUpx8qn0qRsJKpYWsEd1Ge9Q+TEee1ibY7Jak9z2+zyo04wAwysEnoCa9tDyF8rY5uYHdRA3P7KfkDoUuRzx3TtPnTXWxo8j3BaEhS0pg7yekdye9SKbtzG7fSeYGD5fhXote8XCeU+Dyg8glMmsm6xTmPW8mGFqbBmEwD+yjah9FRBjNOOXzBWH0tpKiR1hRqY6LuSkpayFu2sbqKid/KK9Kw5mbRpDrpbCk8wDSQeU/Mx+isJ24dQVLVcOvjmiHd4+UUKF9Bb6PPuNJ5S1O19YODc/C8J+UedYF3c3+M5EqcIWoQApMco8wa2PIPutJbUENH4dvgivHyj9q/atP3tkkmSOZtRSr/sqtgnkcjyHL/3gBL8EkxzbAffSTbLWhSWbJ1xZGyUgHmPkCfOms7PG3rjiWFXCCeywCBXt2tnlLBKFovkKQnaAmD0Hz/TQ4RBTaNXub/NY9wN3WMu2CNwlYMgSNwRSTqS+5AVJukJII35iY7Ag9Aa3G/uFPJSLgqcWlOxJmK8Ny5dZIuWn3AOoGx/TRtrkCk2ePYXFtdXEMN3KXRuApJie/URXo31pfXrYQqNt+aQST5V6uIyl3l1KS89yNJkKUG08x+zb9NE43Ys3CHEtuHxJ3JHT5VNuymlVmuPNPssFpxoyRsR+ma816zK0w82HTsPiRJn0rZrzJWNuosJtVLCugUAAKXubnIl0Kb+7elubBQSPDssc1bHmt7QIWR1PTp2rMSh4pPjFIHQHlFZy7MK+qrqOYT2qBDoUv4k85iPi6UUPdTowXUpEjnBV0M9IqHxXuhKUgHYxsfka2Y4Kyvrd24ZR4TjYkpk8s+leA7aJkIKiN+yqizouYLbl24OYFKhMbgH7orKDz6AkcyEkjl6nb7qhYt3EFSWXQlPeUyazGMd4ihzLHNOxHah9BUA09cj+uugJB2jeRXs6exOotV5ZjT+mMTcX2QuVBKGmkTt/bKV0SPMmvZ4Z8LcjxS1c3pOxyrFnCS68+8lRIQDuEpHU/OBXZdth+HXs06XdssLgri4eVjX71+7hJeuHGUcxClEggEDaOnlWbNnWJeZ0hjeR8jQeH3A/SHCdpeqNdXbWZ1bZWDuRRYiPBsy2CfgSfrrmBzHbyrmH2uOOWmuMeqMVdafYu2sfb2/h3ZcUpHiOkgJ5UDsgbBXcz5V4fFb2ksnxT1yMu/YP2K7XxPBbbfPKphcfmlGdwIPnM+lVPkciM/mLwvJVbKW3CkMHlQ2pIH1PQz95NZ3OUlcnzZ6OHTbJp0A7eKTa3SkYu3dhxCT4jnKFJAhKgPOCT+msO+zVhYvIXeFFoCoFJbTzgAjYKnp9naiv3bdlpFwlTy1llttKVQEFO0yPOZ38q1vJ21pqq+LJQ5bpYQVEJXIUoHfby7fKuONW9r6G7JJxjaVs99nKaXvFeG1cMpJ+IJKiUlXcEDoCdxQ3rGlMg6o+8uIKXZDLa4dSCBM9oJ3ArWE4Oxt3nUuBaPFX0aOwHlvXpvWTtuwLizeQh95JDaygFSUgdz5/fXZxrowUr6o9C8Tpl/8ANe8JaLBCCHVlCjtt17xSrERp9ItbZxdx4jjrIdWtaAokqJ237CKVTy8ROVd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2" name="AutoShape 4" descr="data:image/jpeg;base64,/9j/4AAQSkZJRgABAQAAAQABAAD/2wBDAAMCAgICAgMCAgIDAwMDBAYEBAQEBAgGBgUGCQgKCgkICQkKDA8MCgsOCwkJDRENDg8QEBEQCgwSExIQEw8QEBD/2wBDAQMDAwQDBAgEBAgQCwkLEBAQEBAQEBAQEBAQEBAQEBAQEBAQEBAQEBAQEBAQEBAQEBAQEBAQEBAQEBAQEBAQEBD/wAARCAFuAiYDASIAAhEBAxEB/8QAHgAAAQQDAQEBAAAAAAAAAAAAAgABAwcEBggFCQr/xABqEAABAwMCBAMEBQYFCBMOBQUBAgMRAAQFBiEHEjFBE1FhCBQicRUygZGhFiOxwdHSCRckQtMYM0NSYnLC4SUnNDU3U2NzdHWDhJKTorLD8PEmNkdUVVdkZYKUlaOz5EVWhdTiGURGpMT/xAAcAQADAQEBAQEBAAAAAAAAAAAAAQIEAwUGBwj/xAA/EQACAgECAwQGBwYFBQEAAAAAAQIRAwQSBSExE0FRYQYicZHR8BQWgZKhwdIXMlJTseEHFSNDVCQzQuLxYv/aAAwDAQACEQMRAD8AoL9E0qcx3pvtr+hj+ZAeX1pl/f3qQ7dhUZ6GNiKnvLXMAp3kd+1Nt360fLMGmISDv2/GmvAqyMj4oG9PBJEbmKf5ffTUFWN+rrTfDRH5R60qBgx91MOlFH3032RQA0eVIjfenncT0po70DAPnHSkImiI70k0mqRQJHY00Dp6U58qUEx5CoaoBvw8qbue9ERtQmBEUAN5DuaXf7KLt/12ptztRQ7B6b9zSG4gb0VIxSCwe0ffTfOn3MbwO9OnpQUMfT76SY2HpSiftpEQBHaiqAUiN94HSnESdopvX7qXWe0UALypHr+injYfopR28ulADSDvS+tSG+3c0/baCTQIY7/ZSntTkeZ3mmgR1kmgYygDtNP6fopcvfpS7T3NADJG8dqciPspbiPvpHcUAIAAT5zvSHTft3px0A7daaPWaACnz8xTEUvP5zT79Z70C6A9Ce5px03p5Ex+NIDtNAJi69eppbTtSEwKR6j0oRKF3I86c9POm2jpRfL7BQAhMyDNNuYNLoKcE+XaigHEEg+dOJBPrSETEUj0p1YmIdY70QG3r3++m8iKcGD06dadEhAT86JIkH03kUwG22wmn6Cen66CWOYMg9CKdIMAmkkbCYogOvWqTIbocAdKLbbt60wHp1pJBgedNqyQiDOx2pbSRSECe5p+pmlQh/kDNEAY3pkfLajppHNsXl604G5mmg/Vii8xG1VQhQIg+c0qXoO+9KmTZjgA9RSjr3ijiftodyCRvQdrBjtIimAntHlRkGNhtQ79D51PQaYxG9R9eu8dqON5poiJHXvSKRHEddvlTCewo4Ez9opL33E+ppl2ARvA79qaJ9JoiJk9zSIPftSHYw6z5UxHXeiI7iKaCBQFgjeP0Ux6xMxTn9PSKeJG+0CZoKA67RTER9neijf50hHSN6HzGAZIkHc0jPlHpRes0wneihp2CSZ/Cl+jzpEdJ70o70UMaNuvakPnSI2670uv2edS0Ap29TTEHfvT+W+3Wlv1A60mFjDcb9qbb9VOJApj3miqKseNqal8ulICB6Ulz5DFv91Lbp0Jp0iYpDzoSsVjbz8qf1pH0pU6E+Yo8thS+Ext3p49dqaN9xSaBMY9fnTcsAb7UXkJml160gsY9fspCZMdPWnidqaOooofUfrABph3B604HcdqW8jedqPIQ223yphIBG+/nRHypgdx696qqQ7HERE9KXU9KcD8aUEVIho6bRS3mZpz2HpSG5B2iaaQht58gaf8aUbgCTSgb0UApnoIp9htSgRt1phuadAFuTTdD8qeO/SlQlQCjv1inAkzM0pB+dOPKKpqlyExRuAaeIOw+dOOmxikkTO+9FEhcpPyoiCabYiOpo9yeu1DRDEI22kUQMR/1imQJ7fdTwJ2700TY4Ej1p0/ZvTiYBid6fr160HNsQ8+1OBHWkkGIpbyT1ppA2GPQ9KeZ9IFCkbyaP5+U01yIY6YME704BnbbyphPyB2opIHT0pkNi+yaVPtSoEREAGY9aHaBtBo1A7/ACofX7tqrvOiYBmIiJ6UMbiTt51JG/cxQx6T3mpKTAI8u9NHbyo5PnQx84MmpooD4dwaRBO3TbrRpAn50JBnYbmiqKsDrI3j0p4jfqPKn2IBI38qaJ+XekUAd+2xpGZ6fdRR9tI9ZPWgdkZkxTfLtRgfD8/Smjf0pjTB2+6m269TRd/00j+nrRXMpOweWT+NNRgdz5bxQkbk0gsFXaRTRsKIz5/KkUk0FWBG80iO1FBG/XpTRERRQxokfLam6dDRgEfb60JmYiCKlqgGPbeBFDvtP20fc7b0PfzpNWxp0NHbeD3ovnuKQ6gfhTxufL0orlQNjdOm/nS5fWnAO+349qUb7UxDCfnFKO80piSR+qn6fpoSsBo8jtSHrO1PO00xB86AF6+VNO3SiPc0ttvwpAMI/VTR/joiB07DemE9P00wGpQYoojrvFMB3NAC2HTvSnvTx386Xp0iirAXqOlMCIA7U8TsKUee0UUAgB22gdaaPX5U43mREUjuRI6UJUA3xbetPMzTntO8U1AD+U7RTAfhSjff8aQ67d6AHnaKcfKn23/Gn2jpQ3YrBGwpx3jp0FOJ6fb0pwO1UibFA2BHXz8qcRHp0p+3Tp506QJE9JoJbCA269O9P89zTAEbdgaIfp7UEMcT1jpTjuOkUu200h1nt3oJCAMU6Z8vSnT6DanAjf1+6mkTYhEnfY704E78swYpu0jbpvRDrHaqSJbHogCZ679KblPUHbzogImO1Coixx0k/I0oPzjzpTGw6UUbE+e9UkSMEk77UqLeOtKnTFZHG1D+M1JG5MDyoDJ7fbVPmUmBA6AdKYiBuJNSQeg79qYiBEAxUNlpkZB8946UxSQPMCiiJPSDSKTE9qnvHZGRv6UiDEURGw2jem3EAUNUVYKqCBvNSKnrB6RQnz+VKikwSNhtMHYUvSKIyDI8qYCPT50u4dgFJHpHSmjfy+fzownuaYpHcdaCrA6/ppo3G81JG0+dIiNwTttAoHZGB6/OlykT99PGxilG0kdu1AyMjfcU/LHYijMlQHQRTcvyM7Uh2BEHpHlTGZH6KMiNjtTRBjyNOhpgDoTEUj5DbzoyJ3mhpDsGDt+FIiJ9aIAneOlN0EdaEh2NBjbeniP10+46fOmiT5U0gsQ+dN0PzojSjvSFYJmd6W87705neOhpedA7BI8+tLz86MDYUo670qCwB2pBJAPnNFBE0o2Haigsbf76aJmd6OAR1imM9qa5KgsYjYbTtSAERG9P3gDrSAJB9KVBYMbEkUt5Edh3oo3Hban5f0U2gsGD1+yketP5U/6aVBYx+VN386Ign50vL8aaQWN023ApQfup4J37CnA9PnS6isEiSduvQ0h8/lRbnoOlOUj7fOmkFg79J69qcgxsNppwkbbd6Lb50CsFO5+VF26dKfoYA6jakBBG89qbRLEB1/670XmPM7CkOm3WaL9VIliI8xFOB6yafaT50kiSD6UEtigyP10SR5il0VHWiA8vtNUvMhjjpRd4BmBQgdhRcu2/nvVJEsUzAPekBvTxuJ6UUbD060Ikcdd6cRP2d6YDf5U4jeN+9OiR47z9tPA2jzpdY/RRR+ntVkWKD3pUYANKiybA5fvoCk9x1/RUxTsNt+tNyin0GpEO46700RAqQiZk9vvpoPl0qaLTIY6yaRTMdKMp/GmKdoNDXIqyMgb70oG8/ZRkdYihiaTVlWARsZ86YgDp36VIQCYoVA9Nj5E0qKTA5d+vfpQ8u522qRQOx9JpiIgnrSoaAUD2PT8aQG2/2UZESTvvTRt0mlRVgkbGN6E7T6+VHA2/Ch5DsJ6UqBMEb9RS5ZFFBBIimjbbanXMqwd94Pb8KblAPnvUhAUqO1CUz8zSodjR6TJ/VQESPUfoqUpjr2FMRIO8xUgmRRt6edOUwPsoomCYFLl5th0plWRpBJmD9lKJieg3o+UAE9CdqRG8DpQwsECdjTFMiijqaYGKKHYwG8mmIFGf200SPU7UJDTAgwAfs9KcTMdTREHp1FIgjtvSC7GIEbU0GD3pwOo8/On9O460AgIIjuJp09PlT+W3zpJEbUA2N1+dIQOvcU/L29acevntTAHl6UoH7KMiBJpR50hWAQI3P20u/wBm1FExTwO1AWBB6TtTxvTnoKUb+op9RrmME/bTEdyYiiHymn3+W1ImwUpkT3pEb77U4G0zTgdTE9qB2DB6mnjb9dOB3mnMn7e9MLGA322FOJInyp0gCTThPlSJsUT1JEUk7q+W3204TG0bgGi5fRNMTYwBjzogkgddopAGY6T2NPETH20IixgkfZ1ohHMNt+lLl+ZJNEB5eXen0JbEB8UE08Cfl1p/TYRvSPU9vOmSOAIJ+6ngn7aQG0k7dqIAdzJprkS2KD9XrFOOu+9ID/r6UYAg/jVEtjAb7bHvTgdNqfzp0gA0IlsW0Se3ajgRSokpncVRDYM+lKjAjYAxSoJsUHcbUxTI6/fUpQNjvsdx5UintyzFUxKRAU9e1DB2MHpUykn76CAI85/CpKTIlJKdoiOwoSD02PeKmKdunXt3oQNt+lNlpkXLueYUJG8AetSREyfUUxA2779aRdkfaPWkR3j9tHEfzaYA9T6zQ1Y7IynbpEUko2gj1mpIgR60JT5bVI0yNQIO2wNIpPyo6XKANh0p1Q7IyD/joY3BIkVJHXalynfp9tJ8yk6IwPPqetMRtFScvU9STTFO4jv1qWqHYARud5G1NG/T0qQp7/ZTRudo86KHYBAjpSIiNtu9FG2/WlsflQkMjIgCIkmkRA270cRG80ikg/PekOyKJO9OUiR5daKBTlI+zak1Y9xEoQYpERv3o4MGDtSIg779xRQ7Agf2u003KOk0RBnbeaflPoOxooLAImBFL5CD0oz19RTRv9tCQ0wDPcd9zSiZNGrbYfbTAASPWjuCwZgREEGlAMQOtEEmDtvS5ex8qKCxiIHfsaXLJ9KKBMRtS37jp5UgsEgADeaYjsakA2HrSKRETFAWBHl9tPy79I2p/Lcn0pwmPQDeDSFYBjeZM08QSe3pREdR27Dyp4Mj5/eKYWRjft1pynz+2nCYPT50+2+3pQOweXcgdutJI2inSSSe29FHWB1pCbB5QO3SnHbsPIU8RvFOEnfbpToVg8u34xRcs9fKiSJO1ONp260e0ncCAPU0RHl1O1ISJEb+lEQQRQJsGN+n2UUGekUgI3G07UXL+FUS2CkSBFEAncEUgAB17UQEAA70CbG5dv1Gn5d4I7b0Qn7hRCJ+IddqdEtgp36U4A26CnHU+dFyg9e/lVEtiid/upwOkHvThI28z1ogPL50N2Q5DBPaI3oh0mkkUYHQ1RLYgDAmKflBMzvSAJJ9aMAEmNqCGxikwImKVShJ5dzvSoI3jxv0O/SmKZPlBqTcEEUJBn76qiEyLlPfr6+VCU9YEknqfKpyOgiO9MpMwNiflSfUpSox1DafLtQlPePvqco9JEfbQ+Env1ootSIeUdulApJ6HvU5SB16iOnSg5O/SgtSIuWeo7d/OhKTEnepFJA3pEEiN9vKnRSkRFO/p2NNyCSP+s1IJkdqXLJnvSoqyIp286RE9e3epCmOw2pvMfbQkNMjIH2UJTHyqYp7/fQxtv8AfSGpEfL16edIiI+ESN6kKQAZ796aNoEzSodkZAgd5pESKkKR3HWmiNug86fMdgbd++9Dynr61KoE+sUPL6bedKhpkZnrtuaaNt+3apCnpsPtpuXrH6KK5FKRHy/I70uU+cz1qTl6R2pyJMeVJoNxDyECY2poEn0qWD5UxFKr6j3EfKJBJPamiR0qSAO3amKfOltKuiPlPT07U4HSdqOOsD1pAelFBYBG4I8qYp3mKkKRPp50iOo6eVFBuA5fvPWlG3T1o437mlG347UnELsjKRJ7TT8p+096PlHqfKmImBRTDcCUnbb7aUQZ6z50UfMR0NPHTzpUFkcSR60uU7g0YTESN6eO/QmmFkZSfuiTT/iTRgDv36UuUAHagNxGQenc0iOvc9KkAjr0PekUj7aA3UBy7dulOgbb04T98d6IJmPKgGwYO1OEmJI6fjT8kxPfpTgbdNqCbGgid4p46eVEBtt186cdu0mnQmwY3jcU/XY9uwp46Sevai5QTuNulFCsHsZ7b08HeKflP6unaiA/6+dNIlsGJ6CnCZHn8qId/PyoonaI8qqKomwY6fqpAHf0ouWIjqaMJMjenRNgx59RTpSJmDvR8oHbanCT3FFUTuGCSOlPHUH7aIDt3okoMUEOVAjoJ/CijafsognsRsN6MpB2PSjlZDkNy04SJBAii5esCN6kjz2oObkDymZpUYBO4pUE7gldhG9Nyx2o+WKUen2VZG4iIEGetNyiI8v0VLygbUMCJoGpEZSCIjeKDw5APWpSjpv1pimBR1LTIVIPNI8oNBywSPwrIIEiO1AUyOk/Ok0WpEPLM+lDAO8QetTLT3jqPtpuQxsKKKUiCBNCUdonyNTlBmAN6Epnodx1qkXuIyNwe9MpMHbyqSI8vOhA7+tIaYEDymlyT03ijgj0NNEefXvQOwCI6pn5U3LPTqaOJP6KXL12260qHZHHTae9JQ2jrUgAEmBP4UxSCI/CnQ9xGE9T/wBRTcvnUpTv0ECm5Z7dBQPcRcv3GmiY3ipeQbR1NNyg/P08qVUPcRhO3TcUxTsfnUvIYkd6aBAn7KKHuI43HoKaOoiZ71IUkbjpSKPIT32pVQ9xEU9qRT1qTl2ny2puWR8qKHuI+U9R1pBMTtE71IIAA6yO1MUnrH40UOwOXeSY9KaATHWpInp9tIAA7VNBuIiPSnIBEbzUgEGlGxEd6KCyMpV0BpFMxUnLuI+dIJ/RNFBZFB3+80oG4qQJkgb/ADpcp60ttj3Ecb/ZSIifOpI/6+lKBuaaQWRxPzolb7U8GSNulLl7+XpSoLB5YFLko+p3p4jfy70VQrBIG+9IASD1ijABEdaUSQPKnQWAEfhTcpAg96l5SQe07mlAiD286GhbgOXrHlRAdNqeO3X0ouXqY++nRO4GOn6KcAET3NOEx99FyeVJWLcCB67edPywB+FEU8vbYU/JHTuKdE7gIiPhM0fL604R077UQHcUJCbBANFy7R+NElJB+fajiDt3pkORHB+6jAifOKcIn7KNKO/2U2Q5ApB6kSTRp3G3Q7UQG4Aogjv2FKrIcgeQ+W9Hy7jenBHWiAB60UyHIFKY2NGE/jRRPWKQTsN59KDm5Cj0pUfKY60qRNhkRIA2oQN/T8alKQZpuUCR99dKI3EJTHTtvTFJPXapijoY6dqDln0pFKRGU7wTHnQ8tS8h2gbU0QI38qCrIY3/AF0JSdh13qfl3+VCpJ2M0FKRCpAHQU3KDtv8qmKfXpvNCUxO3WirKUiIp2kdfKh5POD3qcjrHzoQn8aZSkQKTI2iRQlI3A3Aisgo6yOtNyg7n8KClIgLYG/WO9Ny79ZqYgbyI/GlyjsnakVuICgpPSJ6U3IST2qblBH4UwQe/lToe4i5DBJ2FNAAIPzipynf09aXISd4kUUNTII26bnoKYj8amKI6dRTcp228qdD3ERT9oNNygbz9lS8hEbddxS5T2BnypUG4h5Qdo+VIp7RPQSak5eg6x3pcg+6kVuIeWKUEbHqalKYggb0uXvG/UUD3EUQKYpHlvUvLA6U0HqRE0UG4jKSDI/7KEp/7KmAnpMU3KB07/hQPcRcuxEU3KZk9qmI++m5d9xPlRQ9xFynqY37ClyyPLvUnLsNqQHkOpqaHYHKO4JpuSDJqTlgmelPy9t6KFuIimelLlnr3O1SR3JgztSIjaIptWPcRlJIjpE0uX0qQoAFNy9KEg3Ackkz3G1Ip61KE9dqaJjr8qSQbiMNzSKdjvtUnLBHanKRHSig3EQT91FESZoyn7KXKd9piihbgAnb1NLk7kbedHyk9aICCBTruDcByHp60oG+0mjCSAKcDYSZoomwQkCN6eDvt1ognr29aeDPT5UUKwIk/On5fLbrRgEU4Tv6CmTuB5Ou+3eiCQIMTPeiSJE9KON6TJcgOX4tqPlkz/2UXLJBiiSiDUkOQ3IY60gneCOvepEidz+NEAapHPcRgR2owI9aMJB3iaQTPXpTJcgeXfpRAEfOj5Og7k9aJKe3X1NHcRuBAmARHbai5BEdKIJB3inj7fKl1IchAUqPlVEzSo2k2Hy9abl89vWpuShKPuq7OSkQlMnptQlPeKnKd+0UJRvsTRZakQKT0jaKUSDIqWAOu+1Nygef20qK3EBQZ8qSkn5x99SkCT+NIp8uooplbiDlmdppuQkbVOR2NIp++ih7zHCNt+1NykD0mpykmTNMUTPl6UitxBy79KYDaI+3zqbw/Xp1pvDM+VNlbiEp8jTFMDp86m5DJ26UPL6UxqRDydPKlyH5bVMUyJiIpBP+OgrcQFJIPrSKZg1MUbbCh5D070VYbiPk6H7KRAncVLydIG9LkE7jrQPcQFBgT0FMEEdOhqfk6HekUDt50D3mPymTt6UvD3CSI361OU79ZpuX76Vj3kBbAJily9z9m1bhwx0jjtda7xGlMrkLixtsk6ppb9sx4zqPhUocqO8kAHy610fc+xTolhYSeImdSVCQk4gAp9D8Wx9K8biPH9DwvKsOqk02r6N8ra/I+g4V6N8R4zhefSRTinXVLmkn3+1HH3L+H40wQR2P3V12fYw0SenErMCOk4cT/wA6hPsWaNO44m5cH1w4/frB9ceE/wAx/dl8D1PqJxz+WvvR+JyNydQOnpQ8kEHrNddj2LNHn/wn5T/4MZ/59D/UV6P/APObk/X/ACFP79NemHCP5j+7L4B9ReOL/bX3o/E5GKZG467UuWR06HvXX6fYf0o/ZuvMcTcotwApbSMMYC+gKvi2BJ614R9gPialUL1bpvy2U+d/+Lq8fpZwid/6te1P4HPL6F8bxV/o37JR+Jy5y9okzSKY6pieldRJ9gPiUqY1hpqfm/8A0dGf4P8A4nRKdXaaJ67qf/o66r0o4Q/99e5/A5fVHjf/AB374/E5a5f0UggmARXUn/8AT/4owP8Aus0yTH9u/wBv9zpD+D+4nkgK1ZpsGf7Z/wDTyUfWjhC/317n8AXohxv/AI798ficteGY6beXnS5SSTH3eVdTn+D64nxI1fpsjpMviP8A5dOP4PzigSR+V2mgekFb/wDR0vrTwj+evc/gN+iHHP5D98ficrlP40gkAREz3rqhP8HxxQUQTq7TQSTA+J/8R4dSp/g9eJUgL1rpvfptcfuUfWjhH89e5/AF6Icbf+w/fH4nKcenftTFG+3X1rrAfwefErfl1rpvb/ZA/wAChH8HrxLOw1npuQep94/cpL0p4P8Az17n8B/U/jn/AB374/E5SCN/spikTHYV1af4PjiXzH/u10yR83xH/wAugV/B+cS0rS25rPTaSozt45j1+pR9aeEfz17pfAX1Q45/x374/E5X5ZAnzpBMRHfrXVav4PviKlK1nXGmgECSSLgACOpPJ0r2LP2GtKuYG1yj/FS9cecUWnfdcUVtlwRzeGZkpBOyiBNc8npbwiHPtb9il8Dpi9CuOZXXY17ZR+Jx4EgRtB6+dOElJ2rsD+oh0j1TxMysATH0Mf3qX9RBpTqeJeVif/I3f/h1H1w4R/Mf3ZfA6v0F45/LX3o/E5BCD1AikG5+3euvv6iLSI2VxMyhmT/nP/8Aypj7E+jERzcTMuD5jD//AMqPrjwj+Y/uv4B9ROOfy196PxOQig7dzThB5gIj1rrlfsZ6DYU343ErOfnHm2EhvCSVFZgRBiB3JqqeIfAY6f1Bf4rRmZucyLJAX4VzbBi4WQSFJSmd1bSE9VCSOkV20/pTwvU5Fihk5vxTS97M+p9DONaXG8s8VpeDTfuRT3JvufsokpG4ipi0UKUhQKVBRSpKgQQZ3BHUGeopBO3qa+hPkpSrkyMJIAHUDpRAdgKID0miCT1oIcgOSetGBAO1Pyz+qjSj16UdCXIjAERUnLtMUXhfbRx0/RQc3IBKYkUQTPbc04EdvmaMJMCKSXeS5Acopwnr5Cj5R/dUaUk70yHIjA2g96kCe/aiDYmYo4O233UEOV9AeWDSqXw0/wBtHnCdppUchUz08Hhb7UOXtMJjQg3d68GGQ4rlSVnoCe1WZ/Ur8WtwbTFA/wCz0/sqtMbfXmIyFvlcfcrt7q1cDrDrccyFg7Edpr0s1xa9oFxSn9PcX80k9TbXLqCCf7lZTI9AZ+dfO8e1HF9Kll4dFSilzVW/sVrlX2n1nonpvR7XXh4vNwyN+q7qNeDdOn7eRvR9lXi10Fpi49L5P6xQ/wBSlxdMlNjizAn/ADegfqqjch7TvtG4u6NnlOJmoLZ7ryrKAFDzSeWCPUEio0e1fx9SDy8Ws2DEbrQdvtFfAy9O+JY5OEkk14xr8z9Zh/hfwXJFTg5NPo1NNP7aLyPsq8Xh0xeNMeWQTvQn2VOMHUYvHn09/R+yqMX7WvH5Ag8WM0PP4m/3aE+1zx+7cWczPbdv92l9fuIeEfu/+xX7LeEf/r739i9D7KfGDr9FY70/yQR+yhPsqcYh/wDhOPJ/2wRVEq9rj2gu3FrM+m7f7tCfa99oUbDizlth38M/4NP6/cQ8I/df6hfsu4R0uX3v7F7n2UuMcT9D4+CY/wA8ECmPsqcYhH+QtjP+2DdUT/Vh+0OBH8bWWiZgpa/dov6sX2hY/wBFjKz/AHrX7lH1+4h4R9z/AFD/AGX8I8ZfeXwL0PsqcYun0LYH/wDUG6H+pU4yE/5zWEdZ+kG6o4e2H7Q0D/LXyp+aWv3KdHti+0LuTxWyn2oan/mUfX7iPhH3f+wfsw4Qu+X3v7F4f1KfGbp9C2BB/wDWDdI+yhxmEThrAAif88G+lUon2xvaCj4uKuTg/wCps/uVMPbE4+yOfirlCIgfA0Nv+BR9feI+Efc/1A/8MeEL+L739i5f6lDjP0GEx5HpkW6FXsn8aAP84bEzIB+kW/u61UzHtgcc9p4qZQyOhDX7lZCva947gAJ4pZIgdPhZMz/7FC9PuIfwx93/ALB+zLhHjP739izj7KfGv/8ALdqQPK/Zj9NMfZR42jppm2Pyvmf21Wifa+48xtxRyAI/1Jnr/wACkfa/4+plQ4pZD7WmT/gU16f8Q8I+5/qD9mPCetz+8v0lkn2VON3bSrJG/S/Z/eoT7K3G0GRpJs/7+Z/eqtj7Y3tBCSnijfbdPzDH7lJPtke0IN/4z7wz521v/R0/r/xD+GHul+oX7MOE/wAU/vL9JZA9lXjeDvpFA/38x+9SPsq8bu2kUE+XvzH79V0PbM9oYn4uJt0R5+6W/wAv9Lp/6sz2hIn+Mu5BHla2/wC5T+v/ABDwh7n+oX7MeE/xT+8v0li/1K3G8f8A+IJP+/mP36b+pU43k/8Aecn/AN+Y/fqv0+2b7QkD/LNuen/iluf8CpB7Z3tBwP8ALKuD87O2J/8Ap0fX/iH8MPc/1B+zHhS/8p/eX6TfT7KfHCIGkEHadr5j7vr9aH+pS45TA0ejYA/5uY3/AOXWij2z/aEG44lPA/7Ctv3KIe2f7QRG/Em4H+87b+jpfX/iHhH3S/UC/wAMuFfxT+8v0lzcKvZ/4uaD4gYjVedsW8HYWDpU/fh5l/wUqQU/CgBZJJMSE7dZHWr71LltSW+Uv7xri54VgHz4fi2X1RIABPuqh1/uj865Y4Je1Jxv1xxRwWmM1xCtHbG9dWH05G2t0W4AQVSohKTIIkAHcxXVWo9Qaidy9/aOas0DcseMpMOoYClDzUCuQZ868PinF8/Gsiz50rSrkmvifScH4Fp/R/E9Ppm9re7m750l4LwPEGq8vv8A5c1sfnZ//aVInVmZ/wDPHaR2/kn/ANpWOm9zHRWV4cmNthb/AL9SJvcsR/nnw8//ANf9+vLS+flHsUTp1bmR/wCGGy2nraD/APa0Q1dl4k8ZLAHpvZj/APa1j++5cT/kjw9mP/R/6SjTfZjY/SPD2ZHT3b+koXIVeJ6zWrMgnR+q7j+N63W6xjFKaUzZgFtU9dmEkeQgHfy618+7fi1xK8FJPEfVMwDvmbk7+vx13+Mnl06G1kVZ3QzQGJXCWEsnmG8hXK4QPSe9fKxrVFiGkAvEfCOqTP21ym2nyLgkW4ji1xMG6eI+qRPlmLj9+pE8XuJogDiRqn/4zcj/AA6qVOq7Af2fcR/NNSflbjgN7g+vwk1G9rvL2tdxa6OLfExKgr+MfVMjv9NXP79Sp4v8TiQP4ytUx/tzc/v1Uo1ZjTv7xt8j+ymOrcb/AOM9D/an9lG9kUW2eL3ExJLg4kapCo6/TFzP/PqRPGTikI/yy9VAiN/pi4/eqnF6vx4SYuJPfY9PuqFWu8elfIHFGe/Kf2U1NsOpc73GXiiRy/xmar32/wA+bjb/AJdYTnFziZ24kaqA7Rmbn9+qnOs7BcEvwB/cn9lRq1dj/wDxj5bH9lTvfcxJUWm5xf4oJMp4marH/wCtXP79Yq+MXFNMxxN1XtuD9NXP79Vg5qqwUJF0J+RrFc1PYbj3mfsP7KN8r6h9haLnG3iyB/opatBgdM1c/v1iL40cWFKCjxQ1cSOhOcuf36rFeo7JW4uBHqCP1VAvUFpO1wAD0MH9lWm33jRajnGriu42tC+J+rVJUCkhWbuYIjcH853r6G6J1beI9n7h3do4su495+2X4r9xaF110wJSollZJSehI3Ebqr5OL1BaqQfz4kA7AETt8q+qnDbLXz3s28M7i21Zo4hyyUArItNgQAAEgKUPzg6K2kiJqsbb6k0Zh1pk5k8eUH5Yv/7SkdZ5L/z7p+X0XH//ACVD9K5UnfVXDE948Nj+kpvpPJ//AJp4Y/8AFsb/APLq/nvCib8sskd/49xt/wCq/wD7WmOsch347j/4V/8Aa1F9J5IxGquGJjybt/36f6RyXX8q+GQ/3Jj9+nT8RV8/LPQwmrbp/OY1p/jai5bN20SyrFCFmdhJthB9ZEeYrQbvNJPHbXjD+at9T279va89g2wGFeElSpWFBCfz7ZOx3JTvzGt8wWSyYzWPV+V3DhMXTf8AWmWefqPqwuZ8oqrdd5YW/GLWrmUuMTkmFptHv8hUBLyAkrAu1KSSUrQfhUkkEzNJ5NnrNnXBp56rJHBiVyk0kvN9DD4n8HcRq2yXqzTN4guLMe+qTyEr/wBKvEjdC+wdA3/nT1rnXJ4jI4W/exeVtHbW6YVyuNOCCPIz0II3BBgjcV1VpzVDobYz1jepCblBSm8cbAauUSQEXbYMAnssbf3u5qLW2hNO8Q7Y2Vpi37XJsNLWi1ahT1qepUwf7MyepbPTqOU71916OelstOo4NU92N9H3r4r58j889MfQJ6jJPLp4dnnj1T5JvvT8H5+/xOUAiZ7U4SZ9B2rKubV21unbZ9paXGlqQtCkFJSQdwUncH0NR8tfqqaktyZ+Dz3Qk4y6oAJ28vOiA8qLk9acCD86Dk5A8pouXfpFGEyP00QT99PkS5AckxPanCKkSjb8aIJMUiHIBKPwowk9thRBPY0RbB6Dp3oObkCBtB86NCQFAkf9YqVu2cWJ5du01kLZK0Qkb9T3pNpcjrDHKScvAFppKk7R9/8Aj9aVT29suDIEkz17Uq5uVPqaoKW1eqWUv2auLZPwadQY87lA/XTp9mzjAlW+mmiPI3aADVej+EI41pIV7hpUkedj6R51Cr+EL43gQLDSn/uB/bX5J+0DW1VR9z+J+7L/AAn4Una3/eXwN+yPsu8UMtZ+4ZbRttd2xP1HbhsgE9wZkH1BqsdXewjxraQ5d6NwCngAT7jcXrZWR5IXO/oD99ZZ/hDeOB2TYaTHzsD+2o1fwiHHREFOP0nt29wP7a8XinpBHjC/6jHDd/Ek1L33z+2z6XgnotL0fe3RZsm3+GUlKPua5fY0ccalRrDCXz9rdhTL1rcrtXmFQeVaVFKkqg9QQRsaZu41EoCEJ6dN6tjXmHyGYxmQ1LcWPMb7ItXd0422eRt15ZUQD2EqMCsX8m2rW0VdPIIQ0grWQJMASdq8Fwa5Jn1cZxd2is/etQAAlpHbuTQKu8+YhtsecyYrdHL3TqVlp1xxtwQShSACnYEAgmRsajF3p4iPFcn0QP20tkg3wkriaWi+z6wo+EggEpBIIneJg+dJy7zyAVFtIAG8Akk9gAK3wJxakBTdreKBSFBSbUqBBGxBHpRhmw/8n5Ek+Vkunsl4k3iSo0Px8+UJJbSCRMb0jc59OxaSPvNb+/a2TVq3dP2V4yyVFsLeti2FK8gVESY8qxVLwyh1c23A5U/tpbJlKWKjRTkNQBYQGkEkEkAEco7SelObzUBGzSR9prfbdnFXPMGEPvFABKW2gsgSADAM9SB0qZWLY7YnKwf/AEByjZLvBPHZW7lzqJQMJAPXqa2V3C5Kw0vjs4la03F60XFgkkEzWys4Zlx0NqxmQbCgU87lmtCRtO5IgVfXEngxjMX7O3DjWOJ94Xc5DHrXkUrVzITJhJSOwB2NdIR5Ozlk2trZ0s5MYyupuUQ0jcT3qUZrUkx4De2/erCb0wxZ2i7q5QoNNokwkkgeg6msBCMEsAo95II7Wjh/VXNxku80VjRpa8vqUCQw16kztSazOolfEGGyJIkSJ9YO8VuakYUEJSi8JJAAFk5ueg7VlrxNs06ptyyukrQeVSS0AUkbEEc3Y0RhJ87CSxpczRhl9QwT7uiB6mnTmdQBXIq3bKo5o32G0Gelbv8AR9kkGbW6I7/mk7f8qpL2ysLF1DV5Z37ClNIWkLtF7pIEEESCPtocJJdSV2TdI0j6Xz//AIsg/fTN5rPEkC3QSOsSAPTfv8q3JKMGdgm8JHQCzc/ZWVbY6wuWi8za3imwsoKlW5QCqASBzESYIO1PZIbjjXf+Jo5yueI/zOkekmhVlNQkFQaQANiN6344e1jaxujHWGh+2ib06H2XOSzuEBMfEtACQewJnrS7OQl2a7z2vY/vtRZL2lNHWSsPbZGX3SLV9woaJDKzzqUCDCYmJ3jvX0z1LiM6vUWSc/i505chdwoh5u+WA4NtwA6APuHyr5+ezFpN0cctLXK9M3GXtxkfDU2weQKWbd0pSpcbDaSO4Fd+6i05a/lFkPG4PXpULhRKmb88it+qYEQa0Y41Ex56U6ZjDBZY9eGWHHyyC9/X+vVIMDk9v8rTE/Zfr/pqFGnbED/QlyQHl78f2VINPY8HmHCnJT/s0/sq6OAvoHJztw1xMH/1gv8ApqJOAycyOGuGn1v1/wBLS/J7HqEK4V5M7zten9lEjT1hEJ4VZI+nvp/ZQog2Zv0LlG9FavR+QeAtg5i1p5TeKUXIkwPjMEdeor5dI0olQaSi0DiigQAkSdutfUlrTlojSWqfC4W3DYVj1c5dvST80yPtNcEu6UxuSZZS9elpSEhSHbe5DawY3gg9ImRXSGJSfM55MjiuRWiNHtnf3VIM9OX8KI6QEwiySogBSoSNhVvW2nscwyhlDzAShISAXUk/Mk9TUV9ozFZF1p5d+plSAUq8C6CA4iZKFAHcV1Wmgjj9IbKoGjW1AEWyfsSKY6MRP+Zk/PlFXQcDYoSEB+3AAgQ6j9tJWAs4+F5g/JxH7aX0aAlnkUr+RbZke6J6H+bWRjdGoVhc+PdkfmnLMj4fqyuNquUadtjzJS4ypRSfhS4kn7B1r1tMcPXchpLW+YbU2GsYrGBaIJUsuPADljy6maHghFFLLKXI57VohsoBNqmQTHwj0oDopsTNqn/g1ea9LtJSEL5RudiQD2HTyqD8nLcCCWgfVYH66PosBPMyjXNFNx/mYTv/ADe1Yx0WlQ5vc0lBJAVGxNXm7g7ELKTcWwjYjxkSPsmvJZ0ZiLS6dum8lIdUVhhV2ktNqO6ilM7EnrTWmiu4XbSKcuNINJbCvdkbAnpHfesBzSoSQpVrHMJTtsflV43uEx62wg3FsRykEB5ERJ26+Vau1pbGYpCkM5BTo6ID10FhtMyEp32FS9PHuLWdvqVc5ppsT+ZAPKdgn0r6k8NsRln/AGcOGrTWlNNZIos1H85dloRAAVstPxGIUJ6joK4BdxdqUr5XmSBO4cSe3zr6CaD02m54CaAQrhicgAwtYVb34QFSB+c2HRQ6jsQa5SxqB2hkcgjp/Nj/AMG+kwT2+k1/0tP9AZqB/lc6TB/2yX/TU50ixMfxLXs/7Z/4qb8k2On8TF5v/wCs/wDFUUi7MQafzc/6G+khJ/8AKi/6ep/oLPJ6cPNIj55NX9NWINIsBZ/yk8iN/wDypt1+VZCtJMbn+Je/MbiMl/ipNL5/+DtJHqYHE5tGasFq0Lo9oJuEKK/pJSinfqAXTJ9IPyqrdb4hxfF/XByWAsLFotWbxuMW+XXguVhNwE8xPhxspII3jarHwWkmG89jlp4MXiCi5QQtzJShO/UiNxVdZ+wZxfGfXN3+TN7prkTZzfB7xghaivYJA3t1jrsQDTSvkwuuaNVs7fMaLQ6pKheNOoBbyKIVbXaiow2tEbRzTvEHrFezj9WG3xly9a3gtLvGWrtw0VA89i4hM+OzP1kAmS0TuJAia9W9v8dh21Xmct22rR1STdJaWfcrxskArBH1CJmRuO0VoN/hnbh3I3WFs30i2uCssuq51LT4YVztKH10ynaBuDNefl3aaSlifLw+B99wueL0jwTxcVTc10yrnJc4xSl/Em5Ll1q6toy8RqXh77UbSLDJCy0lxNbb5WnR8FlmiBAKd9lmJ5T8Q7Ejaqo1NpTP6NzL+A1Ji3rK9t1EKQsbEDopJ6EeRFVu9JulvJWoKDpcQtJKVJVMhQIMgjtHSugdD8ddPa+w7HDv2gz4jbaQ1i9WJTNzZq6JTcGJUnoOb76+79G/S7Lw7bp9V62P8V7PLy91H4T6Xegun4xu1OkqGZe6Xt+PvvurIJ2AIouUdO/rW8cRuFOoeHF62L0t3uMuwHLHJ2x52Lls/VII2BIPSa0wI+2v1/T6rFq8SzYJbovvP5/1+j1HDc70+qg4zXc/nmvMDl6d6JKOu0xUgQZ6UQbP2ntXboYXIj5dxtRcsRtNZKrdaUIIbPMep8/nTotl8wPL0PlStIJRknQCrcIAVJIO0EVOLGQn4jBmSKzUtIc+FRBneP8AFU7VpzwAYCdoJgfdXCWWj0YaaM36qs89CCGVlIEoUEieh36mslDBJ5FIII3Eec1los0H4Ckcs/eZ61lN2h2+Egg/bFcpZUasOkmuvQxW7YpHTrvvSr2Ay3A+DtSrh2x6sdGkqOYf4nct4KrgNu+E2pKFuc8pSVTygnsTBj5Vgr4au+MtgOqK2lFK0pVJSe4IrqNehdV4/SeRx1zkUuP319Ye7ufAUpWA/JIG3Q960K/0PnLbP5K6yFyL827DrrLbYS38UCDzpO/LueUzX4Pm0cMUd3U/pHDrp5JbbKE1BpKw03ZpyGau3WLdTga8TlUoAnYTA2HqazGeHK3SytC1qQtSCCCdwSP1Va2stJa6wmjhrI3pesw20tdi4ygqUVEQFApkde9BiNOZzI29hcq1NcWCnwhYacs0wZI+FJIggdBBrGuylPYk+lm280VbZ0Pr7g/ovAcPLLCY22uUWueu8Qm+Sq4Kiv4255SRt1Nepqj2Y+GDOn8umyayLbiLR5LSlXRUEqg8pIjcAxNbHxb5UaWwTLiSVIv8UAQRsQ42CY6bxW7am+LDZXcb27p/A1mcpJ9T2IqNPkcH4/2bMs5datvFYljItWl8pAuQyJUENp5iAROxqrfyJSw8prkthyKKd2x1mK7/ANCuRjdTJWoQ7mLpIg9JAH6a4s1vFnq/MMNrKEovniEgCAOYkfpr1VJygrPmsaUcs0bDpfAnFWzVuh5sh+xs3QAgAJ5mhI/CthNvdoTugbdIrHxgt3Mfjn0vrS79F2XOCBykeEIgj0616RetgAFXEEjoa1Y5PaiZ0pczyeJnDt/PcOtMamevmQ2M+634S2yo/C2ZJER1NaINAW7ZPMLNcb/5nEz3HSru15fItOBOmnSeZJ1HcDpufh7VXFplmnkKWGpkRJ3+351iyyk5s04YQaW50vEyuHOhWLW+vMiyu1aNi01cQ2wEqUkXDYIkDvM1aS7gyASFJB3UNorWOHT9ktvPqeUpKBjgolEEk+8NEbdIJia9tu+B+IAKHcD9netGFPaccu1Mu3TvBc6t4aMZPLY1a8ZkWi46+2QF+H4hAIV2MgV7WrOH2nW9CaM0H4Ty8S1ZLswlSpX4ZWBur+2HY1dejG0W3s7YltLPJOItl8oERJSo7fbNV/q4JLGlCRuELP8AyxWTUzc5PyX5mjRwjCHLvl+RTeqfZa0InT963p437WR5QLVVxccyAuRHMI3B6VtGY4K5vSvCxeVvNNtNLs7NJccS0lRTESqYmPWrDyIHuiz0BWn9NW/r+19+4OZi0SsjxMK4PkeSf1VOgyyx332dOM4ozcH4eB8/rR9TrzKVsskLWlIPhpPUgfrqkNS6YTidTZmwcWw74GSuk8/hj4vzyt9/nVyY23cbfs1+8EgKaMHodxVfcQXmE6w1CkqkJydySSN58Q9vQ16GZtVRjxqLbfQ0xzCW6wpXKx05uUNiTtXS+W4fXWktPaWvXX2H7fL4i2uGlJSJSQ0glJBG0SOnWud7R1ghSFpJMEggSQfOuveKrzbWguG5UspjBt8sf601U4pNTSQZoxlCzQcephJLDzDUkbktp3H3VqnFrTbV5h8FlQpgITe3NryBoSfgSoK6dd4r3rK8bWTzkGeu/SoeIvgvaGxBSpRIzFxATuQPBRJmtGVtRMmFRckVW3pdLi0MpLSitQSmGwCd+ldB6A9nDF31nejWuNdatlNMOW4YV4SlLncqI8h2qksJ4ruZsxzTN00AE778wrvYJPubiCoSgNg/d1rDnk+xkb9NGL1WP7SmsHws0ZoDV2GssHb5Zu2usi1cOotniu4dcS06lIQdiBCiDv0mrkvdP4S51NcocsNZ26ApS1teIrkSZ2SDzz8tq07LuItda4BxeVfxk3AHvLCCt0Dw3AUoSATJ6TGwqx7u5s0POp/LfU7fO6QkLtlSkSISSEb1l0tuBr4g1DLSXcea7pXT/iFbA1YBAhBdXsZ8+apBpvT4tgVtaoDhUdy+sEjftzVLe3LDNuXE671EghPNzG1cPfyDc1BaZJty1Wv8vs+tQcjmNm4ABA2jkma1bWYFJdwx07gT/N1Rv/6Qr96sm507p1uyTcN2+qVFAJWU3KiT/wAqmGQQUz+XWc9P5Gv9yp7u9tm7ey5tb6iQpxJUo+6rhXbYcm0etLaPcjMa0HZ3On8jat4nUTqclaFsKdvCAgHur4tgRsar3O+x/wAMy/ZJ0tpLCtsJs2xceJeGVPfziJO4PY1ti8uyNM55w601C+tuxUUn3RYQk/3QKNwelazp24YVprHOXbx5zjLZcBUBMtzyj0npV48Upy9U55s0ccfWsWG9kDQaMpZuZTSeDXZJdQblKLskqRO4ABkmsvV/sjcO3My8dM6TwFtZ8qORD90UqB5RzSCZG8moLTLPsaoxtm1cqQy87bGBAPxESQfOTNaZxvyxxfFLO2iWWXwh9ALjw5lq/Np3JBA+W1aFo829JVdWZfp2DY5Nuk6N10r7IuhWc/aK1DpjTlzjoWHm27iVKMHlAAO+9TsexhoW6zF0X8JibOw8RRZDThWsIkwInaBVaaEzRucni7oWtq279O21ql1KCFJQpBUYPNAMjrFXTwfda1TqHLM3z7627eA2UORJ5j1PenLSZobpSrkiFrtPk2wi3z8/7kWnvZe4c8NtUWWpbHF2Ny/7whm2KkyW+YHnlJkGQI3FbdhsPiGeIeorZrGWaGHMLYKWylhAQoh1UEpiCfUivZz2GtcPdMv2Dtwlz3ltBUpYVsQegI2NDYWyzq3KJ97eEY62PMOQLP5wiCeXceQrHKMnzNuOUEtqs1DiV7LvDXjJf2Od1BjUN3mPbVapLJLSS0SCQQiATPc1zNxI9mvhRovVlxpxzT7b6W0NupUbl0FQUDsfi9K71xliVN83v12IVEBaY6D0qn9e2iX9Qu3N14L60ojmeYbWuErUEiSnoAK06Jpz2zimvs+Bi18ajuhJpvwb+Jx7r/h7oTTuM0uzhsS1ZNvY64K0pXPOpN6+kKJVJJAAEz0ArRXNP4EIUlCUFW+xUnb8K6o4nXz9mzgvd7SwdS5avKIdsmVhP8pdEJlOw2kjzJPetZGTWvTpul4jEB9d+W+cY5meTw0kA/DHUmtMNJOUN1Lq+/z9hmy63HGe1t9PDy9povFLhxoWz0Voq+scJbWlxeY3xrp1gAF9fhpIUs9z32iuPbTwLi9zKbnLpItbwtNArAhMSABH6a+mOsLpTel9OLLNo4XLMEB20ZWlHwJ2SCmAPSqa0ne2N7ncjbXendOLAauHI+g7cFS0o+FRITuZritHklFONcr7/wCxolrcOObjK7ddy+JRydBaAu9I6VyN7g7C7u7vGuOPXD9wWlOHxCAQAQCI2mK7t4aaC05ecEdIWDWmM/bW9nbuONJtLtfJuJPIefdJ6jfzqlc9fIVofGXHumHDisasgO41lISOcyEfBCR6DvV88GRi1cIdNOM6i1a0nwFjw0pV4aDJJCJRumTI3iNhXPNiliSjJfP4HfBmjm3TjLpXJ/PzYeFwuAZsfAb0vq91LbriQpy4UFGFEb/H022r0E4jCmOXSep5kbm5P79TY65srmzS6dXasXJPxFhaD17jkrLDtkAR+VeqoH9wrb/k1lpmvcisF2OnffVtHBa8B8UpID5gbkbfH0r08hp7CWNubs4HXDjSAFKKLkykExuCuvbvcpbs3JbGt9VoAdII9xWT22kI/Gsq6uLNVstY1rq6QN1JtlkD1gIpqLfQNyRq+BtdOu5axLGnNcLJuEABdyeUmeh+LpWi5q3tLPjJrC5tPprDOeBaspucoS7bNqJUTbLEkeGvqFEiCKse1ydocjZJVrzWSpfgoFg6AsSNp5IHlWkX963/ABv6n931JfXTi7W2t22c0wpDC0cyiq2WVAfnJgpUO0gT0ppO6YXatGDeYtqF4u7sGLJV19axfVz2F56sr/sZPUD8K13K6dRY2l5dWDVy25YFV8/auulD9q0hHxrZI/riAgQEjr+Fb77i2nnxTFsmzW6SF4XInmtnj393dj4T5J/5PevLzNur8ncnatruUG0tLlYtrne9sClBPi2y5/PBPUJkz0JHSucoKS5mjBqcunkp4pNP+/4+x8jhBV+l591xJBC1qWDBEySZg9OvSjDyVdYIIMjsQe1avdXGQxNyv3xSnWyokPFMFQk7qT2PnWSzmUrAKVA/bWPmuR0bXUvbhJx6vdCWKtFazxqtS6FuyQ/jHDzPWRPVy1UTIPco6Ht5VvWruFVkrE2+vOFmUGo9I5BQDb7RBdtFn+xPJ6pUOkmuXW8ihRgq2rdOH2t9Q6Vybdvhcw9b2OTumE5CzAK2LpAWPrtjqd+o+L517/A/SHVcGy/6fOL6p9H8+J836R+i+i9I8G3UKpLpJdV8+DNwVYPsPLt7hBadQrlUheygZ6b1Pb2Sm3OZQBA9a6I1foTC66tlX2MQm1yTSA4W9iVJA+sCB8aPX6yehFUzf4S8xV07ZXzPI82R8MyCPMdiD1kV+ucL4/h4ti3Q5S7189Ufg/GvQ3UcCz3P1oP92S/o/M8lDCnD8MCN/nUjdt4iijaRsr12rNbZImUxttAipGWChalKSBMwR1r0XkfcYIaVcrRit2LSDIQBGwIHTzrIRbdI7dT6+lZAaKjEbHvU7bfWRHlXKWR95sxaeEeSXIhbtkCD0IrJCNoPoRUjaE9CJqZtoESQIPeuEpm2MFXqkCGZkxt+ulWYGzGxpVG869maNpTWulM3z6Qa4hXTqL9dgqxvMlbBgEobc8chX1DyrPLuQT1jy1PO2yMpnsjYWuaXd2dsh55S7FwNrSEL5FBS0iRJIBTO4qsNQ5Z3Aa3sMXe5C8xNpeMrbxN0hgIaYWpwplIRtykkySBB3IUFTUv0jfsXz1l4y3GLR4tJu0/C6UkQoJCeoPUgnlnt3r+e56zPLGlljfs6/PnZ/R+PS4lKTi+vj+Ts3p5IxvD28vbLKounAtpF0wrKLWtQcUZQETCXAAISe3lT6W1ljtT49zTdyq4W6yptkWqi5yAyOULC0pSJjdUx61oV3ksHclpq5wqV3jT6Ba3ZTylCZJc5gnaZEgQY8wK3S3yTmetEv4l+2tLpsISzeFIIQUrBPORIUCYhCiJ7GaeFxi2oyrpyfX2+R1yY5r1krXijr7ism4RpnT6Lq1Vaui+xQUwpQUWz4je0gwdgIINWFlrN3I2V7ZWyQXX2nG0BRABJBAknoKr3ie1qa5wWmMlqo2bNw9c4lHh2ocS24sPICllC0BSCoQQJIHQHvVpMw3dmQQAVR95prnzPRjzi/nwKRa4acT7K8ybmJzVuzaZC+XeJbLyPgUoDbdJ7ietaJlfZQz2YyD2Uvb2yL90suOKDw3Uep6x+FdRJIAEHYH7OnlTKCSOxIAgn5137eaVWZnocN7q5lB4/2esxjrNhhdvYuhi3Zt5NwPiDaAkGJ26VM7wDvXILmOsD6i4H71XpsJ+IEb7UM9YgbgwNqFq80ejE+HYH1X4lJ6o4E5zUOicTpFpu2smsfkXMilYdStKwpPKUkc0gzvM1rDPssZ5lHIMlZETuRA/wq6cUtPgMydwkjyHWgbI5iBEzO9L6RNvmNaLCo8v6lBaZ9n7N6cVehxy0uUXzCWFI5wkAeIlRP1pJ+CK95vg3djZOMtJBMnxgP8OrfWQogJEEDft3qQwAdwDJk+kVS1OSPRkvQYJdf6mJp/PcSLXE2+k765sxh2LYMKQlKCoNIACQCDJ3AHeptWJCWtLDuGyZ7fXFZNq4PEWpShAaPU79qh1cSprTBCAR4Z8unMKfaSyW5eBM8MNPtjDx/ImyFs5c2zrdsgLc2IRITMEE7nYUr3W/Ey6wr2CdsGVWzzCrdU3bRJQREEcvWPWs5Bl5wzHwkEzsNhWMBGwIAA2g9a548koK4mnPpseofrroVExwjuG3GlHEoAbUCALlHYiP5/pWs532Z1ZzMX+WceAVe3Ltxyyj4edRVBPibxMV0IAeYgEChKVA7EDoetdJanK+rOS4fgj0T95znb+yo21P8rj4fJB/6Srf1HoxrUGEwGEvsStYwdii1SsvIHNCEgkAKkTyzua3ACNyB3BqR4jxAI/mp/5oqfpGRetfMHoMLVNOvaVaxwhxbJlOIUAf9WRH/PqPPcGbTOYy0xbSFWQtLpy4J5kLCitITtDm0RVpCT9VQ29acBRVBAJ369ab1eWXVkx4bp481H8SlbL2cLezuGbxnIQ4w6lxJDST8QMiR4kHerY0/Y5y1TfrzWSN6XeTw/zSEBJnf6qjM/KvWnaZHb7KIFItXiNiCmd579a5y1E5La3yOkNHhxyU4rmjUcu+u019pxxrK2eNJuI95ukBaUjw3JhJBBPYbGrPyeTW4orRxBxjvK6VAu2jcnfqfhMHeq0vVK/jC0ypm4x7LvvUJVfAFofm3JJlaRI7Cd/I1bV9fXDtwUnUOk1QTzEluVGdzHiSNuxrRpeUPtPP4iryqvA8W7yi1W55dc4QfD/OtWyJ77eHWPZZC4Novw9bYEnxQfzdm2B06kBuJ+yvcF04kn/JzSUHpBb/AKSiF8+Pq5/SoPflU2P+krTZhrlyPKF/e9BrLDf+5Nx/zKlvMi9yWXi63wwISQS5ZNkDr9WU7esRXofSd4NhqPSwPlzt/wBLRHJXy0kfT+ld/wC2LZ/6Wk3Y1E8Ny+/7mc62NcYcl2xUkIZsGwFmDsoBIn02O9VldYnOWdnYWLVheO+DjLQczTK1IVLKTtt2mD61fNhlbp23dtn9Q6aSkN8qy2puFJJ3/sm3Wd9qGyyOn7C0YtWdascjDYQCMkykEDbYTA+Qrvg1D089yVmbUaZaqG1uiim8VqFeq8E8nF3vhIXYlxQt1wmCnmBMQPWa1vjxj7254v6jfatn1oVcIKSG1EH80noQIO9dRMZzBtpUga2YUCokn6TZHUzBAP4n7aMZ3TqT/wB9diTO5VkWSfvmtP8AmU3JS2dFX4pmJcJgoODn1dnKfD/F3bT+MSu0fHLqO1UCWlAAeGRO46SavrgBgcliMtmHcljrm28R4BBdaUkKG5kSN63IZ/AeIl0atsRAKQkX7EdZmZkdPOKyhqrDlW+s7PbzyTX7anJxCeSMo7etF4uF44SjLc/Vv8T1NZpQlm2X/b3jW/rEV59jA1blTEH6MY38/wA5WJd5/Tt62GrjWOPISoLSVZBhXKQdiAokfhTIzmm2so9kRrPDAvMJt1I96thISqQSqZ9IrFvdVRvWJRfU3PGvobbhbiESsn4lATt2qptdYDN5POpvcW5ZFktLBDl602Z8Rc7KUDEEbxW6M610y0sTq3CbGTN/bCe3nWn6ha0tnLv3tPErBWxCOQBfuLx+upR3UQdyrp6etXhzPDLckcdRpu3jtv59xVXELSmTukYZv3/FMuMMXDTiX8iygEm5dUCklUEQeo27Vr7GjsgzhfcPpfCKKb0uFX0qwUR4YEc3NEyOkzVt3+lNH5C2smHeKen+a0bW2XPBx55yXFLmOaE/XiB169TWEdCaF9zNoeKeABU+XVEM40AnlA+qD126zWqGvlGO2v6e3x8zLPhilJyX9X4JeHkeLq/BXNzpfTyEXuLAbs/iC79kBXwAfCSqDuNoqjNG2KjqTKk3FsChNy3IukST4Z3idx6109k8HonI2FnjneJ+BQm0a8PrjzzCAJgmB06CtWx/C3hpirp+5Z4qaeJdQtJ5WMWgjnEEkyZ+RG9Tj1rhFxa/oVl4f2k91r8Sp39HaizOhMacXc2jjSLNbKg9fW7YUrmkkFa0kjfqJHrV+8LXlYLhXp/EZHiFbJuLa3W2pCmmlobVJ+ELSClcE9QTt3Nanl+H3D06eONZ4t4FtFtaONBKGcX8QgnYdj2gV7vDHMjG8KNPY5jXWj3mGUONMO3XhIWUAndQCwObcggAbAVzzah5nVckd8Gk7Bt9bPaxmdCrJMcSLJ0hRBUixQAT8giPwrKVmhIjiBan/eaf3KxGs34aAgax0GQNzHhD8PFpznZ3/LDQux6BbX9LXCzVt5nl5DNJTdFCeJeOQeaeVWPbJnaT/WvWsx/KuBK1N8SrMN8oJmwQCNt5HhxTLyPiGVaz0ISCSTysHy/1X0qZzOPLQUq1loaSnlklk7eUeNQmx1yo19jUCUX9l/ltY9AL+6UY5HMRI+qfB2P2j51pWWvHsnxT1Da2+pcbqQv2luBY3DAZFy2FKmSEj8+k9NlSCdiKsdN5cocYNtqvQLrouEFBCbdJblQ5lAeNuY7dar3JtZjM8WdXY27t9P6gaTaWj/udiUoeuUBSh7ylQUsBxB+EpIHWTHWiwaZ6T+Cu2ENWjLRVbXKdsPlVArT3hhzcmOyRzD+4TUeosQ5b4R7HkPPKZTcqQxdLAvbcpbErtl9XCjqASZ6bVslzc2eVwFpirRZyJaJSvFZM8l2iB/Y1mSo+Ucw+VQawbTcYRVmfGdDSbs+63Z5b23IbHxW69/EUIkCDvHSn1dEt1zPnHrDTt1ZHLZO7Sbi2QQ4wEol3liF8w8536mq5zGCusc+pVnt3KN4I7H0rpi4sGF2dzem4fyLfM2lskgOiVGSoDqdh1P21XmstHP3VkvI2DakJuEhXiISCsIQoiVJ6gGCK0arQOHPuOGm1yycm6fmURk9WM4EJ+k1lkxskgkqjrHnV44Th/mcJYae1XqDO4Gzaybts/Z2acw0Lx1KlJKfgQSpskbhRiO9Unrixcssiw+9aJfCpDYVEJPciRWZw8yiBrbGWL2MQ0tV9bpQ4G/FKjzjYIP1tv5vevOxyhjyK1fM9KUJ5cTcXXI+n1vb2ocCkXKgsEEq/rYSuJBUeqFHs4Byr79aq/iDaXSNUuuPocSXWEKAWnlJPc8vQH5fCeo61YvLzeGtE/EClspUCFeYQo7fNpfToK0jOcYtOWWqbnhxxNxPjYRpLarDK2aALrHFQ3BR1U2CJKT8QM7EctfQcE4vj4Xqu1yr1WmuXn3nzXpBwTLxrR9hhfrRe5X5d34moIQFFSSQSiJHcfMVL4CSACNh5ito1Doh/A2rOasb+3y+AvU89llbU87To7AkbhQ7pO4rxgyY6f9lfqeHVY9TBZcMriz8dzaLNpMjw6iNSXd893n0ZhpZ32Eec9aMNQTMQayfdiYA+VTBiYkCR3G9U50RHGzGbZ6Ad/KshDB8iBU6GI6Dr0qdLJG/lXCeRHfHi8jGDUCfspVmBuBSrnvO/ZI5NTqx7KtWjtrpu1zK8TdMONWVwA09ZPukoShSlEyASVAiOgrzr43qsndm7ZQ074yyotrJEyZidxWl6cyWccVkbpnMX6r3KgDIuMFpCnmweVDgCtlklX1QD5j095rGfQEYr6bYyiFtqetlJX+cKu6FdwZERIg+dfz/HUqNKb5vy/p88j+h4Pn6vQzsnYpvMayUPKYdfeKueTyJKAAFwN9+hHSs7A5U4m/afd0y1mwjlR7mm5ct/FXIjlWghQM7gTv3rycnqKzt1Y7E31pcMPC2KnQhsuNocmVpUrqSJG8V6Wn8hjlZK0umblDjTNywp1aTAbTzgkqBggQPKuqxxlbfedYyp7os6/wBQcQ+IuscFila60BcaVVj8ximLBt5Ih9HipBM8yieUBIJkfbXQgW6q5VKzAJjYedc+cfuL+DbRpIW9rcLtH8hbXrN1dpXaMqQhxJHxrRygLjYkjbeKujSuo/yiQHncPe4u5UPENtdcq+ZJ6LbcQSlxHkoH7KpTTdGmNU4o9ZC3Y3cUN/IeVDzOSB4nWBJAA+0xUrdvdmCLdyf700ztldEwWHYIggoJ277RVlpd5C1dMvhZtb+2uUocW2pdutLiAtJIUAobEgiDB60RddTuSkHaNgaissK1jbVFljsci0t2p5GmWuVCdzMJAgbmayTb3MkBlydv5p/RS9g9qCdcdW0yQvlPIf5o6zUTZVuVuyfPkHl51kOW9whlkFhUlsn6p8+1RJtn5j3dYE9wd6bbTEopje9MB33ZvIWpuA34i2ErQp1CJgFSRukT0kb0Yec3M/MlI8vlWNb4S3tLt+/t8ahu5vAkPvIbhboTISFECTE7TWUGLkkj3ZwTP8009zDaO249DihH9aPRIJ7VjaoBjTKySFFryA35xvWSi3dQh1S2HEgNmSUkDqKw9VKhemATH5kmP/bFdMbtN+Rl1NXH2/keyl1zxFw6SOU7EAVheO/MArG3YD9lZaW1LdWIkqSdhuSYqEtupAhlfSDCT+Ncl0NifNgG4fSRzucgn6xIAHqT0A+dSNXqH0lVtfNXCOYpDrK0rQogkGFDYwQRsajdtnHm1Mrt1KQuUqSpJIUI3B9KCyxLWOs2rDHY0WtuwkIaZab5UJE/zQBAEmgGic3D4nlXME9gY/CpnX3godzyo7Dryj0qFNpcpkFlzcGZSaneZe5kHwnJSlAiD/aimkS65EXivSOYTIHQDzo03DDo/kuSt33UbuBpxCy2SNgoJMpMdjvUfhu8p/Nq7fKorLFW1op9yyx7TCrl0uvFtsAuLiCtUdT6mlQ6MtL75WEEyBG3KJovFV7q/wDH0UkRA8/lQpt3iRCFAmO1H4CkWz/iIUASmCRtM0gNPySbi84haZabsmL9ZuFAMPLLaVfm3OpBBgRJ36djW8ZnFZM5a7WeH+MfKnSfEavlpQrpuBziB6QK0HK27NxxA00w9YvXoXcke7sLhaj4bkAHyMb7Haa3LOafxis5d+LoLOIV4hlLD8tDfon4Ij7a16b9w8niFdsvZ+Yf0Xk+n8W9nt/6wX/SU/0Xktp4cWu/lfr/AKSvP/J/EpO+itR9f9OJH/06QwOIB/7y9Rf8af6OtFGA9D6LyR6cN7b7b9e/y/OU4xWR2H8W1sCfO/X/AElYH0Dh5JOjNRH/AHU/0VEnCYnp+RGoSB0l0/0dFAeurH5JnS2o1fkPjrYfR658S8UorEH6pKjBHXqK+b35W4+0ZQu4u2UCAJJ2J7V9FTgMd+S2pPB0LlSDj18xfePMnYwUygEnzjtXzYd0opxDamuRLiCFAqTKTtBBFTJNvkCaiuZsLWqLFaAU3TYB32PUUL2ssTbKQh27ZQpZhMkmT9leVaaV5W0hW5H1lRAJ+Q6CpH9GqdcStlxLZIKVczfMCOsjyNTsmVugz3EajtACRdNEfOsa+1dYNABV00CfU1AxpVttAATO0epqG90g2+jduCKNmTuQboGE9rPGb/ylr1g1F+WWODDr4eSUMx4ih0TJgT9tYj+i2xP5oHYnpQ2mjEqw2oEBrZLdsrcT/ZQNqNmTwFGcO8N3W2LWNrpsA9ZMfqrDd1dilA/ypn8TUJ0U0W0/mehPbpUC9EtQZan0il2eTwDtIXyI7jU+MXv720a8l7V2G8Qsi8a5wfX9lem5opmSBb7j0ry1cPOVwlcLaCipKfDggkzBV3Anajs8g+1gYz+o8dH+aGdxIk15i9U4pai2m6bJB32ivVu9DNlISWuxGwrxfyI8Ijxj4nIOVMIjb1Pc0uzyCeSInNQWHKqHG4IM779K+o/B2zzGR9nbh9cs6G09lmnbQrQ4m9U2tQggLVChvtBTOxHQV8tF6WaQkgtHoeg9OtfTng5pSzV7O2gS/wAJbu8Pux/P2l3yl4wYWRyEgEdvOaqG5XY5STpJm3/Qmdj/AEJcN5bZRz+kpvoXOb/5UuHj/bRz+lrz1aTxsf6DmfHyvD/RU35J4z/zQagHmPez/RVXLvFR6P0Nm/8AzS4j/wCJuf0tL6Fzqv8AwTYaAZE5Nw/9LXknS+OUsg8H9Rnff+Vn+iqQ6Vxw3HCDUJPpeH+io5BVnuY7CZxOQtVnhVgkAPoVzrySyE7jcgrII7xFajk7W7tOMmtHLvSNtZt+62VwteLf53VmVAXLYXsG42UkFO8bpr2sfpjHfSNoRwczxPjtwXLw8oPMN1S108961nJ4+0xPGjWd1+SuX06lq2siu9Ye51sOFSo8NI5SWFASYOygOtNUgdm3M37WdY93ufA1E0BzBKwWr9r1g/EfQ/nB6ijvrpefsF4W2v8A6SUG3UtWN8oM3rSykj8y6rYqECJKt+oFeV4b2WbLq7ex1G2n4hcWKhb3yPVSIBJHmUn51C9kHl2t2bPJ/SD1vbOqRbXyAxk2SEEgMOHZbgP1QSQTG1NOgas5txul8nh15TEZhi/x1+m4Zc8G5QW3yJO4B2V1kqTI9awLhvxbjBoctt1EFSk9ILypBHkYrctP+1rb5u3/ACa45aHYz9khRQnIsNJavGQDAK0AAFY7lHKZrc7Dhpo3XjLOb4Ka0sc6xalCzhr1zwrxoBRUUpUfiJlR+sFf31exp+KRn++eRqOFyjzgc1624V4/W7GSu+ZNo/ZXEW7tukQokmedPSBHaDVbY/RjumNZ4xrOWwR4mRtlWrhUUIUsRJKxu2COij0rp670xfaUezljqHCXOKfuH21touByhzczyK+qr7DXgO4pF1q6wSpnmSlTZA8PxAk7EEA9TPQHauOtwYZyjlxd/u8TvoNRmwwePI79p0Gq2cQpaFJUStAU6ktgrKYEFxA2eSB0dRvG53rjr2jNVWeF4yZGzubgI57e3Wn4NlJKIBSvq4NoCiAREH6tdvOY3+RoWyWy00OZQBPhJVsSQR8duqeo+rPpXF/Hvhdktce0Zds4qxC3X7a0U88pJAQII5nFD4SY6KTsR2ma8fPDcqfiexpsmx2vAm4V8cM/w9fWnF3DV9iLw/y/E3crtrodCSn+YuOikwR3kbV0FiEaQ4l4x3UHDG5Wp1hPiX+AuCDeWI7lA/src9FDcdwOlfP36XyWmb96wzTBSlp5baXkzyqhRA+XSt+0hrrIYnIW2d07mXLC/tV8zFzbO8riD6EHf1B6124bxnU8Jnug7j3pnPi3AdLxrG45lUl0a6r57zq7wCnqkgp2g/oqVDHwzvPrWPobirguLVsbTVOOXhdVttlQvre1ULDKcoJPMAIZdgfInyr2UMACSiIr9Q4fxbFxPB2uL7fI/HuJcCzcJ1HY5qfg/ExEMiJAneJqRLEnpNZqWUidoEbbUTbJ+YiZrVKZnjiXQxE2/pFKvQ8MQByilU9ozp2ET5pYjPaQcyjF667d29yLVFsbh9HMy4uDzygbIQZSIA7TUmPzeAvck043fstusLT7ypTIV4rnMOYJCdwiB33rRM+/iHrpnLYnUrmSvbspceYctS2hK5jlSO3QDcbg1k6fbXerubV1t7H3NmsrUltsEoQCCpRI+KUyIJ2ivwdaZO58+ft5fmftanTSLes9W2br4TnMfcm0/OtOXls0EpUFbAgKkDoJJO1YmTNpfq+hsm0hLroDnvjXI8hTRIDY5EkEgbbiTNe7gHcXheHxzScXjMm3cvspSG7gpubhIcKUhSPqJWozIPURWy6AtMJqpGYySdFWofxFwwv6LSeW5Z/PJKVtoIBK4BBAME9KieCe6KbdPlaq17VVUdt1y22WRpzWWBt7DSnCbU+vl59qwvrZu5w2XxakXoKVpWlDZWIebiUlJ3AgiuqrHBaYsuH2QxGkXlDCPsvm1YS4oi0SsfEygn4kAGSEnoSQKr7jJhNF8Rm9I5J3Gpc96zVkwm5LJYvLY+MkKQTHMhxJEEHerhyGNt7PGZN5sAv3LJNwsJCQ8tII5ykbBR7kda2Y4yjW49CMavny/sVVob2GMdrXRzWpmeK2rLRdxzlLByDykICVkATMkbVzRmNNY/FZW/xNxqHOOrsLl21WoZm4gqbWUk/W8xX084CqCuFGICVd3gSP9cVXzp4yYpNjxT1ZahsJCMvd/CAAN3FH9de1gxQa5o+blmmpySb95V2qby5xmo7vG2Gayjds0ljwkm+dJALaSSSVSZJJJrzTlMqCJ1DlEEgbe+OEH8aLiGwr8qLwnoW2ACDvs0n7txWqXFxcsmEOK2A2O/3VDx22kaVPkmy29TW9zacJtI5+xzGSayV/kX2bq5TeOEutJSeVMFUCD5Vpyclm1p5TqfLgjoTdrH+FWzajece4B6C+M85ylySR16Gq/fddalXOSN+vlSS9baNS9W2WDoizucs3mRlMzlLgWto041/LnElKveG0kyFeRI+RrYhhLGQDd5SfI5F4f4VanwoW5dI1KluOZGLQpUriALhsnr3gbVsbL5WQDzEHyJBrZhxJx5qzLk1DjOk2dYcFPZpxFhorDcb/AMpsqu+La30WKrlxbXIsqahQKtzvIqxdWwHtLA7fmD/zhWycL2Ta+zFp1oeKkLxbS0hyOeFO8wn7DWsavJ980qJ6MbkH+6rBmre0vD8zZpm5Y0279b8jD4l2TN9onM2d2FFpy3VzBKyg7AqEFJkQQDsa5Q1NwP1FpfhariGeJOTuHENIfXbKUoAoUdwDzbETXWPEFak6Qy6lTAt17f8AsGtA1vjhk/Z+u7Up5i5g1H0BSgKB/CuekinZ14pklCcUmcX2Weyz1yw0rUuQWFuoSpPvKxI5gCDv5VZ+Q03jG8netJeyKUIuXQlIyD0JHOYAHN0jpVL463/lVqvlG7rRn/2gatnWNzf47VGUYDw2unFAJUCIJkAEeh3r0dPhU5NNHn6nP2KUjJ/JuxIhL+RB8/pB4n8VVk8cMLbaSutKW2mru9sW73TzF3cgXLiy6+VqlZKjPQAR6V42Ivbu9DviOqBRA2Net7Sz7gyOhUFUTpa2B3gn84oVWoxKHqpE4Mrmt1uvaVsMtmEbLzV8qf53jL/eqwNH4+zyukBksu9dXNyjKu24dFy4khHgoUEmFdJJNVBcPqTcrbDuyDA37VaOhnFL4ZPPpKYRn1oPxwZNugiB1PSpw41KSVBmzuMXTqjabDTuJub62smEXYVdPtsg++umCpQE/W9a7Gx/ALT/AAZcTe4jJ3l5cZNjwHjcPKUlISQolIJ23rj7hy+bzXmmrQ8xDuVtkFJ7/GDt91fRDiuHEmwMKjxHe20RS4hjWOFJD4bmlkzx5t8/EovMIZPEPTCnX7lhCLqSq0EvKHhufAn++6E+Vb9lEYtOZeaVkNV2xUs/mUpJCN+kz2rS8g6ljiLpx739VgA6R7whBWpMtubJAHU9BVlZK5Krh8N61yrEKASF2p5k7mQTy7mvP037leZ6PEeWX7DxnG8Yyo8ub1WYgwG5/XQgY4p5/pfVgk/6V+qaz3F3KWiscRMkAATJtT+7UbF9cFoqPEDIL+KJ90VtsNvq1ro87dRixjoJ+mNWf8V/jouTHcv+e2rBPfw6zRe3E7a8vv8A3VX7tK7ubhDLCmdfZBBUDP8AJVnmM9gE0ug02yFbWOVp/OgXOqXz7iuVKBHh7HcCYM9K4yx3D3BOWbT9zm71C1IB5EugwPM12c/d3StM6gjW+WuHhj3S14dqscq4MSOXeelcfab09rZjAYtx/BZI3L2PYcdW6yCsrUDzSBsIIrvghGc9rXvMuqk8ePfFv7A2OHen1PNITl8ksOKCT+dAn7e1ZFxw6wbLyGhkckFFtCiEvAgEpBO5r18RhdcXGSsrW4wl80y9cNNuqLAHKhSgCfuJNeHxiwfFTA8Ts7htIr1AvC2zyEWqmW0FJT4SSSDG/wAU1pnjx42lS5+ZkhkyZU5JtV5GVZ8OsG9cobXkciQqRCngB0J69qO04Y4O7yblk7mb62aHN+cU+I6wBNaxpWw403mpcQzkU6oNk5fMN3BUy2EchWJCjG20zV68IuHmpdZapvbHUGOuLWxtE83M+gICvjI27nYU4xxSTbS5eZM55Y1FSlz8v7FO6t4Z4fAID2PzVxekOoTu9KCCTII77V5WF0fdXeH1bcMWpWxZ2lo4+4IhsG4SAT9piuys1wF0/j85iX3rdF7ZC9bDlsUyhQgyVeg+deri+G2mLHVGaxdrpC2Risjg2RcthBDTribhJSFSZJA32rLkzQi6gjXpsWSUbySbOKdM8JLXWLii5mr+wLKgjltlCFA9yCOoio9S8G8TgckrGuarzSz4YcCudAMbiI+yu4HeDOGeydvc6dsbXEoQCl1ptsgOGdlH17VQ3HThxqax1qgY7FP3zS7QfnWUDlBC1AiZ61t0/wBGzJblzPO1b1mHI9knt5dDk/VtjZ6ZuUWjV5d3KCFkPXDhK1HxFJAMbbAAV4H0larIRzLJJA+uura4icJtZXlvhru30flLh55N0bhKEghJFy4Ed9vhg1pqeDHETxEuK0Rl0IW7HieGIT3iZ8u1ctuK39pq3Z6VX0XceVl8LjbfTuIyra7kv5BHM6kuqKUmP5o7TVRjUNzc3t8wsXIFtcFpAQZMRPxT3rrDUXBvUSuHuCZtdN5Q3bDbPiJ255LYKgRMCCSPSuarHgPxgVmcuE8MdQLbVc8zIQRKhG5kGT86zZJRtbTVh7RJ7vIm0xiLfUWKfvr++ydu41cLZQGNwpMdVCNiD5V9FeEuGwjHAnRzBs9btBlpQ8e3WSHDuSAJgA9enWa4x0/wg13hdGWilaJz7D7j7rtwC6kBO20mdx613RwLXaOcFdLsnWGqce60ytC2VNlSGiFqlCVRBAO4IPSpezba6lpz3uzGb/J7lO/EMwSPimetHy6fkQeIBH21t+LvbRNqQ7xA1BcEOrHOqzUDE7CCnsKyzfWEgjW+cP8AvVX7tcbr5/uaFfeVwTp3xFfnOImxP80x+mspacCElfLxCO07JP7a9N9933twJ4qajCC6QEixXsJ6D4I2Br17hLaB4zPEvU6AhMrC7VRBPoQihOwNWx7mnHb+2ShPEFag8gcikkBRJGxPl514GRRZWHGnVd1b3epsQtFhatC7vklxq0JWSbYpB+Jtf1gozBEVtaMohGVaU5xX1KW13CAG02Lg5hI+EHlrU8llW2uM2pnrbiBfqWnG27LSsvakWzKPEJNs9zAAqUYKVdgCJp+0H5HqvY166Hvj+GtsgAZGQwToQ6PVTfQn7BWLeXdzkMVf2vv9tnUptHgLO9bLGRT8B2ZWd/E7JIMTG1eq7j7hotX17plI8VIIyGnrmR8yjofsJqLJFWTxV5Yqydjmiph9sWt+0bW+jkOza9iHN9iB9aDNRTH15HzpOXt3Lh1tJUkpcUChxUuJ3IhX90Oh9ZrMsM3eYy8byGMvnrO7aIKH2HChaT2IUN61PUWgcha3WTu8Q4+08+s+Gl1cqbUmRyqUOp23PnJrw7vIZ7CBYumVOtICRzCZJJ6VlcZR6mlOLdHXej/a91I3YI07xVwVlrfDEBCjcpCbtKekhfRR+dbjk8xwazGFGtuHGrQ0uydY9609lpRcpSpYTDa+pCZk7kR0rhRzWqLEg3qixO45gRPnFW3wv0tqXXTFzl8JbIUziLdrIvOlSQtLXiAAoSr6xJGye9Xi1GSLrqEtNHInR9DrFhJvGg8FIccahJUoIcWnl25XPqPJ8p3itS1Li7cXlq8LdpLqmwlS0seEpW5gKSekE9Bt5VueLxN8rHoKHWlILSFuNoQViSgElbB3QfPkMTXgZwJecsVJUhY5YHhuFafrRAJ3H96eldcr3E6eO2/YfPHidojN6Lz1tgs5aMZBu/YXdqU0SVt89y6gAnuQEirn9m3ReIw3D7xbnDWrb7uTu1JfeYBWsBYAgkbjaKtTLYC0/jJUc3i0hZwbQtvHbBBdF+tRCSdiQkyfSq94g8X9W8NNRXuncdbYy9wNy066zj32JWxdqecl5tQ/rYgCQdj0p6HXPQZO0jFNtd/Nf/TtruGR4pjeKcmkmujp9PGvMssuWzKSENEpG0NNxvP3V6+Swd1iloQ8ppaHEhSVIWCCI6GOhHrXHuQ4s8ZMop1DervcWWt1i2tkJUhMxJJ36nrWq5vV/F3TDrT+scxmruwvkh1m5KyE8hMp+rt0g17WL0n1cG5TimvCqXvtng6j0R4fShjbjJvrdt/ZSR3MmzfNmcglkrtQ54JdTBSlcfVJ7GPOhS1HX7a5T4TcectpfJru8Dl0XbTwAvsfdLK7e6R5LSdwfJQ3FdV6Q1PpPiXZLyOjH1NXbCOe9wtwoG5tvNSP9Nb8lDcd69jhvpFj1j7PMtsv6nz3FfRfLoV2une+Hf4oLwSaVZyWvSlXvdqj5vZI+QNvi9X3Nz+VF6zcC1x73gPXwtwtph1oJ5ULUkBJ6omDMGa3G01Fj2clarvVreF8x+dfYtJSlomQJG45iBuoGB1re8HwQYzFkcgjN2eYdWrx8nfpybduhNytSii3ZbWUpI5UKW4Ck/WbHwhU0OR4NZnT+mW9U4a9uWFs3IYu1NXHiNu7EiG0qJgwQQARHSa/Hcqc6cenuR+vYk+a7yTTWNViscvLaY0RlL1ZIS3zNqFq64mTCzulSgDPMASOwFb5pjP5PKXdvk0rYweobu6tLFmwybZ/PupcSS2y6SCATBE7Edqy+GutsTZ6OGKVfPWj9xkSShgrQ0pShylGzZIJiYJTtWDr265NQNF7J4zIWDt4hsJfygZXakqTyvOEcquVBG6j0HcdatRcMSrpy+bOtpZC+PaR4oXVjjmMdm7wYjOjKNKvLRNsVJedSoJDiXkbLCe5BCvOt84O5vU+q9GO5pzW9pk8YzYi1NiG/jQoIEOhYEwR0SfLcmuf+KWp7VWY09js/m77PMMOo9zx9lyItrxrnHjKs33eYrIBklaionlPQVcug9dZLH4/T+d4e6lsc7oPPq9y+idUuM2eQxLgkczakIAuGQQZSElQglJVWeNubb6HoRfN8y4eHftCYHhjpa105qK1CEJfcSXz4hDJUZAXyoISJkAkx51ztxMsm9ea8zursOhRtMneLfb8IpUkhQBkEkGJ8wK31PEDQvFxt/Si7V/Eajx5ftlWtspFs+t1SFJItlvhtLgUiFjmAVukwCKDSYvNMaussNfWF1asXYAT73avWlygphIMqK7W6GwkIUFdxW2GulDklaMEuGxctyl1OXta6Pzbuq8mtnE3jiCtpKVpZJCgG0gwRt1FeH/F9lniVOYXJE+YZIr6XC1skKI9ztlneSWEyT91E3a2g+MWVuBPTwEbn7q6fSHdnX/L6SW7595wVnNKZR3hVo7EWuNuCu0vrlx5CkwpAIMEg9JrTb3hxn32VBnF3RWYAHKN99+9fSh+zs+VtfuFpJRM+Ajz+VRN2tmpYPuVsJMf1lH7KX0hp3Q1oLjTl8+84B4caAz9mvM297j7lo39q202SkEqUHkKMb9gCd63Fnhrmk9be8EyPqI8v76u0vBYkxaW4gDoymf0UaWmenurHlBbTXaGunBUkcZ8IhJ/vfPvMPSPFLGXOi8Rw8trNxtdtjre0HMhwcqmkDmJJTy78p70Wq0g32mB2LIBj+/rOSywl1axbtJUGjBS2Aeo7gTWHq2PfNNGY/NCCf76ucsvatya7i46ZaaMYJ3z/Iw+I6CrRuYSlJKlW60iDvJSYA+0iqWHEbJO8Nxpa5wSVXa8WqyWkKcB5lI5Z3Tyg/bXRxCXFrQ42hY5T8Kkgg9Ox2rAXaWRIPuVuT3/ADCdvvFcsOV4lyRp1ejjqZLc6o+fdjwx1M08xzY1yELRzEqR0BE9/IVb9/wqTlr+5yDiHle8vrdHKtAEFRIgTXVHulrBBsbfqZJYR+yhNrahYPuVuCAP7Aj9ld8esnjfJGbJwuORU5fgvicrXPDdnTuOuL5AcAbSFKBUggmQB3nv5V4uRuTllsO5Zlm9XbNhhg3DYWW2x0SknoJJ2rpfi1b2qOHmZcbYYDgaQeZLaQRDiem0iuXVur5hIEg/9d6nJnlme5hHSx0y2p2Oqxxa5V9DY7mJkn3ZJP6KzWvDtbc27FrbNMhfi+G2wkJ54AKo6TAAmsRDhCf5pJMde9El5RUUlUEiCB2qN0vEe1PuM60vnbS5avLNxu3fYcDjTqGkhSFgyFJMbEVsF3xL4i5BQN7rjK3IQokFb8hO25+2tRPMSYUCfID8KNKvh2XMmOnpQ5SfVgoJO0j3fyz1Yp5FwdQ3KnWzztrUQVJO4BBI2ME1mO8RtfuOF1/WeRcWTzEqWCSfMkjc1q5XyiObr5RtPnUiFDl6gyPQUrroD9bnI2ZXELXCk8qtVXxBnZRBkfdSTrzWiUhKdS3fLMkCACfOIrWQ7JASSN+/40aXPiSVSd4mBT3MnavA2Ua61jJjUl2Ceu4/CmXrjWKoDmp74FIhMLAgeWw2n0rwJ5h0M9KFcIkncxsTRuYKK7zZmtZ6rZZdZa1PkG0PJhxCXSAseShG49DUAz2VQhKPf3QAAkAHYDsB6CvG8QBIkk7Ax0E1IFcxTFCk10YOCfce0jUWdQ4FjNPkojlJMlIHSPL0ondQ5e6dU9dZN511apW4vdSjHmeteMVrT8QTv5QKQuJ+IFQMAmRvT3y8Q2LuPeZ1Bl2kgM5F1ACg5AjdYGyo6SN4NZ+O1hqmwWXcdnru2WuErU2spKhMifPetVafWdwDA6bU5uXJKQoid4Bo3y8RPHF9xvL3EHWby0F/VeSUUkKSXHSQCO/TrQI4ga2S6p4atyHMtPIpQcMqTMwT5TvWoIfAhQWsqBGxGx9aykKJQJUN+gj9FCkx7Eba3xG14kHw9W5JJBmUvEGOxBrAvNU6hybwdyWaurlxIjmeIUQCZMH5ma8FLqpPK6CUxtEk0SHtx2EwT2p7mujE8cX1R6asrkCgBdyHOQEpC0g8skyBI7kzWW1gs7k9MuLxuJvLhC8mh0BpskFPhgFQ9OYEV4fiJMFJERANbFYY/Ul1pdS8bbZNaF5FJQbfxIUgN7xy7RI3jvW3Q5JRy237zyeLYoywpbe/uPVzWl9QuaIxTacHelXhNCPBM7ICVfcRBqqdBady7GtL1buJeQGkvtqkEcpLRgVdWZx2rl6Px1unD5IcqUA8gdlPw7+o3qtNFae1e1q15V3p3JMsEPDxHGHAFfmyAZjqTXoR1Etruvn7Tw5YP9RVF/P2GHbaVz19ohFrjtO3F26wFpcHIohBKdgQB39a6j4FXd1ieD2msRfazZx9xbW60uWNzaArtT4izykq3J8pH1Y3rnrAYzW+I0NcBrH5GyHK64+XUvNghKTBJTuB6mujuCmQv7zhHpp53UWmHy5bLKveFqLoV4i5C1FySQIG/aKy58vaOjfo8fZ3aZ7GOzTqrX4uIeCdPOfjFogDtsRHWsj6WfMEa9wZH+w0fsoLFWQFv+cudEBQUejgj06On9NTc98Y/leievde3/PrNZ6VGvX2bdbueQcTNNpJWVcirFsT0nt1r27jNqSysDiNh2gtEibNBSTHfaK8q5XnFPypehlnmJ3cTMbbx436q9pT+SLBBvdIBRTAHOCOnT+ufroXIVGqflA8m5ZnitppID4nlsG5iRsNuta1mck9ecW8qi31tgsq4/iWUhm4t0ts3KA7uHVBQh1JPw7yQTsa2sHPJvWSPyDAD4JV4qJSJG4Hj9fsrXswMlf8W8taPnSuSNziWnBZsuFHvyUuR4oUFKKXG5gpjcKmKafcOj1L7TCsbbW+Ue0/e4yelxhLwLSnad0SkkenxUOet1XGCdx7t5jsy674yRb5FoWz7oLUhtCoTDm+yoMGPKvavRaWOHtrb6JzGCeaBJVZKUtKRB7fCFD5A/Knz7yb7EotVZXH5ILUtJt8mz4DqpZ6IUeWFnoDBiaXJ8mSmfNvNYLB4+/vlXGIzOlwhsi3badL7YfSVcwWo8wIJ5QTtvJrWtQ456wYcvUX+OzNozbouHVtfmnUhSuQJI6Eg9YNXjpWzDbmftgy5awEtloq5igeMAUkxuR0JjevIyWi9PZ2xaVkMUyXH1kLeaBaWT4ikySmAYAESK9fJo4uPKr939jyoa2UZJyuvfy/qcp61usRmLZAs2nmn7d0pcbdbKSnY9D0P2Guo/ZnurG30nqnG39/b2ZvNNNJt/Ee8MvFL4KkpPUwOsbxWpZH2dcVlMrkxjczdoRaL5lNXRCwsAwAFiCJ7yDWXmNIOjUumLdnFqFtY3TPOlpAHKR0UEnbqBBPfrXi5dPkxz2zVWfQaXV45YnKDtru7z6L2yVjEWLr4Bb90aLanSVISPDTAbfRuB5c/wBtapnVK8Sy8ULJ8MKlxaFkjm2+JGxHkevnXs49T7NnjLbHXIRcvJAd5XPd3yfDE87TnwuGevKQPLavE1CFNLtQttSF8u4XbBhU80klI238xsaifMrE+vsPWvrC2vSUXTDTwC+ZIWkHlVPUdwfUVzZxF0Jp/NagubzLsNrdbKwC46Ujl5yYInzJq/LbUemclcMN4/PtNXN2XHmrS4X4bzqEulK1BpcLjmBHMBA7dq4/9pJd2rXSGLm5XcJCHVdCiQXVEAwYMCACesT3rz8it0e5GShHcz3HMZorDOvKLeKYDkBRUpJ5hMwZ67ia3BNtpbWGBbtbRWPyVhy+Cu2CQpP2DqI7EVywWkkkllM9Nx+s1cOhslZ2WisddlS1LtgUrNtKnWBJPMoJ3AgbyI9K9Lhmpemm3JWmqa+08Xi+COtxqMW4tO0/OvLmalxO9nS30ZgbvVWish7shh4PO2txBCUHblCuqtzt3qxeFvAm8Xh8FrM68vrDJOsou21WLHIthRJ2Some28iD3FbjY5HH6rtxprPstZG1uSErMwTtICwP8VWXhrJm1xNla27SW2mmQhCU7BIBIAAr2NHpdDqtRKo8qT7+T5o+f12o4ho9JD1+e5q+TtUq+2w1Ku30Nqv7hu4uQhKXbgMhsvKH89SU7BR7x3BpVkhkARB+ylX0ycEkl3HyclknJyfV+S+B8hrTUTGIylta3l/bX9shxRuXUpK0h7m5iVJ5oI2AKwk7DaSK2+24i427yAuWMa1hMetJaSuxdWSdgCgKSQQJBMFI69a0W0xb2Bum7rJaXt711EqLDgDts82ZBJjpsCQoKmdxW05tXBzU2BtTgdNXGls0wOZ120fcu7W6MCQQ4qWikHYgx51+UpQTU+vn1/ofpW9wlzIs5b4pF6u90/mGQHU899dOLQRbpn4Z+Ayeu081enjHRgMhj897pY6px2QKWb+yDYaF1byJhLRSTHUdDPrvWt3wb+jXMPcY0u2vMlRdLQS+2ZASpJBh3afhnfzrPz/BrM6Zx9nrLCXFnndPqea5cnjXRyMrJEN3LK4WyudoUCD0CjXaL385clY3NJ8jrHS3EfTmLttLZK2ZRa6eZzSH7c3Lq7u45EOD+thy2TcFCIKCnncIiJVsasnM5jSOAK9cqz2Dx1leJWw0bvTF2HrT3oyl5hS0IWlRK5CQYVO4rjmz1LkWtRsZnK5BSMqLhl1DLtsWEoShRjm5iG1JgkgBJn+5irMwGrc9hEjT+RetcnZ5t969dwrdw0hBdaQpLZAQlQt0xAcWSULTybyDXLtY2bIZU0bfqzSVxw51g+zmnfy+tr2zGXLbV97heWLHOAhxz854aJSCGyo84UkDlO9XnpLOa7vMIzquzsLzNMXnIq7t2b9aLzkbSI5kLKrdxQ2lKEgE7wJrI9nO+sr/ABF/71pnD4vIZNYcuWsdjFot3UJQEtp94ClsvQj+aCFCSSJJq1sPpzDadefd09iGrYPkuu2tufCaeXAAJSPhSYABUB06zFEMMY24ckztHCuviTaa1FjdTYxF/bM5O0XEOW17alh9k+Skq/SCUnsa9YItuUDmeIB9P21g457JO2DTmYt7e2vVAl5q2cUtpsz9VKlQSANpIE+QrFzOVzONsT9AacTl7111DaOe6DDbAJHM4skSoAT8Kdya0rlyZ3p+J7S/dgGiS7Hh7bDzpgwwWysLcBCgB9UztNM9uhgqCZLYO229JMhor3MOARPoabS6gunUcqYSmPzhkAHoKFKrQgEl7b5R+ivNTk8zcZw49WnU22MYtyo5Fd0larh0kcqUNgSkAc3MVHrEV6EFUyIJmkOidr3YJdWPFPwHqR5j0qp9dcQtVDjTpHQWKw1ldY9y1D9w84tSHWWgVFawRsTsAAQOtWqwEqLgIn4D0O3UVhOYuyVfDJmyZN2lBaD/AIYK0omSkKiQJ7TTjJxuiJY4z5s9Zp1hS1qSl7dKoJI9O9QhxkfzHem0EUmgJVt/MP6qhg/20COlLodKtk5cYJkpdG57gdqdZYn4kvCAIkjf8KxH3XrZldyxZG9W0CoW4cDZdIH1QoiAfInaosZd5TI2Ld3lMYjHXDpJNol4OllMnlSpYEFUQTG07CetJsexM13i24z/ABc51KUrksogmP8ATE+k1yso/HMGdhBG1dTcW0pTw5zhIAHgJMD/AFxPSuVpAVsSIH31cTJqFUkxcyuQR1kT/jqVAKlbzsOsfoqArhEQIn5D51KhRJmdgO36aozGSjlSZggn0/RWh6t4wYXR+ed03f4XL3b7TCLsu26G/DKVEgAFS0mQRuIrd2lBRJJBHQ1UXFvLPWjmbwzSGwjKM2Recj4wGlFSUg9hO5pxTbpD/dVmQv2ktJNbOaczgHc8rH9LUavad0c2rbT2cmB/MYj/AOrXLmp2b+1s/eEX9yFG6DYJcPQpUY29RWsOX+UaeCFXrpJTO5nv61aicZzkjspftQ6Kjm/JzOAx3SxH3eLTo9qbQ4IjT+d233QxH/1a4+Rd5NxI5nlfbTuX98tZVz8mwEJG3zoontJHYafaq0QInTucnz5WP6Shc9qnRq5jTebMHbZjp/xlcd++Xh6un7t6Rvbwf2Yj7KSQ+0kdjH2rNF8x/wC5nOAQNwGOsf65To9q3RnT8mc71npb/wBJXGov71CVJ8Xm50xJG6d5ketQOX17uPeVgH7KpKxPK0drD2rNFr2Omc8eo/sHT1/OU6Pak0bPxaWz699h/Jx/0lcWY+7u1uLBunDCZTKjsZr0mMllSjd4T/ej9lRJc6BZGdjD2p9JKWOXSeeAEjrb/wBJUjXtPaXUqRpPOAnpK7ef/qVx+Mjl4+B8SP7kVktX+cVykXAH/siiie0kdsaT484DVOoMdp2205lrZ6/dLaFvKZKEkAkk8qyenkKtFLo5Dyk9O8bVxH7Pz+Sc4w6aF3clbQcdJEACeQwdq7WDqUoAmJ+Zoo6wbasKe6OYSJnzp1LkEhSjCu2+9AlY3TA+wGm5gQoBWwIkTtTOgYUecD4o+t8zW+6e9oz2YuH+Et9I8SVtjPWqi7cpVhXHz8RKkHxEiD8BT326VoPMSvbYARvXJPtD6ZuMpxYyN62laErt7YEhUAwykbCqi2nyOGetqbPoQ77ZXsZONhp25S4hEcqDp1wgbQIBT5V57Xtaew5aXBurTG2qHlj41p0qeYmO5Ke4r5i/kTd+H8LqwSCAd+tQWuhL9LYS6laVj6ygskKPmPIfOruX8Jl9XxPp6fbA9ii2tFWlpi20NlK0hDemAkbgg9tprB0p7cHs86f03bYZFvjkC3cVyByyuQvkJMc3KyUgiYgHlr5rjRF2Ny4qR2mi/Im6/wBMVv13ppzXSIPZ3s+m6Pbr9nHeLHDpB3gWNzv/APJqT+rq9nHr7rjPl7lcj/oa+Yp0Pd7EOLE+R9acaEuVmCtZBEU1Kfeg9TxPpv8A1cHs1OkkY7EKI87K5H4+DUw9uL2dF7C1xKjGwDF0T93gV8o7y2vnH37Z5xSltOqbKjsdjA3+ytqTpPJMpSph51MpB2Jpdo/ArbHvZ9K3/bE9ne8aT4Wn8SSlxLiT7vdtmQQZkW8/Z0NeNae0dwO1LxRzOQvWsRjMLfYxhouJLzCnbtLkhaFKYhACdlJWIMyDXzpfx2o7RpTiH3llCSrliSeuwmhtL3UnuzdwptRC0BfKoEFO24I8xUdq+5BtXifYfA8SuGOcxdvjtIa4dt1tfVctck3dBQgwC2hc9+yR8q2bI5G2yVs3jjqTE3wfcKQ3lLc26ikt8pIUOUzJiQDXxcx+q78tN3YtFKSuShST5Eg/KCK3DTfHPWmCcRd4XUWdxyrZfIktXSwEqg9Egx0HlVdrHvL7HlyO8V+z1rLS13eNYvGKv2L1sqQWHEuJaCHEkIKpCiSDtKZME1ouU05ktPoasMraqtn7a4W3cJdBbKDz86R8UdlTIqqtK+3nxqxJS1dazZyiE/zcnYtOkj1VyhX41amI/hDbq+t/ctX8OsBmGlApcDD6muYd5SvnT+FbIcQkurswZOGRl0VENqXEX+eeDawFlISspMGVwCJEEeopPYUM3yL/AMT+tLQlQ5iUAdCSDuQe8VsCfaR9lXWnJ+VPDbL4F8gDx7AgAbz9ZlbaiJ8way9R6j9nd7TV7n9B8UL9eRtUoeaxd6Tz3BCx+bSp1BIMGQQo9KMmshlSFj0GTC6XzzOiMKw67b2C/wCUOW7bCFIhLd9bpHIPqk/GgR26jpWtajaaSbXwAylISfha5wgHmnZK/iHy6eVepp3Uuksy1aXFnqLTt8SygqJdCH0nlEhSmSUkg7E1BqhQcXZuJX4iSlUK95D+3MIhcT8gelZJtNqj0cMWm78CjtS6dw+c4l2FxlrBm7VYYN162U6gENufSaQFCehANVr7RWPZsMtd6pu2S+lh4scrkqT8TxBMTEyoV0pmeFmTe1NZahxWbZShqyXYXNtcMSXUKuQ8FJWk/CQRHQg1SntFY+5ytrmMGm0W4wwpV0642kKWkeI0RAJEkEAdehrBOmq8metzir80UPeL07YFjTT1mk3LoYufFQ2CSlwyEkkdpjrXkZTS9kjPZnLYS6vMNlGsnZNN3ti8ppQQ4kJIUkHlUJEwRWyZDHY5epW7t2yvXLm1x7MpDYDakpQCCFHuAd9qWYxVxbXuTfU6lAub3GXI5hslIO0dyT22rtpKuT8/gYtW3UV5GxcENQcQX+JOIwmUsMVmhfv3DZyQ/k1zysEgl1IBQvfuADV/X3FzSWnWmse+bm5uGElLyGUABsgmQSqJ+yqN4Nu3+N4n6fKB4S1XeRRzKTzABapAPrFatxFyqm9dZq0BUAi6WI5yABOxit2DVT0s7h3r8zJk0ePXYqy9E/yOhMn7RWjrLl8G1u3ebsUCQI+dKuWV3KlN/BbBxQO/w/j1pVq/zbU+XuOa4Jo0uj95S2nXcdl7Zph64byNghwuPWtvdqafZQEiVpSeogRABP6ae20szK3LVNvZ2weWWrrIrWwt5UnkaUgGQewI26GK0fT+ocvgc2+uyaUb25hIVb24UtSOqkojpttsJHarp0zp3Lt5iwzGSwP0nb3LHhOuqU8m8tyBzQ7brEkpIgKAk+deBi0u1ucX7O5K/EUpuqaNFzGj7hWVtcVeOXLgNo5dXbLKgg20fVU4uIAO4BPapW7S8BTfaRZyngJaDN+yi7KmHyAOUokw4QexmfKrF4mN5tzB5O3x2ByFoh1gllV7ZLCrkAAFCEp+JUjYBQIqocfqe7tb3HWLmLV9IW7rNqm0dJD4XICeUQPDVJAAIgHrWjPCePHUV632EQlukn3FhZ/Ja1zet9M+DwtXgNRvsW1uLpQUzb37JJT4hS7+bQomCVApEA7b10DobGaz01jM77hZ2thggp9Ltqy8y4i6U0CjmtnEoSts8/NzLHMkSByRBqDibi3NEnBXPETLKsX7tbNzdY2+eQ6UtcgSDcIBhS9yOZBTM9JFSZzSGntRaexGdw2GvdO26LW6tvphT9ywwnlIKbRu2Srl8N0CTzd0yJmsDnc1GPuPZimm1fM9jS/tf8OtGrWxh+GuXbu7clOQfby6ALtYHKXHgG+VapH1omsp32+tA/S7uUvdCZh5YCUNtpyyfCaSP7VIRAM7lXUn0Arl+yxr2OaRYNWTiAHFJYdt5WgLiPiETJSJCpNV7mMim7fWo2NsytBUha2EcniGTuodJ8zWjHf/AJRM/wBLyPlf4HfmV9vvTWGyNxi8lw2vWblhULScsgjcAgghvoQQagR/CG6PCSocPrkASSfpZH9HXEnFgJOvMuTBILQP/FpqvQVci4kGDH3V0bSlVFfS8rS5n1Azvtt2mn8DjdQ5bhdctWGRSG7Z0ZdK+YwTuA1Ikb1vXAH2jsTx8ObZxemncanChlxxS7sOhZWSAAORMR1neuE+M6v8o/QKQSAHUSR/rJq6/wCDP+JPEGN4FkN+nU1U6XcdNNnyZJqM3yO1cpdrscbd3zFsH3bZlbqGivkDhAJCSrtJ2mNq5z1V7Zw0RqO+0pqPhkGMnjVhu5bTm0LCVFIUAFeHuIUO1W+mx4jsar1Vc57NWNzo5/HoOHtUMBFwzcf2ULUN1JgEgnur0r0X+GHCnVOayd1k9F4q9ybDjSb24ubJCluLU0lSTzHc/AUifsrkutG6blS2OiqeD/tbWHFfXltoaz0X7ku7t33jc/SQd5EtgKPwhImTA61f6VCTuI8q8PE8LOHuk7xOZ05pDE469bSW03FtapbWlKtlAEbgHvXuBPXeT5EU27YQ3V6zs8LXWpL3SGlsjqLHYQZa5tWx4Vl44ZDxJAjngwY36Vznk/bkuMXcC1u+E6UODqBlp5d9wTydZroLid8OiMioqAA5Dv8A3wr54cbcUrEahaedAaaurcvtrJgKTzQT9+1N/u2ZdTmljyKMe8v4fwgdgbhFseGbSHHVhtPPk1RJOwkN+tNd/wAIPhrG6fsbjQTCHrZ5bDgOQVAUhRSY233Fcb2r1ojJ49p5C3kKfStSQuAfiG4NeNqhdi/m8uHbSVJydyfECiCfzigQexE1UHGStozy1eaLqztO89tfGcUGl8P7fSLdovMJLSbhN2pfJy/HMRB2TFeQXG1KAJ3A3/7a5S4NeEjiZhA3zKKXXZM7f1pX7a6q8MJmEwQNjTpLoEMssquQQLYBBJMbDfqKkS40NgowPlNY46DbvG9OGUc0p7+tBRkIdTB3VJEwO47VS3GBSlZx0qVA8FqQRv3irjabKUlQgHoZ7fKqf4wBS84qepYZ2/4VdMX7wpdChtaMheNbCe9+0TH94oGtMyTtvj8k07cWxeQG90TEmTBmrF1Nbg44SJ5L9jt6KrQNaMclw2vlI/NpH4qrq4+scJuokC9SWKhCMUU/7oP2UzV+i5QXG7blhREEg9h3ivBIAIivcwdup62UsCQHCPwFc8qjCDYaePaTUWSJuE8w52BE7wRNOblrmj3QKA7kgH7qyzZOf2oBoPcXd/hB+dY1lRvWlgYr1/bsoKzYgiQIkD9VYhy9krY40Ef3w/ZWTmLV1qy5ymAFgdPnXip3mRBrZhqUbMGo9XJSPYxare7u/wA1bKbgDYbjr1JPQVnP36cepCLm0WgrSHEjrtJAPX0odFWxeubggAwlMD5q/wAVR65UUZ9bAMBlppv5HlBj8arbbOO4yGNRWq1eGi1USQSSfIAk/gKna1ji0jezcn7K1rHcyroJ6/m3dv8Ac1GsEdaraibOgvZ51JY5Pi/py2YYWhwuOnmUNo8Mnz9K7WLiUwVL7REVwN7LxA416bjYhT8n/czXeZXzCVAGD17EVxn1NWJUjIad5iEhR2nceVEVpkkGCd9ulY6ABEEAwenlQjdcEgD8KlOjsZYWkT1M9TPf5Vznxv1vpjB8QruwyilB8MMKMNkmC2I3ny9K6FSSmVFSTBnbvXF/tUrQOLt+Tsfc7Xcbn+tJpxyPG7RMsKzraz07XiXou6cSwlbjcEwtxhSRM9JmpclxC0fjSgKfS+Fzu02TB9ZVVAKc2+JwyTIBqMlS4+Lod66fSsncC4ZjXVnQF9xM0ZjGLJ+9TcpF/b+8thu25oRzFIk8/WQdhT47iTo/Kh1WPt710MgKX/JIjrH8/wBKqnVuIfOG0lcFO1xhwtJ9A8sfprN4W4+6Vn3cchJUbu3WEjsSkT+gGuy1D3UzLPRRjByXcX1pRm21Xik5a2tShhSilsKTBKYBBI3g7xE17qNKiB+bB+yrm9lX2cXtacLE5l68QytN84yEFwp2DbZmAPXarmT7IqioBOUaAJG3jHetay40uZ5rxZL5HzUyWBIzmRlEAXboiP7o1bN5hWrDFOZB235029v4qkjYkAbwayNX8Pbiw4g5vTlmyu4dayr9s2EAkqIcIkenea6K1t7NGpMZw9zOVUVLRbYh19QlJEBuSNqUdiTbKcZyas5XwCLHVGLOXs7F5tCFFJbcAKyYnaNj6Vg5BFgzY3d17ndsG2SoLXc2a/CbWBICykmAO9XlwN4DawyvDNzUKLMoaaKnj+bnZKJkH5DyrUc5jrk6G1elbSgLtLi2091goABA77ipajt5dR3JS6circanTlzaWjN7mMWL19IC0sBSW1LO4CAoTBnuazbPRdk3YX4fKGz7+gJLhAE+GrYVpmkNF5nVHEzTWCxlgXrt67QlKCoAJPKJJJ6ARJq9Pat4M6h4e8KLnKZlaWL5WrG7FDFurnHKbJxzn5h9gArlLs9ts7R3uVLoVenhrjX7ly8YdS6VKClBDoUJCSmIHoennXnq4XrUq4ZtMg74qCTBSCUFUlMjyEiPQCrC0Vg8jxL4jabttI6VfLttj/d3UsgAOLSglSlHpJBHWvf9pPh3r/htw2d1HeYS+wyjfMMpuoA5iQr4ZHoO9S8WJxbT6HRZsiaRQOtdL5fAYZp+1v7hpaVpSopURzGDJ/CutvYn03h8xeL+nsLZ5V1OAL6U3TaV8zvjEAyRsqNp8q5YssTrLUVtc4+6fv74hSFJbclQSD0Pp1q+m3Nf8CsPgsvpbUv0Zf3rFtaOqYSlwOMuEqKVBQgEGsU+z3Uj1NO5rHvfNL+x3BZ2+FxFirIO8MBZONOrbLNkwy6vlCAoOJIAlJJIA6yK2G4xtsu8RfPpSphq2LYbUmQncK5gB0MAjYVzrxG468SNAcK9HZ7C5uzyOcy+WVa3jt7ZoXzseHzAlI2SQe461t2quNWtNKcErXiO1j8Nmcui7QzdtKSphjwlDYgJ3Cuw7TXJ0u817otu0W5aZzD3yG3bS+YcbcdLDclSCp3lCygAiSrl3iOlcf8AtO8WWdGayvNMvJtEN5Fpbiy4hal8pUnoU7ASgdaytHe25m87nLV/KcM2PAv7pjHNMNZAhq1fUYLyUqEyQsAmegitC9rleHb4pBWZZdd5mVoTyNBR/rkiVeUGIpuEty8yZZccoNrnVGi/x02VyV+AuwSpxgWy1hKwVIgJI3VtIG9bZjs/pjWeLSMxl12t8oW6T4VqS0kMLluCkHqOs1RGexGmMjiL44thYW6pC2pbIUYgGSdh02iu0PZj4lcOeHWjmNNanurZnKZFywNswu25ipBtUgrCoMkFJ+HqaqKnjtKjmljzK5WPw0axTOas2GuS68fIIeRcNNqJaO8yFCQDO8Gqb4p8ONU5nXGZvrIsMNKvVrQ4pwD4ZI6eW1d13OvdE43ULWmrfUuFav7hI5bItBLyCscwWogSAQdgO/WuDuMGrVDiDlMRzIaRYXS0r+IyokmCrtSnPJcXEFhx4otS6M1lGiH8OoJzOqOcqBADR3B28u1KsS5yFrnXAtLa1eEkAwevrSqO0yd7IrH4Gq8BsngrrX7OpEPsP6ws1G/abDgt7R0pkFKFhMNktlQIIrtCy9sXhM3gmvyI0g/jdTO3Bt8gCllTWPIWGkv3r7gnwy58EA820xFc2cO+AuVyufzvCHP32V0nru5aN3kcarDqDbNoykvoeDgQWyCrdJSqSRAE7VrXEjSGTVxYaxuhbhWrc9YqQvNaZxmHvmHXAkJ5X3C6keMCShSpAgmYHWtGDG8S3Nt341y9h5skmqOk9ba21dxRxuRzGWudG5xWFvGbzALbdONsLktplYsnlBJL6VpKgtRKCRykQZrjHW2sbS9yC8hjNIZDHZR7LjIXF7kXBc3t66VBXO4QAlKpEhCRyxuKuzJ+y3xoe11d8LOIursTjbk4k57T2Ivbh5WAuWdi8WFuEpaUySPEb+EzvIFdE8Of4P8A0inBJyep8pjMnkL1tDnv1pdOXrahy7ltagAkbyACR03iumRZJVtRF15HIXEB7OcV8TjtaZrI3LWFv79ZzOYWg3L9jfoQENIfQn6qUpBPIiUgEHrVp6P0VxD4j6UyFm5xDz93o/H41i8xGRU4j3d9QCEvsKbSNyCFLbUTIAgxXtap0jpj2dta4LTGl+Ht9eaXu7pAyeTyzxtmLu9b51AFTp8IoWlXKV7QUir/AOEdtpbUWh7+0wOm7PDnLp8N1/DYlxqwUEjblWNnY3HikJJMwAKw7LfhZ6uPHHm2/acK6Mx1+/mce2/lnUKYUtgG3HIXCFyCRMAwVQYqutTLdvsvdO3Fu1zpeW2pTbYTzBKiASBtMDc137i/ZG0Ne3Nx9Aa7Zedsnyh5Vsgr8F3clJUFQCJ3HUVkf1Dmiysrdz6CtSuYn3UySTJJ+Lqa7RWKNbVRkWjyptnEXEVLN7q3I+LbMJU0ltmUoAKglsDmV5nzNVYWLZTbkpRsCB+PrX1QPsnaOJ5ru6YunVD43V2/xLPmf0dajT7I3Dsgj6Ox20z/ACUb/hTtNt2X9FzUuRxfxZS2eDeiG1gFPjACT/qJq9P4NxlCG9elCAAfcht0O6qu7J+y5o3J2Vti8im1ubS3h1ll1glLSoiUidttq3HhXwc01wpt8gNPW9uwMgpCXEstlA+GSCQTTlJM6afBPHkUn0NnzDcYm7UABDKtifQ1Jp0RqDVP+y7UR/vRv9tTZhlRwt2spPKWVgE99t/umodLWy7fM6nacfW+RkGPjUADHurUAx1iYBrknzZvn3HtXQJZImNx+msEDl3JmOtek+j83B2MisHbmI5Zkdx6+dJqykapxQIc0Pk/UI7f3Qrjf2mOBXGPVV7hkaS4ZakyLQxISXrfHqWgKLgVBI9N67mzmGb1BiLnD3LnI26kFaiJ2BmABXit6a1U0gNt8SM6lAACUpuXAAI2AHN2G1dIuO1xkYdXp8mWcZQ7j5pr9mj2imclYO/xLauFuwtC33fo1QCAmCTM9BBJrXsxwh4q5u+yeVx/DvN3Nve37zrLrFmShxvxFAKSRsQYr6nuac1K4koc4i54pUClSVXTkEEQf53rWlM+z3h2GkssauzDbSfqobdcSlMncAB2AJPamnCKpMzfRM78D568MeEPE/TeubDOag0DnMdjrZxanrq4tShpALZAk9pJA+ddAAST59KuziBwfxmmdH5HOMakyl05aIQoMvvOFCpWBuC4Qes9KpFRVI5REbdNqaaf7p0jiniVZBFJgpBIHNO1EQmU9SY7VCHXB/MB32miJcWQBsRv5UFLmycJH9uD39apvi3B1CSD1Ya/XVvhQIkdu/f5TVQcWN82VAxDLcjrPWuuNesiZrkVRn0BWOPMP/75iP8AlVoOvmghLZ6fUEf8KrDzICrMp/8ATGP8KtF4jtlNu0ekqR1+S67S5szSdxbK/IiN5mtq0xZC8xbqfeHWSLiQWzB+qNq1UEyK3rQTYcxtyCqALj/BFZ9W3HE2gwf9xEzWCKVBX0jdLgzBUCD86S8OHVlxV/ctz0S2YA+VbGhgR1iaSbQKGyZ39K8eOXI31PW2o03O442mDuFm6eeAcbjxTMbnpWoJEkirK1myWdNXEo2W60kT23marjk3JGwnrXr6Vt4k5Hlaj/uOjbuHduF3ly7yyUBABHaSQfwry9beIdU5JS/i5nZBA2AgEfhtXtcN0rT9IueCVhCEqkGIjm3/AAq1tPWWUz+IZy1tirYtulYSV8pJCSQZ2mdq1xhuVoxTyOLOf8SCb4SDHhPdj/paqwADIrqJ3TVs6nkdS2B/cspHaD28jTWvD7ThIHuDUnr+aT+yr7GRPbor32ZkRxq05B2Jd3j/AFM13aHzATsIjtVFaD0TYYzVOIzGPsgDaXQDjiGwORKwQJIHciBV1hwKQFc0GZg9YrJlg4SpnpaeW+O5GZ4xjmB+LvI6j5U6HJVJgGARt+FYyec8o5toMH1jao0rWVkAqJ2+X2VyO7RlqdPMViIHURXHntPYnI33Fa7ftrC7eQbK2HO3brWnZoCJSIMV1404VSlUjvMda639nfmPCzH/AAWah7xcj85ZtrP9cV/OUJNG1yfIl5OzVnwwb03m3ISnC5BRAkk2jn3fVp0afzo2/J/In090c/dr9DPh/CFeFZCZECwZj/m03h/zvBst/wD0Bn9lPsplrXJdx8KNX2WSe09ogP2F0HG8CW1J93WCmH1QCOXbbzrL4OY3IL4nacbDNwxF4FFamFAQASQZEQQIr7Z3Oj8JdXL927bW/i3LniuE2bJHNAGwKdhA6CoFaDwJIIt2EkbgiyYBHyIRIquyldnB6hOLj4lTexalCeENwlH1U5m4CY6AeG2I/Cr7TsebuDXj6X0dg9GWl3a4FgstX90u9eRsE+KpKUkpSnZIIQDAHWT3r2DtNd0uSsys5p1ZorDYjWOfy1paJFzd3j7q3Ikp5lEkJPbc71cnEhPNwi1MANzgHoA/1sVoGv0xnsqSYBeWfwq4F2Nrl9PDFXqSu2vbIMOgbFSFJEgGiP7pL7ireEyFN8C70pMKGJcUO2/u5Irgyywmq9W6dxmVsLj3hq3tua8lfKOUKMK36mBERNfTjBaSxGn8GvT1j4q7FxBZKHFAkI5eUpBjpB71pCPZv4OIQlo6WUUNggJ94UABMxA2ilcq5D5dGfN72dkBPtK4BUyDk3O/blO0V1N/CKsD+K1DgSAsa4ttxMx9GubfhV+YL2a+CunM2xqLC6MRbZJhwutXIeJUlXciR617moNA6L4lW2ewut8Ezlba1zNpdtMukgJc90KQsfYSKlp7aLVWcY+wyhY1m64vYod6DqR4Z3/Grm9v64U5wAyeLeaQppdzZXTaiCTzIcWFgnoBBSR3q5cPwq4f6RU7faX01bY26bZWltxomUnkITI7xPSufuPOJ17xN4UZnA4Fh3UOSX7k8MUtIKogh4wIIhYJEdBXKcnCNUdMajKVtlR6DsrfH6Iu7xDaC9esNAL5QeWP5pPUGINefxEVjc5gMCSooQm7YbUOcEcyQenkDWxWWCy2mtIrs8zhF2AvrYOMkFJA5UD4upiCIjrVOcVbhTma0RbPNMMMtLSpTSXCFqaKDEkbSVbiJ8prxsuWSyuN86+J7+FQ7DmuTfwLP11mbnUfDbCafdumkXOKyxvW22WisrQEcoSpY2AIJIFYOpta4q44WJwz2RV7w2txBtw6RzhQAT8PRZBkg9jWoJXbLs14lkBhfvRdW0q4VC5HxAkbT3CRVd59WKVxv00ll5qPAebW0tSnEKUEEpUU9Jkgco3rJDJkzZdtvo+7w59fsOk8cMUN1Lny/E27SONTaPYpSNnbfLIvUtgyXEILYiexgEye9bZ7VSHdS6/ucg4p2wWvCuXTbPMFFEOgpJI25iDvFbRgsdp1Go7XDsY6ydL9km4StRKSy9skgDqRK+brskVp3GPEtZLMm+Vc2tqg4NVs2bu7DZcdVERzHfpM9q9LT6nJOS7R9DNm08ceJqC5toz+GHA7A6rRqfK5DKqKcfcWxbtW4BUhxlKyAZkDmmSBW/6qwmKwXGnh7icfZt2zKX7VKW0CAB7u6AT36iq503xR0pw90fqlFpkse9ncj7grHONKDgSG2w26CodCDJAOxrx9Sce9KZTJryWcev8AI3DAaNi6YS4yQ2kEymCADzxHY1uTbmpdTLFLspQfJtnQ2Us7dXteMofba/zsCgVxIPuyYIJ/CuTePWRateL+pgllLq0Xe4Cx8W569tquzM6k0FfZK3zlxee8XdziC4284txbod3CQFgzsIHWK5x1Do68yuRcvG8jbPKuWvGkvHmO8Eqnod/Oojmxp82Xm0+Snt520zyzmW0Shu4Qw2o83wj4gfI7/bSrEutE5Hw3zbrZ5WbgNKBdSIVyzt5j1pVfa4/EyLFl8D6k8RMzd3rznGvQNm7e5fTPvGnLu3Fjbe92zHvAC1KU4+iWwsB1M83wnmAIJryOHJ0bo7XGouKWmsZk87qLUzFq3mHr91tm7b8FBC1Nhe5JJMjmSFQAkq2rhHUXEDXGqMl+UruqzatuWrTTlvaWbLNm823uguNoQA4UplAUZPKYms61498SXNMZrh9a39s7hr6y8I+94pB533BzLVC5KZI/mkESO4rc8kU+ZhUOVHeHEvU+M4iYzM5PTGRtkal0MVv2FjeZKzYau2HUx4qFOsPQl0AoghIKgUmuMtNcULrTeDy2W0vcZfSGBdtrhOW0Jb6utLMovg9zFSXXgldmysSeW3SpSxsgJFVLrfXmuNYtYa6vL/OjLYBHuiHLfIp8BNrtzJbAIWOkhMwD86qvUetdZah1Dd57U2avL03y2re4UpRDlwy2fzbZUqY5QAIBMd5rnLKmnRK9Xodb6iOksejHapvcfZu4XU17jry/srvM/StlY3iUGUNNhblwoKBklYBkHp0F0ZzJYXAZl3Xl3xcvL68vcKMTfYy0ybGPbukFADaUtvvR4yEbAoCFEEbyK+edpqx+wtrRWIvbbHBp4qLdgo294BBJK7hISXFAyUqJmdtxVv6W9oHifqHOWWSutYZi7xuMbNtYXDgQ9cWKCgoDg5hAfKTCneVSoJhQrHTfQ9FamDVNHe/AjQ1npXS7dzph3MYXD3jq7hvC3a27hCSeq0OeM6CFEyVBW56irVnnHMCNo7bVwFgfaI1TpCwdt2eIufuWlLLy1X6W7lSTG/KpSSQI35QYrKs/aw1dkkh+x1zln2FmUrasWkpPyJb3qo42d1q8dHeoUruQZG+1OnrPMCfIVwz/AFSHEl34mdZZJCRsOa1ZBPz+CmV7RHE9yZ15kkE+Vsz+pNGxj+mQO73ZMEECECklz80ZVPxjf7DXC2M9pLiJj8lb393qu/yLTKwpdpcNtpaeH9qopAVHyINbefbL1Ifhb01iwJ5iD4h/w6bhZP0qPcjq7I2zJsL27Q2gOuMBC1jqoAmATPQE1nYmyFjk83d3N1bBGRu2nmeV0E8qWG2zzCdjzIO3lXIC/bD1M79TTmLbmJgumfmJrBvPaz1vctLRaLtbBSyCFsW4UUjuBzmPt61PZvqJ6u+kTt675FM/mXW1KkQAoH9deOsuDcLSTG8bjrXBmV4261zsjJa1zboP81spbSB6BJqJPGrXlqgNW+utQJSAAAq4SYHluNqHDmdMeqVczvhDjiVu8qolsxt8qh8R8AEFMwCJE/bXBh49cR0pUlvXubkiJ8ZBMdx9Wov49uJY+JWvs+qPJ5Efdy0bGxrVwvod7qW6ocxUAQTsB5d6EKe7LESOgrghzjrxHdH/AH+agAG+zyR8+gqJzjrxESAlGtc+pRjdV4B+hNLs2WtXBdx2TxjccPDbM8yx9Rrr3/Op865UIlWyiJHWfSvDx/FzXeo7xGEy2p8ndWdySHGri5K0qABUARAB3ANe0rfcySenlVRjt6nHNkWVpoSJ2CngoCdyd6klIjmJUY6ztQQQCJABHlEUJUZA5/qjc1adHJKiYiEkTE+vfzqouLEJzI5lcoLLZJJ+ferZS7Jg9DvIG0VQvtFaev8AUeVtLewvGrctAKX4hIChBAAAH6aqEkppsnL+7ZpeXuLcNFJdbH8pZJ+IARJ361q+sWrTKIbt2XEunaA04gkEBXmY7+dQJ4RZpz/8YszPor9lTN8GcusAHNWYnsELNaHkxmNqTVGk3Gmsohw+HbAIA/nvtg/dzVs+kfCwlg8nLXLFt4r3MgF5JJHKJ6GvVHBDJbBWctRPk2o0/wDEbfyQdQWo7geEok/YK5ZeyywcL6hiU4S3dTIGfwMb5e2/4wUzee0+PrZi1B7SsVjjgfkJA+nraTuAW1Ax50CuCl+hXK5nbZJ9WlR94NZFpMS6SZqeqyfwhZu6w+Zw79pb3jFysLbUENvoQTCtzKtula63ibRgq8Jt5sKIJCb5g9vWtgRwWvVSBn7Qdx8Ct/xqYcEchA587agHybXNbMSxY4bTJkc8kt1EekE2Voq/S5ccqVMEq8V5tUCCDBT8+9e9iM9pSxDCG9XqabtpLbSXyEJKvrQI7zvXi/xJ3ZT+a1Fbbdi2rf5UKuCmUSDGctwQNgUKg/M9q7wzQg+RnnglMsNnXulDyheo7Sdh9evVstd6OnmOpLHb/VKoLLaC1XhZXcY5x5lMw6wfETHnA3H2ivGS483I5lSNokyD6itCzbuiRxelp3bPovw8yWgX+Dj2QsNTYy7zuV1LZtItGngp9Fs1JJKeoEmflXo+OiVEFMT5dDXFvs45e8HFLDY/x1G3fWtTjZMhRSkwYnYiuyvFURKESCdyawai3NtnqaVJY+RlBayAFEEGdxUa4A5CqAe/rQpUrYpnbbfrHcTUk9JAG+/lXA0Int1ISiCZIAkmutvZwPi8K7OBMXd0JHf84a5ESsogKAAI8q1DUvETO6ZzKsZi8jc26C0hYS1dOtiVCTslQH4VUHTOeWNxPp2UHw07byaDlMjY/dXy/t+MOrHEhq6y1+oDZJTkXxH/ACoqccSNR3RJRmMtPblybw/Squu/yM3Z33n06ggGQacJM7pP3V8uXda60Qorb1HnUJgQlOQeJHnvNYjmutbH4PywzqR2/wAkndv+VS7TyH2XmfVQpPIj4CevQetRlCv7U9dtq+Vg17xBaPM1rjOIEQQb90/4VGriBxEUghWsc0tMbkXzwH3zR2nkHZeZ2txDvGRqbLth1MpeWgjmB3A6fOrlxt7bNYuyU/cNtg27Z+NwAfVHrXyqezWZceU+9e3C3XVFS1OLK1KPUkkmST3JoX8ve3oBvLlb6uxdlW3lJHahZPIHjPqXfa00fjiBkNWYe1iSQ7ftIIHfYqrWclx24N4orF9xLwCCmZCLxKz9gSTNfNIoacUCq2bBO/MBH6qjIbEQHAO4BBAo7R+A1ij4n0Ru/au4E2PxflkbmOvu9k+v/AitWb9tLg5jrnOcozty3fXVs+wpuxICghkoVIUQQQYiRXC6vdxHOhxRJ7gx+ikhTG8WgUT0JBG1Le2NY4o7Vvvbn4cjmRaaU1A+FJKSSGkdQd45zVRj2kPcdYOatwVu6kFstJt321pkFASSrkkKMiRO3XzqiU3DrUlu0A22BHf5zUiL65UoQkJI6lMfqrnNOfeXGodEbC5qG+cevTZu3z4uC4bZy5uyVMqXMqUFJhUTAAA27zWl5LSOqctlcFc2+StnRjnyXVX92lvwm4mQsq5iCTskCB2ivbDl06qUwgnqSBE/ZU7ZuwsFVwgk7Ekjp9tcPosXLc27O61Etu3wPZtdOZ8XQuE6lwDYKuZ0NXpWXSOgIUIAHQEGfWtdz2gM5f8AGPR2eubJ1zGhh+2ubqxS26W3ihRSIKjAgTzECPnWeXTyw4oLTvuQQKOyyOOZkeIlRmFJt1KCo7gkbCfUVxjoNst0JVya6eK9pqevjKKWSF9O+vyLZ07jLLS17aZW1Xev3lk34bT9wlsqiOVRMI3JGxPXyNU17Q2qbm71vhLNKA1aWmICWmEsAJQPGMkT1JAAKp3it0Rn9BrbQkaf1TaEJALreYZWCe5CC0k/ZzVTnGV7A3GtLVeJzGecH0QOUXzbQVz+Or4UlCvqxvMTPauGHh2XFNTlktfPma8vFcGTG4Y8O3zuzTMnfJcwJaSlAWCJISAdldyK1i6uFLfuCyDypX4aAkEA7gAHtNbTYac1Q/jvevAKLBbwSpVwkAK+ONgRzHfrArc9E+z7r3iY1kUYW2U2w1kXWzclAQ0CFQogDeAR2FelBOCo8nNlWXmlR7dziTjLayVkNS2rAtMS2t63W4V3DalieRLY+IDfp0rFzuc0njLyyxuJyD+dW+2lnxGj4LUlPOtJSqVp6QFEda6AV7Hy9QJYF7qdTd6WUMEt2/MsgJCSCtSgSJFatqz2EM1hdX6Fwdpqy0dXqO+urQeOw4lDJbt1O8xUgqV0ERJg71mhDddR+07zy11l9hXGNRlb/Bl/TunsT4blwHCl1Ld28gFJ+FRWtHSPKd/WlV35D2MeJmEx7GMtrnCXRYcVuXyTCgIO7UmY6x9tKpbzp+rF/P2C34+6RyJjcu0ts3jReRZrQhLQDqCEKBMhRJAO53gn7TUt9qLDWLAvbvHvqdJ5myh4guj1RIUR6Eb9prQU6vRk7K1xr2knLm9YcK1Jt2iUBCQSXEtgdQN5I6SfWs1u50bqVxb2StDjr1MvLcuFrC1hAB5EbbTtE9prZnnCOPc+a8Ov4HlJt9D1X9c6PzFteW+Y07lbW2YBQnwW0NL8Uj4Up5tgSepIkDpVe8uQcu7Y5J9T1klXJby6DyLP9sVdSBt1mvf1dZWLjvg+9Z4Z62IeatLq0Qpl1pSRHhqQQYgggkHatWVpLNItHHsopNs0yfELa3ACFEbEp6Cek1ywyjOG5Ok+7n+ANvozMx+Wa07fXfhtoLvieIkuFDrRAO48MiZO/wDOFWJgMpi3WEo06b0FZQ6VOqQVqRIKwlMggSNwTFafhtFnMMY/LY5ld2oEqvUXHMgKQdgpCupAO21WXa6TsLHFPtWmOZZLjfxqS+fiEblS+oHc1qgqRKsnOTxbbZKn30qCwoFxtCgknrMkgEbwZn0rM+ldPseK7cMOrNsjmClwocoAMgBMjrMgHaq5xuTwVxfu4Owtr62daccbQxaLCAspAlUKPQgEgkkj1JocZkbB62Un6au3bezUEWzbaSh5olQgqJMKBiDPQ7dKHyK3Wy07HUKLpf8AmMpZKQW1pJIUCNiTEgR5is43javqyD57xXm2LTjlq06vxgVpCuVzllO3QispLbiPhSqCem1XsL8idDjbg/nAee1TI91B/OOHpvJJrF92uNihRG28bD7qkLb0/ER6ztUteI1NmYn3EAQvp5GZpy9ZxJU4ADuQmf1VhpbWNwJ8qNS3kGFDl2jYz+ilSFuZMq6tRshLxj0ifwqEXAUooaYedI68p5o+yKzbXKM2rSU/QVk+4Bu8+VLJPY8pPKPsFPc5q5u0FDxU02f7G26tKPT4RtTUU+Q9zMIOPCP5HcTG8IP7KIeI5HiIfQCehBBPoKnbvmpCiypfL1BfWJ+e81N+UV+j/MoRamIm3SEqI9VdT9pocUgU2egclpRLIbRpl8OADmW5fqWonv8ACUwJ+VYrtzgz/WsNciTJm7B28oCdq8xx885cWCVL333JPqaD3mR9Yz5RvTUR7mepj8nb4zIM3beLhpBPMUqCnCII2KjA3PYCti/jAsSn4cben5qQf11pAcbCSsmFyRylO0ecz+EUMqVun8OkfbUqFlRyNG6niBYFPKrGXYjeCtA/XTjiHiwoc2PuwCPNP7d60eG9yd/ODtTAIEgEb9+tPYHazN3VxExIVze53ZA6fVEH1FadrDJMalyyLy2Q400ltKIUASSJnbp386xShalCEEjsRSVzp2VCZ7dKOzE8kqpmKiytG/r85EdIB3+VGpFqhMJ5gew5YH30ZUfq+IQB5/4qBRBkBcxvR2dkubTBV8f1FQD3UN/uoFMDkjxCFHvH+KpAgFMmCOhnsfvp4bmZH2JJp9mG9mILRYMlUidjI2+ynXaqBkrgE+YP6qy/ESZgbT3mkp0mClBVFLYNzaME2sbhZPoY/ZRBtSCJAKuvaay1ugxzNEenSaML+GCzIB7p6D1o7Ohb2QB5xsAhJk79uv3UhcubylXmdh1+6pfzMbIVMdwQKRTbx8RIO3aZo2KxKbZIgXXhJdDKvD3hRRAUe4BjevHzGmMLnub6SwlutUR4iWwhYPoob/jXq+IEwgKVA3gzAqVDravhO49SaajXMe5vkzWdB6DstE67x2sLC8eWzZKWVWrsSrmSRsqNus7g1dyeJlmkFH0Q+Z7peBH27VoLbtuhBQSAT0nePsNSJgkfnIB/uKT9bqVjk49DexxRsUpEYi5MdIdSR+in/jOt1KATg7k9o8Ybz9laQwGuYgulQ8ggDfzJrNZtWlSUOpEdioAn0BpKKZbnL/xNvTxILkIGnn47/nwT6npXl5ZWP1FdjJXNohpxSAhIcUZgCBJG33CvNS4ltHhiEAned5qJLinVBEdN5Mnv+2ltHubVM9JvDYNpoJUjnWQYCXICT32PX51McRZttKNuwgQRuXCokR6V5A8RclRAB25gSCfsp0W1w64ZQskjZW4B8t6KJTo9Jq1u7mGGFOADaCsCB8jvFY9/j3rSZuSQJ6oO5++vPcQ4hUl11CgTuFdR5ColqdUJW44QRIJWY+2nVC3Jj+8FUlS0qA/tQZ/ZQovFsrC2XoEbBQkfaOn4VGlh15zlbbW4f7VKTP2VmDCZIt+ObNxACduaAY86KE3RjLyC3TJiQeqUgD8Kdd6pUEpbEDoEAfaRFRNMJU8Gy7ygkAkbn1rOvMXaWrPjt3zbpMCBIV9xqlEe5Gdpa50gq8UNYuZUWwHwpxqG+cnzKlmAB6A1u9uOCb1sbZjUWQsjMh6+wjbzoEdCpKoI+yq0um3GceXllpTY6wRzJ/CvCW+0CIyi0Hp8QMR5GKuCUeqs5Te7vouRWjeGC2XLy14u2akISXCyqyUwtWxMAchBPyrVGLjE5y5YwGmcJdvZC7fDDD9zfIQlRJ2JSQlKR3JJECtPsX+eee+Rcf3KNjHn57Ubz5VAaKCDsSpUR8qmdN30Lg2lXU2XU2nsnpS8csMzcWCHmiUnwnVlBPeFFABB7EGK8a2d95dSLa8s1uTHhpuWyv5csyfuomLlxpsIFw+2qNvDckVktXdwlxLgyrYIGwdZCvxINJUU0yV6wvLQpN8zc2xc3SXWVICh5gkQR8qQDfKCHAog7fFE/Z2r0M5qvP6js8fZ5/O++NYxBasmykJQygmSEhIjr1kV5qbVxUFoJ3PYyDSaAx7nH5JKy6kLuGyZAJ3T8hMEV6mE0pqTUg8PCYkXy0GVNtLbQsDzCFKBP3U1kp9lS21+6FREBLwkj1AIigvG7m6SFrWEFOyVNyB6kQdqV8hNNuy8+G3s04vIW6czr/VVxjmxKlY6yYcL4AEkKcUmAfQA+hrzeIPCbCZXiJineFmnzZY20wZtbu+yAUXHbn3gqJSXDJVyETPKI2FUnyZpglVrk3lyP6248oEnsEkdT6EVaLOF1zgeG9/qjixfXGO0+G0qaxy+VGTuFBSSgocPxNpmCSDJAIIiaiSap2Pm+TLD0rwn4b6FS1f6zy1mbpM3Sl5K7Q2hJKySpJ6RJ2IHWsfhz7QXA7Au6gxmU1T7q19NZG/tlt2qnUPMrdKkBtSRJJBiCOvpXFfE/VN9xJzLN3dajukItGAiyKdlpXvzFa5+KQI3EiNq0RGnkM367leev3QBzEKVuoxtJ6zHpWWctsut/wBD0MWm3R5rr3n2a0TxV4P6pbtbTSutcbcu3lmL5LCXeZ3wh9bmSpMgg9UgyPKoOKDLR4i8HLi1WwsK1HdpQtCykK5rFz+cDG46EV8lNH2TVm6nJ22u3rK5KvDcDJW0tpsneHB19YgfOustFe0XwW4dWnDfHjVWoM6/gtUO5TLv3LheKkrtlNlbXidEAkCJ3itWHURlykqOGXROLuFvr/Q72ZFzbrUhy4ulg/EJ5VAA9IP30qrp/wBqn2dG8NaZ644pYdu3vY8JA5g+Nj9dsD4eh/DzpVoteJi7Kfgz46HGZDA2zGTwufQAhzmZuiOR9pe55YmZIIk9N4r3s9xez+s9MsYjWVjbZNGKPNZXj9ukXNu4CCeVSQAoE7FJnbesXQOeZylyBjA8zfWja7taLhKHbd9tKZ5VSOYGY3FZGYwz62S1cqbYZcccdFtbkqbbUZnlJAMHyNeJh3yltcenNu/gOUlN8jVGsnlNX6Zv727xxfuMRyM2bzBV4rQUZKVd+UCSD26V72B4cXF2lNxnLnxGCEOIbbUS29vJCk9CI6etebolBxWTvVs3L7dx4xCVIV8BAJJCk9xG1WLib45bmbK1ttJMBKPh/R2r1ceGMVcehwXrc2YubR4KLdht5YYaCWLbHWsI8RZICQtQ35B1KTsawcnhc/ktLX+PWoi9b51MJSQkKbBEie8gkQa3C2xNtcPNJaQEFClOJ+cf4zXoPY20vrnHWQffYfYWVOOoAIUFEDkjunlJn1rnm1OPA9su8oq/SGjrbUWJss9fm7YylsostPIUUFJbUQlQHQkiAZ8q2vG6KtcbkX8k3P8AKkkPtFIKFqMcygO0kTA71smoMd9A3ItbZ/xGnJUlRb5FbzJIBj7q8xN28PqqIHz3rvBRlFNDap0ZoQsfClAISI2SRtS5XpA8LlHlvNYab11KyZPTz9aM5F1KuZJPc10EZYRcGCpRAmRPXyow28tUqUSPlNY7Ny6v66yR09ayEPNIJjxP+FQBIlt+OZKfsPf1oeS4mClIB8utOLtPSFCesUaHUKXuVid4BoGnRGbZ4L5PFII7EdKNNq8Jl2R5RWQpTaPiJWT6naoHL5De4CjB3pNWO6CLS+hJJ9P20KrRRAASdp2msZWQUtXMkqHp0FSDIObFQ5p8zQlQd6JRaqmfDPoQqn90A+skk+pkzUYug4spKCD6E0Zuggylvf1VRZTdBe4kgq5Tv2MUSrRvlAUkx6GIpN3q1QCgAnqQalbuELJAQevehE+RG3jW1RypUQOw6U6rJCZlqI6mayEOKSdlEdqyGmkq+s4v4vKmSYAtAQCmRHWnNu3HLKCB0kSZr1VWrASC644qBtAAqBarRKZ5HCSfMUAed7kFJ7AdJiZ+yoTYJH80EdACI/RWYu6bSYAWO3WoxdMQfgXJ70DrlZje4tAT4Uz5Db7KNnHMOQQ0QQPI1kJu7eR+ZX1/t6Jx9J5gC4kESYNAiBOJZmSInzSTIqVvFNAygjyggioWrtpRjxLkfJQrMRdMGElLqiR9Yrg0DY30RzAjwwQfM0CcC6HCUtS3AJQex7kd6ykPM83MUuEzH16zW22nmkFa3QARBSuDSbopM80YJDgA8GCNoKo/CgGnWAr4moJOwKj0rYE4+0Dfjt3F0lU9yDQ3TSAwHfeXSr+9A/XTGnZ4JwVkiCtKTPcSTTjC2R3aQmPMjf7qz/5PBUpx8qn0qRsJKpYWsEd1Ge9Q+TEee1ibY7Jak9z2+zyo04wAwysEnoCa9tDyF8rY5uYHdRA3P7KfkDoUuRzx3TtPnTXWxo8j3BaEhS0pg7yekdye9SKbtzG7fSeYGD5fhXote8XCeU+Dyg8glMmsm6xTmPW8mGFqbBmEwD+yjah9FRBjNOOXzBWH0tpKiR1hRqY6LuSkpayFu2sbqKid/KK9Kw5mbRpDrpbCk8wDSQeU/Mx+isJ24dQVLVcOvjmiHd4+UUKF9Bb6PPuNJ5S1O19YODc/C8J+UedYF3c3+M5EqcIWoQApMco8wa2PIPutJbUENH4dvgivHyj9q/atP3tkkmSOZtRSr/sqtgnkcjyHL/3gBL8EkxzbAffSTbLWhSWbJ1xZGyUgHmPkCfOms7PG3rjiWFXCCeywCBXt2tnlLBKFovkKQnaAmD0Hz/TQ4RBTaNXub/NY9wN3WMu2CNwlYMgSNwRSTqS+5AVJukJII35iY7Ag9Aa3G/uFPJSLgqcWlOxJmK8Ny5dZIuWn3AOoGx/TRtrkCk2ePYXFtdXEMN3KXRuApJie/URXo31pfXrYQqNt+aQST5V6uIyl3l1KS89yNJkKUG08x+zb9NE43Ys3CHEtuHxJ3JHT5VNuymlVmuPNPssFpxoyRsR+ma816zK0w82HTsPiRJn0rZrzJWNuosJtVLCugUAAKXubnIl0Kb+7elubBQSPDssc1bHmt7QIWR1PTp2rMSh4pPjFIHQHlFZy7MK+qrqOYT2qBDoUv4k85iPi6UUPdTowXUpEjnBV0M9IqHxXuhKUgHYxsfka2Y4Kyvrd24ZR4TjYkpk8s+leA7aJkIKiN+yqizouYLbl24OYFKhMbgH7orKDz6AkcyEkjl6nb7qhYt3EFSWXQlPeUyazGMd4ihzLHNOxHah9BUA09cj+uugJB2jeRXs6exOotV5ZjT+mMTcX2QuVBKGmkTt/bKV0SPMmvZ4Z8LcjxS1c3pOxyrFnCS68+8lRIQDuEpHU/OBXZdth+HXs06XdssLgri4eVjX71+7hJeuHGUcxClEggEDaOnlWbNnWJeZ0hjeR8jQeH3A/SHCdpeqNdXbWZ1bZWDuRRYiPBsy2CfgSfrrmBzHbyrmH2uOOWmuMeqMVdafYu2sfb2/h3ZcUpHiOkgJ5UDsgbBXcz5V4fFb2ksnxT1yMu/YP2K7XxPBbbfPKphcfmlGdwIPnM+lVPkciM/mLwvJVbKW3CkMHlQ2pIH1PQz95NZ3OUlcnzZ6OHTbJp0A7eKTa3SkYu3dhxCT4jnKFJAhKgPOCT+msO+zVhYvIXeFFoCoFJbTzgAjYKnp9naiv3bdlpFwlTy1llttKVQEFO0yPOZ38q1vJ21pqq+LJQ5bpYQVEJXIUoHfby7fKuONW9r6G7JJxjaVs99nKaXvFeG1cMpJ+IJKiUlXcEDoCdxQ3rGlMg6o+8uIKXZDLa4dSCBM9oJ3ArWE4Oxt3nUuBaPFX0aOwHlvXpvWTtuwLizeQh95JDaygFSUgdz5/fXZxrowUr6o9C8Tpl/8ANe8JaLBCCHVlCjtt17xSrERp9ItbZxdx4jjrIdWtaAokqJ237CKVTy8ROVdx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3" name="AutoShape 6" descr="data:image/jpeg;base64,/9j/4AAQSkZJRgABAQAAAQABAAD/2wBDAAMCAgICAgMCAgIDAwMDBAYEBAQEBAgGBgUGCQgKCgkICQkKDA8MCgsOCwkJDRENDg8QEBEQCgwSExIQEw8QEBD/2wBDAQMDAwQDBAgEBAgQCwkLEBAQEBAQEBAQEBAQEBAQEBAQEBAQEBAQEBAQEBAQEBAQEBAQEBAQEBAQEBAQEBAQEBD/wAARCAFuAiYDASIAAhEBAxEB/8QAHgAAAQQDAQEBAAAAAAAAAAAAAgABAwcEBggFCQr/xABqEAABAwMCBAMEBQYFCBMOBQUBAgMRAAQFBiEHEjFBE1FhCBQicRUygZGhFiOxwdHSCRckQtMYM0NSYnLC4SUnNDU3U2NzdHWDhJKTorLD8PEmNkdUVVdkZYKUlaOz5EVWhdTiGURGpMT/xAAcAQADAQEBAQEBAAAAAAAAAAAAAQIEAwUGBwj/xAA/EQACAgECAwQGBwYFBQEAAAAAAQIRAwQSBSExE0FRYQYicZHR8BQWgZKhwdIXMlJTseEHFSNDVCQzQuLxYv/aAAwDAQACEQMRAD8AoL9E0qcx3pvtr+hj+ZAeX1pl/f3qQ7dhUZ6GNiKnvLXMAp3kd+1Nt360fLMGmISDv2/GmvAqyMj4oG9PBJEbmKf5ffTUFWN+rrTfDRH5R60qBgx91MOlFH3032RQA0eVIjfenncT0po70DAPnHSkImiI70k0mqRQJHY00Dp6U58qUEx5CoaoBvw8qbue9ERtQmBEUAN5DuaXf7KLt/12ptztRQ7B6b9zSG4gb0VIxSCwe0ffTfOn3MbwO9OnpQUMfT76SY2HpSiftpEQBHaiqAUiN94HSnESdopvX7qXWe0UALypHr+injYfopR28ulADSDvS+tSG+3c0/baCTQIY7/ZSntTkeZ3mmgR1kmgYygDtNP6fopcvfpS7T3NADJG8dqciPspbiPvpHcUAIAAT5zvSHTft3px0A7daaPWaACnz8xTEUvP5zT79Z70C6A9Ce5px03p5Ex+NIDtNAJi69eppbTtSEwKR6j0oRKF3I86c9POm2jpRfL7BQAhMyDNNuYNLoKcE+XaigHEEg+dOJBPrSETEUj0p1YmIdY70QG3r3++m8iKcGD06dadEhAT86JIkH03kUwG22wmn6Cen66CWOYMg9CKdIMAmkkbCYogOvWqTIbocAdKLbbt60wHp1pJBgedNqyQiDOx2pbSRSECe5p+pmlQh/kDNEAY3pkfLajppHNsXl604G5mmg/Vii8xG1VQhQIg+c0qXoO+9KmTZjgA9RSjr3ijiftodyCRvQdrBjtIimAntHlRkGNhtQ79D51PQaYxG9R9eu8dqON5poiJHXvSKRHEddvlTCewo4Ez9opL33E+ppl2ARvA79qaJ9JoiJk9zSIPftSHYw6z5UxHXeiI7iKaCBQFgjeP0Ux6xMxTn9PSKeJG+0CZoKA67RTER9neijf50hHSN6HzGAZIkHc0jPlHpRes0wneihp2CSZ/Cl+jzpEdJ70o70UMaNuvakPnSI2670uv2edS0Ap29TTEHfvT+W+3Wlv1A60mFjDcb9qbb9VOJApj3miqKseNqal8ulICB6Ulz5DFv91Lbp0Jp0iYpDzoSsVjbz8qf1pH0pU6E+Yo8thS+Ext3p49dqaN9xSaBMY9fnTcsAb7UXkJml160gsY9fspCZMdPWnidqaOooofUfrABph3B604HcdqW8jedqPIQ223yphIBG+/nRHypgdx696qqQ7HERE9KXU9KcD8aUEVIho6bRS3mZpz2HpSG5B2iaaQht58gaf8aUbgCTSgb0UApnoIp9htSgRt1phuadAFuTTdD8qeO/SlQlQCjv1inAkzM0pB+dOPKKpqlyExRuAaeIOw+dOOmxikkTO+9FEhcpPyoiCabYiOpo9yeu1DRDEI22kUQMR/1imQJ7fdTwJ2700TY4Ej1p0/ZvTiYBid6fr160HNsQ8+1OBHWkkGIpbyT1ppA2GPQ9KeZ9IFCkbyaP5+U01yIY6YME704BnbbyphPyB2opIHT0pkNi+yaVPtSoEREAGY9aHaBtBo1A7/ACofX7tqrvOiYBmIiJ6UMbiTt51JG/cxQx6T3mpKTAI8u9NHbyo5PnQx84MmpooD4dwaRBO3TbrRpAn50JBnYbmiqKsDrI3j0p4jfqPKn2IBI38qaJ+XekUAd+2xpGZ6fdRR9tI9ZPWgdkZkxTfLtRgfD8/Smjf0pjTB2+6m269TRd/00j+nrRXMpOweWT+NNRgdz5bxQkbk0gsFXaRTRsKIz5/KkUk0FWBG80iO1FBG/XpTRERRQxokfLam6dDRgEfb60JmYiCKlqgGPbeBFDvtP20fc7b0PfzpNWxp0NHbeD3ovnuKQ6gfhTxufL0orlQNjdOm/nS5fWnAO+349qUb7UxDCfnFKO80piSR+qn6fpoSsBo8jtSHrO1PO00xB86AF6+VNO3SiPc0ttvwpAMI/VTR/joiB07DemE9P00wGpQYoojrvFMB3NAC2HTvSnvTx386Xp0iirAXqOlMCIA7U8TsKUee0UUAgB22gdaaPX5U43mREUjuRI6UJUA3xbetPMzTntO8U1AD+U7RTAfhSjff8aQ67d6AHnaKcfKn23/Gn2jpQ3YrBGwpx3jp0FOJ6fb0pwO1UibFA2BHXz8qcRHp0p+3Tp506QJE9JoJbCA269O9P89zTAEbdgaIfp7UEMcT1jpTjuOkUu200h1nt3oJCAMU6Z8vSnT6DanAjf1+6mkTYhEnfY704E78swYpu0jbpvRDrHaqSJbHogCZ679KblPUHbzogImO1Coixx0k/I0oPzjzpTGw6UUbE+e9UkSMEk77UqLeOtKnTFZHG1D+M1JG5MDyoDJ7fbVPmUmBA6AdKYiBuJNSQeg79qYiBEAxUNlpkZB8946UxSQPMCiiJPSDSKTE9qnvHZGRv6UiDEURGw2jem3EAUNUVYKqCBvNSKnrB6RQnz+VKikwSNhtMHYUvSKIyDI8qYCPT50u4dgFJHpHSmjfy+fzownuaYpHcdaCrA6/ppo3G81JG0+dIiNwTttAoHZGB6/OlykT99PGxilG0kdu1AyMjfcU/LHYijMlQHQRTcvyM7Uh2BEHpHlTGZH6KMiNjtTRBjyNOhpgDoTEUj5DbzoyJ3mhpDsGDt+FIiJ9aIAneOlN0EdaEh2NBjbeniP10+46fOmiT5U0gsQ+dN0PzojSjvSFYJmd6W87705neOhpedA7BI8+tLz86MDYUo670qCwB2pBJAPnNFBE0o2Haigsbf76aJmd6OAR1imM9qa5KgsYjYbTtSAERG9P3gDrSAJB9KVBYMbEkUt5Edh3oo3Hban5f0U2gsGD1+yketP5U/6aVBYx+VN386Ign50vL8aaQWN023ApQfup4J37CnA9PnS6isEiSduvQ0h8/lRbnoOlOUj7fOmkFg79J69qcgxsNppwkbbd6Lb50CsFO5+VF26dKfoYA6jakBBG89qbRLEB1/670XmPM7CkOm3WaL9VIliI8xFOB6yafaT50kiSD6UEtigyP10SR5il0VHWiA8vtNUvMhjjpRd4BmBQgdhRcu2/nvVJEsUzAPekBvTxuJ6UUbD060Ikcdd6cRP2d6YDf5U4jeN+9OiR47z9tPA2jzpdY/RRR+ntVkWKD3pUYANKiybA5fvoCk9x1/RUxTsNt+tNyin0GpEO46700RAqQiZk9vvpoPl0qaLTIY6yaRTMdKMp/GmKdoNDXIqyMgb70oG8/ZRkdYihiaTVlWARsZ86YgDp36VIQCYoVA9Nj5E0qKTA5d+vfpQ8u522qRQOx9JpiIgnrSoaAUD2PT8aQG2/2UZESTvvTRt0mlRVgkbGN6E7T6+VHA2/Ch5DsJ6UqBMEb9RS5ZFFBBIimjbbanXMqwd94Pb8KblAPnvUhAUqO1CUz8zSodjR6TJ/VQESPUfoqUpjr2FMRIO8xUgmRRt6edOUwPsoomCYFLl5th0plWRpBJmD9lKJieg3o+UAE9CdqRG8DpQwsECdjTFMiijqaYGKKHYwG8mmIFGf200SPU7UJDTAgwAfs9KcTMdTREHp1FIgjtvSC7GIEbU0GD3pwOo8/On9O460AgIIjuJp09PlT+W3zpJEbUA2N1+dIQOvcU/L29acevntTAHl6UoH7KMiBJpR50hWAQI3P20u/wBm1FExTwO1AWBB6TtTxvTnoKUb+op9RrmME/bTEdyYiiHymn3+W1ImwUpkT3pEb77U4G0zTgdTE9qB2DB6mnjb9dOB3mnMn7e9MLGA322FOJInyp0gCTThPlSJsUT1JEUk7q+W3204TG0bgGi5fRNMTYwBjzogkgddopAGY6T2NPETH20IixgkfZ1ohHMNt+lLl+ZJNEB5eXen0JbEB8UE08Cfl1p/TYRvSPU9vOmSOAIJ+6ngn7aQG0k7dqIAdzJprkS2KD9XrFOOu+9ID/r6UYAg/jVEtjAb7bHvTgdNqfzp0gA0IlsW0Se3ajgRSokpncVRDYM+lKjAjYAxSoJsUHcbUxTI6/fUpQNjvsdx5UintyzFUxKRAU9e1DB2MHpUykn76CAI85/CpKTIlJKdoiOwoSD02PeKmKdunXt3oQNt+lNlpkXLueYUJG8AetSREyfUUxA2779aRdkfaPWkR3j9tHEfzaYA9T6zQ1Y7IynbpEUko2gj1mpIgR60JT5bVI0yNQIO2wNIpPyo6XKANh0p1Q7IyD/joY3BIkVJHXalynfp9tJ8yk6IwPPqetMRtFScvU9STTFO4jv1qWqHYARud5G1NG/T0qQp7/ZTRudo86KHYBAjpSIiNtu9FG2/WlsflQkMjIgCIkmkRA270cRG80ikg/PekOyKJO9OUiR5daKBTlI+zak1Y9xEoQYpERv3o4MGDtSIg779xRQ7Agf2u003KOk0RBnbeaflPoOxooLAImBFL5CD0oz19RTRv9tCQ0wDPcd9zSiZNGrbYfbTAASPWjuCwZgREEGlAMQOtEEmDtvS5ex8qKCxiIHfsaXLJ9KKBMRtS37jp5UgsEgADeaYjsakA2HrSKRETFAWBHl9tPy79I2p/Lcn0pwmPQDeDSFYBjeZM08QSe3pREdR27Dyp4Mj5/eKYWRjft1pynz+2nCYPT50+2+3pQOweXcgdutJI2inSSSe29FHWB1pCbB5QO3SnHbsPIU8RvFOEnfbpToVg8u34xRcs9fKiSJO1ONp260e0ncCAPU0RHl1O1ISJEb+lEQQRQJsGN+n2UUGekUgI3G07UXL+FUS2CkSBFEAncEUgAB17UQEAA70CbG5dv1Gn5d4I7b0Qn7hRCJ+IddqdEtgp36U4A26CnHU+dFyg9e/lVEtiid/upwOkHvThI28z1ogPL50N2Q5DBPaI3oh0mkkUYHQ1RLYgDAmKflBMzvSAJJ9aMAEmNqCGxikwImKVShJ5dzvSoI3jxv0O/SmKZPlBqTcEEUJBn76qiEyLlPfr6+VCU9YEknqfKpyOgiO9MpMwNiflSfUpSox1DafLtQlPePvqco9JEfbQ+Env1ootSIeUdulApJ6HvU5SB16iOnSg5O/SgtSIuWeo7d/OhKTEnepFJA3pEEiN9vKnRSkRFO/p2NNyCSP+s1IJkdqXLJnvSoqyIp286RE9e3epCmOw2pvMfbQkNMjIH2UJTHyqYp7/fQxtv8AfSGpEfL16edIiI+ESN6kKQAZ796aNoEzSodkZAgd5pESKkKR3HWmiNug86fMdgbd++9Dynr61KoE+sUPL6bedKhpkZnrtuaaNt+3apCnpsPtpuXrH6KK5FKRHy/I70uU+cz1qTl6R2pyJMeVJoNxDyECY2poEn0qWD5UxFKr6j3EfKJBJPamiR0qSAO3amKfOltKuiPlPT07U4HSdqOOsD1pAelFBYBG4I8qYp3mKkKRPp50iOo6eVFBuA5fvPWlG3T1o437mlG347UnELsjKRJ7TT8p+096PlHqfKmImBRTDcCUnbb7aUQZ6z50UfMR0NPHTzpUFkcSR60uU7g0YTESN6eO/QmmFkZSfuiTT/iTRgDv36UuUAHagNxGQenc0iOvc9KkAjr0PekUj7aA3UBy7dulOgbb04T98d6IJmPKgGwYO1OEmJI6fjT8kxPfpTgbdNqCbGgid4p46eVEBtt186cdu0mnQmwY3jcU/XY9uwp46Sevai5QTuNulFCsHsZ7b08HeKflP6unaiA/6+dNIlsGJ6CnCZHn8qId/PyoonaI8qqKomwY6fqpAHf0ouWIjqaMJMjenRNgx59RTpSJmDvR8oHbanCT3FFUTuGCSOlPHUH7aIDt3okoMUEOVAjoJ/CijafsognsRsN6MpB2PSjlZDkNy04SJBAii5esCN6kjz2oObkDymZpUYBO4pUE7gldhG9Nyx2o+WKUen2VZG4iIEGetNyiI8v0VLygbUMCJoGpEZSCIjeKDw5APWpSjpv1pimBR1LTIVIPNI8oNBywSPwrIIEiO1AUyOk/Ok0WpEPLM+lDAO8QetTLT3jqPtpuQxsKKKUiCBNCUdonyNTlBmAN6Epnodx1qkXuIyNwe9MpMHbyqSI8vOhA7+tIaYEDymlyT03ijgj0NNEefXvQOwCI6pn5U3LPTqaOJP6KXL12260qHZHHTae9JQ2jrUgAEmBP4UxSCI/CnQ9xGE9T/wBRTcvnUpTv0ECm5Z7dBQPcRcv3GmiY3ipeQbR1NNyg/P08qVUPcRhO3TcUxTsfnUvIYkd6aBAn7KKHuI43HoKaOoiZ71IUkbjpSKPIT32pVQ9xEU9qRT1qTl2ny2puWR8qKHuI+U9R1pBMTtE71IIAA6yO1MUnrH40UOwOXeSY9KaATHWpInp9tIAA7VNBuIiPSnIBEbzUgEGlGxEd6KCyMpV0BpFMxUnLuI+dIJ/RNFBZFB3+80oG4qQJkgb/ADpcp60ttj3Ecb/ZSIifOpI/6+lKBuaaQWRxPzolb7U8GSNulLl7+XpSoLB5YFLko+p3p4jfy70VQrBIG+9IASD1ijABEdaUSQPKnQWAEfhTcpAg96l5SQe07mlAiD286GhbgOXrHlRAdNqeO3X0ouXqY++nRO4GOn6KcAET3NOEx99FyeVJWLcCB67edPywB+FEU8vbYU/JHTuKdE7gIiPhM0fL604R077UQHcUJCbBANFy7R+NElJB+fajiDt3pkORHB+6jAifOKcIn7KNKO/2U2Q5ApB6kSTRp3G3Q7UQG4Aogjv2FKrIcgeQ+W9Hy7jenBHWiAB60UyHIFKY2NGE/jRRPWKQTsN59KDm5Cj0pUfKY60qRNhkRIA2oQN/T8alKQZpuUCR99dKI3EJTHTtvTFJPXapijoY6dqDln0pFKRGU7wTHnQ8tS8h2gbU0QI38qCrIY3/AF0JSdh13qfl3+VCpJ2M0FKRCpAHQU3KDtv8qmKfXpvNCUxO3WirKUiIp2kdfKh5POD3qcjrHzoQn8aZSkQKTI2iRQlI3A3Aisgo6yOtNyg7n8KClIgLYG/WO9Ny79ZqYgbyI/GlyjsnakVuICgpPSJ6U3IST2qblBH4UwQe/lToe4i5DBJ2FNAAIPzipynf09aXISd4kUUNTII26bnoKYj8amKI6dRTcp228qdD3ERT9oNNygbz9lS8hEbddxS5T2BnypUG4h5Qdo+VIp7RPQSak5eg6x3pcg+6kVuIeWKUEbHqalKYggb0uXvG/UUD3EUQKYpHlvUvLA6U0HqRE0UG4jKSDI/7KEp/7KmAnpMU3KB07/hQPcRcuxEU3KZk9qmI++m5d9xPlRQ9xFynqY37ClyyPLvUnLsNqQHkOpqaHYHKO4JpuSDJqTlgmelPy9t6KFuIimelLlnr3O1SR3JgztSIjaIptWPcRlJIjpE0uX0qQoAFNy9KEg3Ackkz3G1Ip61KE9dqaJjr8qSQbiMNzSKdjvtUnLBHanKRHSig3EQT91FESZoyn7KXKd9piihbgAnb1NLk7kbedHyk9aICCBTruDcByHp60oG+0mjCSAKcDYSZoomwQkCN6eDvt1ognr29aeDPT5UUKwIk/On5fLbrRgEU4Tv6CmTuB5Ou+3eiCQIMTPeiSJE9KON6TJcgOX4tqPlkz/2UXLJBiiSiDUkOQ3IY60gneCOvepEidz+NEAapHPcRgR2owI9aMJB3iaQTPXpTJcgeXfpRAEfOj5Og7k9aJKe3X1NHcRuBAmARHbai5BEdKIJB3inj7fKl1IchAUqPlVEzSo2k2Hy9abl89vWpuShKPuq7OSkQlMnptQlPeKnKd+0UJRvsTRZakQKT0jaKUSDIqWAOu+1Nygef20qK3EBQZ8qSkn5x99SkCT+NIp8uooplbiDlmdppuQkbVOR2NIp++ih7zHCNt+1NykD0mpykmTNMUTPl6UitxBy79KYDaI+3zqbw/Xp1pvDM+VNlbiEp8jTFMDp86m5DJ26UPL6UxqRDydPKlyH5bVMUyJiIpBP+OgrcQFJIPrSKZg1MUbbCh5D070VYbiPk6H7KRAncVLydIG9LkE7jrQPcQFBgT0FMEEdOhqfk6HekUDt50D3mPymTt6UvD3CSI361OU79ZpuX76Vj3kBbAJily9z9m1bhwx0jjtda7xGlMrkLixtsk6ppb9sx4zqPhUocqO8kAHy610fc+xTolhYSeImdSVCQk4gAp9D8Wx9K8biPH9DwvKsOqk02r6N8ra/I+g4V6N8R4zhefSRTinXVLmkn3+1HH3L+H40wQR2P3V12fYw0SenErMCOk4cT/wA6hPsWaNO44m5cH1w4/frB9ceE/wAx/dl8D1PqJxz+WvvR+JyNydQOnpQ8kEHrNddj2LNHn/wn5T/4MZ/59D/UV6P/APObk/X/ACFP79NemHCP5j+7L4B9ReOL/bX3o/E5GKZG467UuWR06HvXX6fYf0o/ZuvMcTcotwApbSMMYC+gKvi2BJ614R9gPialUL1bpvy2U+d/+Lq8fpZwid/6te1P4HPL6F8bxV/o37JR+Jy5y9okzSKY6pieldRJ9gPiUqY1hpqfm/8A0dGf4P8A4nRKdXaaJ67qf/o66r0o4Q/99e5/A5fVHjf/AB374/E5a5f0UggmARXUn/8AT/4owP8Aus0yTH9u/wBv9zpD+D+4nkgK1ZpsGf7Z/wDTyUfWjhC/317n8AXohxv/AI798ficteGY6beXnS5SSTH3eVdTn+D64nxI1fpsjpMviP8A5dOP4PzigSR+V2mgekFb/wDR0vrTwj+evc/gN+iHHP5D98ficrlP40gkAREz3rqhP8HxxQUQTq7TQSTA+J/8R4dSp/g9eJUgL1rpvfptcfuUfWjhH89e5/AF6Icbf+w/fH4nKcenftTFG+3X1rrAfwefErfl1rpvb/ZA/wAChH8HrxLOw1npuQep94/cpL0p4P8Az17n8B/U/jn/AB374/E5SCN/spikTHYV1af4PjiXzH/u10yR83xH/wAugV/B+cS0rS25rPTaSozt45j1+pR9aeEfz17pfAX1Q45/x374/E5X5ZAnzpBMRHfrXVav4PviKlK1nXGmgECSSLgACOpPJ0r2LP2GtKuYG1yj/FS9cecUWnfdcUVtlwRzeGZkpBOyiBNc8npbwiHPtb9il8Dpi9CuOZXXY17ZR+Jx4EgRtB6+dOElJ2rsD+oh0j1TxMysATH0Mf3qX9RBpTqeJeVif/I3f/h1H1w4R/Mf3ZfA6v0F45/LX3o/E5BCD1AikG5+3euvv6iLSI2VxMyhmT/nP/8Aypj7E+jERzcTMuD5jD//AMqPrjwj+Y/uv4B9ROOfy196PxOQig7dzThB5gIj1rrlfsZ6DYU343ErOfnHm2EhvCSVFZgRBiB3JqqeIfAY6f1Bf4rRmZucyLJAX4VzbBi4WQSFJSmd1bSE9VCSOkV20/pTwvU5Fihk5vxTS97M+p9DONaXG8s8VpeDTfuRT3JvufsokpG4ipi0UKUhQKVBRSpKgQQZ3BHUGeopBO3qa+hPkpSrkyMJIAHUDpRAdgKID0miCT1oIcgOSetGBAO1Pyz+qjSj16UdCXIjAERUnLtMUXhfbRx0/RQc3IBKYkUQTPbc04EdvmaMJMCKSXeS5Acopwnr5Cj5R/dUaUk70yHIjA2g96kCe/aiDYmYo4O233UEOV9AeWDSqXw0/wBtHnCdppUchUz08Hhb7UOXtMJjQg3d68GGQ4rlSVnoCe1WZ/Ur8WtwbTFA/wCz0/sqtMbfXmIyFvlcfcrt7q1cDrDrccyFg7Edpr0s1xa9oFxSn9PcX80k9TbXLqCCf7lZTI9AZ+dfO8e1HF9Kll4dFSilzVW/sVrlX2n1nonpvR7XXh4vNwyN+q7qNeDdOn7eRvR9lXi10Fpi49L5P6xQ/wBSlxdMlNjizAn/ADegfqqjch7TvtG4u6NnlOJmoLZ7ryrKAFDzSeWCPUEio0e1fx9SDy8Ws2DEbrQdvtFfAy9O+JY5OEkk14xr8z9Zh/hfwXJFTg5NPo1NNP7aLyPsq8Xh0xeNMeWQTvQn2VOMHUYvHn09/R+yqMX7WvH5Ag8WM0PP4m/3aE+1zx+7cWczPbdv92l9fuIeEfu/+xX7LeEf/r739i9D7KfGDr9FY70/yQR+yhPsqcYh/wDhOPJ/2wRVEq9rj2gu3FrM+m7f7tCfa99oUbDizlth38M/4NP6/cQ8I/df6hfsu4R0uX3v7F7n2UuMcT9D4+CY/wA8ECmPsqcYhH+QtjP+2DdUT/Vh+0OBH8bWWiZgpa/dov6sX2hY/wBFjKz/AHrX7lH1+4h4R9z/AFD/AGX8I8ZfeXwL0PsqcYun0LYH/wDUG6H+pU4yE/5zWEdZ+kG6o4e2H7Q0D/LXyp+aWv3KdHti+0LuTxWyn2oan/mUfX7iPhH3f+wfsw4Qu+X3v7F4f1KfGbp9C2BB/wDWDdI+yhxmEThrAAif88G+lUon2xvaCj4uKuTg/wCps/uVMPbE4+yOfirlCIgfA0Nv+BR9feI+Efc/1A/8MeEL+L739i5f6lDjP0GEx5HpkW6FXsn8aAP84bEzIB+kW/u61UzHtgcc9p4qZQyOhDX7lZCva947gAJ4pZIgdPhZMz/7FC9PuIfwx93/ALB+zLhHjP739izj7KfGv/8ALdqQPK/Zj9NMfZR42jppm2Pyvmf21Wifa+48xtxRyAI/1Jnr/wACkfa/4+plQ4pZD7WmT/gU16f8Q8I+5/qD9mPCetz+8v0lkn2VON3bSrJG/S/Z/eoT7K3G0GRpJs/7+Z/eqtj7Y3tBCSnijfbdPzDH7lJPtke0IN/4z7wz521v/R0/r/xD+GHul+oX7MOE/wAU/vL9JZA9lXjeDvpFA/38x+9SPsq8bu2kUE+XvzH79V0PbM9oYn4uJt0R5+6W/wAv9Lp/6sz2hIn+Mu5BHla2/wC5T+v/ABDwh7n+oX7MeE/xT+8v0li/1K3G8f8A+IJP+/mP36b+pU43k/8Aecn/AN+Y/fqv0+2b7QkD/LNuen/iluf8CpB7Z3tBwP8ALKuD87O2J/8Ap0fX/iH8MPc/1B+zHhS/8p/eX6TfT7KfHCIGkEHadr5j7vr9aH+pS45TA0ejYA/5uY3/AOXWij2z/aEG44lPA/7Ctv3KIe2f7QRG/Em4H+87b+jpfX/iHhH3S/UC/wAMuFfxT+8v0lzcKvZ/4uaD4gYjVedsW8HYWDpU/fh5l/wUqQU/CgBZJJMSE7dZHWr71LltSW+Uv7xri54VgHz4fi2X1RIABPuqh1/uj865Y4Je1Jxv1xxRwWmM1xCtHbG9dWH05G2t0W4AQVSohKTIIkAHcxXVWo9Qaidy9/aOas0DcseMpMOoYClDzUCuQZ868PinF8/Gsiz50rSrkmvifScH4Fp/R/E9Ppm9re7m750l4LwPEGq8vv8A5c1sfnZ//aVInVmZ/wDPHaR2/kn/ANpWOm9zHRWV4cmNthb/AL9SJvcsR/nnw8//ANf9+vLS+flHsUTp1bmR/wCGGy2nraD/APa0Q1dl4k8ZLAHpvZj/APa1j++5cT/kjw9mP/R/6SjTfZjY/SPD2ZHT3b+koXIVeJ6zWrMgnR+q7j+N63W6xjFKaUzZgFtU9dmEkeQgHfy618+7fi1xK8FJPEfVMwDvmbk7+vx13+Mnl06G1kVZ3QzQGJXCWEsnmG8hXK4QPSe9fKxrVFiGkAvEfCOqTP21ym2nyLgkW4ji1xMG6eI+qRPlmLj9+pE8XuJogDiRqn/4zcj/AA6qVOq7Af2fcR/NNSflbjgN7g+vwk1G9rvL2tdxa6OLfExKgr+MfVMjv9NXP79Sp4v8TiQP4ytUx/tzc/v1Uo1ZjTv7xt8j+ymOrcb/AOM9D/an9lG9kUW2eL3ExJLg4kapCo6/TFzP/PqRPGTikI/yy9VAiN/pi4/eqnF6vx4SYuJPfY9PuqFWu8elfIHFGe/Kf2U1NsOpc73GXiiRy/xmar32/wA+bjb/AJdYTnFziZ24kaqA7Rmbn9+qnOs7BcEvwB/cn9lRq1dj/wDxj5bH9lTvfcxJUWm5xf4oJMp4marH/wCtXP79Yq+MXFNMxxN1XtuD9NXP79Vg5qqwUJF0J+RrFc1PYbj3mfsP7KN8r6h9haLnG3iyB/opatBgdM1c/v1iL40cWFKCjxQ1cSOhOcuf36rFeo7JW4uBHqCP1VAvUFpO1wAD0MH9lWm33jRajnGriu42tC+J+rVJUCkhWbuYIjcH853r6G6J1beI9n7h3do4su495+2X4r9xaF110wJSollZJSehI3Ebqr5OL1BaqQfz4kA7AETt8q+qnDbLXz3s28M7i21Zo4hyyUArItNgQAAEgKUPzg6K2kiJqsbb6k0Zh1pk5k8eUH5Yv/7SkdZ5L/z7p+X0XH//ACVD9K5UnfVXDE948Nj+kpvpPJ//AJp4Y/8AFsb/APLq/nvCib8sskd/49xt/wCq/wD7WmOsch347j/4V/8Aa1F9J5IxGquGJjybt/36f6RyXX8q+GQ/3Jj9+nT8RV8/LPQwmrbp/OY1p/jai5bN20SyrFCFmdhJthB9ZEeYrQbvNJPHbXjD+at9T279va89g2wGFeElSpWFBCfz7ZOx3JTvzGt8wWSyYzWPV+V3DhMXTf8AWmWefqPqwuZ8oqrdd5YW/GLWrmUuMTkmFptHv8hUBLyAkrAu1KSSUrQfhUkkEzNJ5NnrNnXBp56rJHBiVyk0kvN9DD4n8HcRq2yXqzTN4guLMe+qTyEr/wBKvEjdC+wdA3/nT1rnXJ4jI4W/exeVtHbW6YVyuNOCCPIz0II3BBgjcV1VpzVDobYz1jepCblBSm8cbAauUSQEXbYMAnssbf3u5qLW2hNO8Q7Y2Vpi37XJsNLWi1ahT1qepUwf7MyepbPTqOU71916OelstOo4NU92N9H3r4r58j889MfQJ6jJPLp4dnnj1T5JvvT8H5+/xOUAiZ7U4SZ9B2rKubV21unbZ9paXGlqQtCkFJSQdwUncH0NR8tfqqaktyZ+Dz3Qk4y6oAJ28vOiA8qLk9acCD86Dk5A8pouXfpFGEyP00QT99PkS5AckxPanCKkSjb8aIJMUiHIBKPwowk9thRBPY0RbB6Dp3oObkCBtB86NCQFAkf9YqVu2cWJ5du01kLZK0Qkb9T3pNpcjrDHKScvAFppKk7R9/8Aj9aVT29suDIEkz17Uq5uVPqaoKW1eqWUv2auLZPwadQY87lA/XTp9mzjAlW+mmiPI3aADVej+EI41pIV7hpUkedj6R51Cr+EL43gQLDSn/uB/bX5J+0DW1VR9z+J+7L/AAn4Una3/eXwN+yPsu8UMtZ+4ZbRttd2xP1HbhsgE9wZkH1BqsdXewjxraQ5d6NwCngAT7jcXrZWR5IXO/oD99ZZ/hDeOB2TYaTHzsD+2o1fwiHHREFOP0nt29wP7a8XinpBHjC/6jHDd/Ek1L33z+2z6XgnotL0fe3RZsm3+GUlKPua5fY0ccalRrDCXz9rdhTL1rcrtXmFQeVaVFKkqg9QQRsaZu41EoCEJ6dN6tjXmHyGYxmQ1LcWPMb7ItXd0422eRt15ZUQD2EqMCsX8m2rW0VdPIIQ0grWQJMASdq8Fwa5Jn1cZxd2is/etQAAlpHbuTQKu8+YhtsecyYrdHL3TqVlp1xxtwQShSACnYEAgmRsajF3p4iPFcn0QP20tkg3wkriaWi+z6wo+EggEpBIIneJg+dJy7zyAVFtIAG8Akk9gAK3wJxakBTdreKBSFBSbUqBBGxBHpRhmw/8n5Ek+Vkunsl4k3iSo0Px8+UJJbSCRMb0jc59OxaSPvNb+/a2TVq3dP2V4yyVFsLeti2FK8gVESY8qxVLwyh1c23A5U/tpbJlKWKjRTkNQBYQGkEkEkAEco7SelObzUBGzSR9prfbdnFXPMGEPvFABKW2gsgSADAM9SB0qZWLY7YnKwf/AEByjZLvBPHZW7lzqJQMJAPXqa2V3C5Kw0vjs4la03F60XFgkkEzWys4Zlx0NqxmQbCgU87lmtCRtO5IgVfXEngxjMX7O3DjWOJ94Xc5DHrXkUrVzITJhJSOwB2NdIR5Ozlk2trZ0s5MYyupuUQ0jcT3qUZrUkx4De2/erCb0wxZ2i7q5QoNNokwkkgeg6msBCMEsAo95II7Wjh/VXNxku80VjRpa8vqUCQw16kztSazOolfEGGyJIkSJ9YO8VuakYUEJSi8JJAAFk5ueg7VlrxNs06ptyyukrQeVSS0AUkbEEc3Y0RhJ87CSxpczRhl9QwT7uiB6mnTmdQBXIq3bKo5o32G0Gelbv8AR9kkGbW6I7/mk7f8qpL2ysLF1DV5Z37ClNIWkLtF7pIEEESCPtocJJdSV2TdI0j6Xz//AIsg/fTN5rPEkC3QSOsSAPTfv8q3JKMGdgm8JHQCzc/ZWVbY6wuWi8za3imwsoKlW5QCqASBzESYIO1PZIbjjXf+Jo5yueI/zOkekmhVlNQkFQaQANiN6344e1jaxujHWGh+2ib06H2XOSzuEBMfEtACQewJnrS7OQl2a7z2vY/vtRZL2lNHWSsPbZGX3SLV9woaJDKzzqUCDCYmJ3jvX0z1LiM6vUWSc/i505chdwoh5u+WA4NtwA6APuHyr5+ezFpN0cctLXK9M3GXtxkfDU2weQKWbd0pSpcbDaSO4Fd+6i05a/lFkPG4PXpULhRKmb88it+qYEQa0Y41Ex56U6ZjDBZY9eGWHHyyC9/X+vVIMDk9v8rTE/Zfr/pqFGnbED/QlyQHl78f2VINPY8HmHCnJT/s0/sq6OAvoHJztw1xMH/1gv8ApqJOAycyOGuGn1v1/wBLS/J7HqEK4V5M7zten9lEjT1hEJ4VZI+nvp/ZQog2Zv0LlG9FavR+QeAtg5i1p5TeKUXIkwPjMEdeor5dI0olQaSi0DiigQAkSdutfUlrTlojSWqfC4W3DYVj1c5dvST80yPtNcEu6UxuSZZS9elpSEhSHbe5DawY3gg9ImRXSGJSfM55MjiuRWiNHtnf3VIM9OX8KI6QEwiySogBSoSNhVvW2nscwyhlDzAShISAXUk/Mk9TUV9ozFZF1p5d+plSAUq8C6CA4iZKFAHcV1Wmgjj9IbKoGjW1AEWyfsSKY6MRP+Zk/PlFXQcDYoSEB+3AAgQ6j9tJWAs4+F5g/JxH7aX0aAlnkUr+RbZke6J6H+bWRjdGoVhc+PdkfmnLMj4fqyuNquUadtjzJS4ypRSfhS4kn7B1r1tMcPXchpLW+YbU2GsYrGBaIJUsuPADljy6maHghFFLLKXI57VohsoBNqmQTHwj0oDopsTNqn/g1ea9LtJSEL5RudiQD2HTyqD8nLcCCWgfVYH66PosBPMyjXNFNx/mYTv/ADe1Yx0WlQ5vc0lBJAVGxNXm7g7ELKTcWwjYjxkSPsmvJZ0ZiLS6dum8lIdUVhhV2ktNqO6ilM7EnrTWmiu4XbSKcuNINJbCvdkbAnpHfesBzSoSQpVrHMJTtsflV43uEx62wg3FsRykEB5ERJ26+Vau1pbGYpCkM5BTo6ID10FhtMyEp32FS9PHuLWdvqVc5ppsT+ZAPKdgn0r6k8NsRln/AGcOGrTWlNNZIos1H85dloRAAVstPxGIUJ6joK4BdxdqUr5XmSBO4cSe3zr6CaD02m54CaAQrhicgAwtYVb34QFSB+c2HRQ6jsQa5SxqB2hkcgjp/Nj/AMG+kwT2+k1/0tP9AZqB/lc6TB/2yX/TU50ixMfxLXs/7Z/4qb8k2On8TF5v/wCs/wDFUUi7MQafzc/6G+khJ/8AKi/6ep/oLPJ6cPNIj55NX9NWINIsBZ/yk8iN/wDypt1+VZCtJMbn+Je/MbiMl/ipNL5/+DtJHqYHE5tGasFq0Lo9oJuEKK/pJSinfqAXTJ9IPyqrdb4hxfF/XByWAsLFotWbxuMW+XXguVhNwE8xPhxspII3jarHwWkmG89jlp4MXiCi5QQtzJShO/UiNxVdZ+wZxfGfXN3+TN7prkTZzfB7xghaivYJA3t1jrsQDTSvkwuuaNVs7fMaLQ6pKheNOoBbyKIVbXaiow2tEbRzTvEHrFezj9WG3xly9a3gtLvGWrtw0VA89i4hM+OzP1kAmS0TuJAia9W9v8dh21Xmct22rR1STdJaWfcrxskArBH1CJmRuO0VoN/hnbh3I3WFs30i2uCssuq51LT4YVztKH10ynaBuDNefl3aaSlifLw+B99wueL0jwTxcVTc10yrnJc4xSl/Em5Ll1q6toy8RqXh77UbSLDJCy0lxNbb5WnR8FlmiBAKd9lmJ5T8Q7Ejaqo1NpTP6NzL+A1Ji3rK9t1EKQsbEDopJ6EeRFVu9JulvJWoKDpcQtJKVJVMhQIMgjtHSugdD8ddPa+w7HDv2gz4jbaQ1i9WJTNzZq6JTcGJUnoOb76+79G/S7Lw7bp9V62P8V7PLy91H4T6Xegun4xu1OkqGZe6Xt+PvvurIJ2AIouUdO/rW8cRuFOoeHF62L0t3uMuwHLHJ2x52Lls/VII2BIPSa0wI+2v1/T6rFq8SzYJbovvP5/1+j1HDc70+qg4zXc/nmvMDl6d6JKOu0xUgQZ6UQbP2ntXboYXIj5dxtRcsRtNZKrdaUIIbPMep8/nTotl8wPL0PlStIJRknQCrcIAVJIO0EVOLGQn4jBmSKzUtIc+FRBneP8AFU7VpzwAYCdoJgfdXCWWj0YaaM36qs89CCGVlIEoUEieh36mslDBJ5FIII3Eec1los0H4Ckcs/eZ61lN2h2+Egg/bFcpZUasOkmuvQxW7YpHTrvvSr2Ay3A+DtSrh2x6sdGkqOYf4nct4KrgNu+E2pKFuc8pSVTygnsTBj5Vgr4au+MtgOqK2lFK0pVJSe4IrqNehdV4/SeRx1zkUuP319Ye7ufAUpWA/JIG3Q960K/0PnLbP5K6yFyL827DrrLbYS38UCDzpO/LueUzX4Pm0cMUd3U/pHDrp5JbbKE1BpKw03ZpyGau3WLdTga8TlUoAnYTA2HqazGeHK3SytC1qQtSCCCdwSP1Va2stJa6wmjhrI3pesw20tdi4ygqUVEQFApkde9BiNOZzI29hcq1NcWCnwhYacs0wZI+FJIggdBBrGuylPYk+lm280VbZ0Pr7g/ovAcPLLCY22uUWueu8Qm+Sq4Kiv4255SRt1Nepqj2Y+GDOn8umyayLbiLR5LSlXRUEqg8pIjcAxNbHxb5UaWwTLiSVIv8UAQRsQ42CY6bxW7am+LDZXcb27p/A1mcpJ9T2IqNPkcH4/2bMs5datvFYljItWl8pAuQyJUENp5iAROxqrfyJSw8prkthyKKd2x1mK7/ANCuRjdTJWoQ7mLpIg9JAH6a4s1vFnq/MMNrKEovniEgCAOYkfpr1VJygrPmsaUcs0bDpfAnFWzVuh5sh+xs3QAgAJ5mhI/CthNvdoTugbdIrHxgt3Mfjn0vrS79F2XOCBykeEIgj0616RetgAFXEEjoa1Y5PaiZ0pczyeJnDt/PcOtMamevmQ2M+634S2yo/C2ZJER1NaINAW7ZPMLNcb/5nEz3HSru15fItOBOmnSeZJ1HcDpufh7VXFplmnkKWGpkRJ3+351iyyk5s04YQaW50vEyuHOhWLW+vMiyu1aNi01cQ2wEqUkXDYIkDvM1aS7gyASFJB3UNorWOHT9ktvPqeUpKBjgolEEk+8NEbdIJia9tu+B+IAKHcD9netGFPaccu1Mu3TvBc6t4aMZPLY1a8ZkWi46+2QF+H4hAIV2MgV7WrOH2nW9CaM0H4Ty8S1ZLswlSpX4ZWBur+2HY1dejG0W3s7YltLPJOItl8oERJSo7fbNV/q4JLGlCRuELP8AyxWTUzc5PyX5mjRwjCHLvl+RTeqfZa0InT963p437WR5QLVVxccyAuRHMI3B6VtGY4K5vSvCxeVvNNtNLs7NJccS0lRTESqYmPWrDyIHuiz0BWn9NW/r+19+4OZi0SsjxMK4PkeSf1VOgyyx332dOM4ozcH4eB8/rR9TrzKVsskLWlIPhpPUgfrqkNS6YTidTZmwcWw74GSuk8/hj4vzyt9/nVyY23cbfs1+8EgKaMHodxVfcQXmE6w1CkqkJydySSN58Q9vQ16GZtVRjxqLbfQ0xzCW6wpXKx05uUNiTtXS+W4fXWktPaWvXX2H7fL4i2uGlJSJSQ0glJBG0SOnWud7R1ghSFpJMEggSQfOuveKrzbWguG5UspjBt8sf601U4pNTSQZoxlCzQcephJLDzDUkbktp3H3VqnFrTbV5h8FlQpgITe3NryBoSfgSoK6dd4r3rK8bWTzkGeu/SoeIvgvaGxBSpRIzFxATuQPBRJmtGVtRMmFRckVW3pdLi0MpLSitQSmGwCd+ldB6A9nDF31nejWuNdatlNMOW4YV4SlLncqI8h2qksJ4ruZsxzTN00AE778wrvYJPubiCoSgNg/d1rDnk+xkb9NGL1WP7SmsHws0ZoDV2GssHb5Zu2usi1cOotniu4dcS06lIQdiBCiDv0mrkvdP4S51NcocsNZ26ApS1teIrkSZ2SDzz8tq07LuItda4BxeVfxk3AHvLCCt0Dw3AUoSATJ6TGwqx7u5s0POp/LfU7fO6QkLtlSkSISSEb1l0tuBr4g1DLSXcea7pXT/iFbA1YBAhBdXsZ8+apBpvT4tgVtaoDhUdy+sEjftzVLe3LDNuXE671EghPNzG1cPfyDc1BaZJty1Wv8vs+tQcjmNm4ABA2jkma1bWYFJdwx07gT/N1Rv/6Qr96sm507p1uyTcN2+qVFAJWU3KiT/wAqmGQQUz+XWc9P5Gv9yp7u9tm7ey5tb6iQpxJUo+6rhXbYcm0etLaPcjMa0HZ3On8jat4nUTqclaFsKdvCAgHur4tgRsar3O+x/wAMy/ZJ0tpLCtsJs2xceJeGVPfziJO4PY1ti8uyNM55w601C+tuxUUn3RYQk/3QKNwelazp24YVprHOXbx5zjLZcBUBMtzyj0npV48Upy9U55s0ccfWsWG9kDQaMpZuZTSeDXZJdQblKLskqRO4ABkmsvV/sjcO3My8dM6TwFtZ8qORD90UqB5RzSCZG8moLTLPsaoxtm1cqQy87bGBAPxESQfOTNaZxvyxxfFLO2iWWXwh9ALjw5lq/Np3JBA+W1aFo829JVdWZfp2DY5Nuk6N10r7IuhWc/aK1DpjTlzjoWHm27iVKMHlAAO+9TsexhoW6zF0X8JibOw8RRZDThWsIkwInaBVaaEzRucni7oWtq279O21ql1KCFJQpBUYPNAMjrFXTwfda1TqHLM3z7627eA2UORJ5j1PenLSZobpSrkiFrtPk2wi3z8/7kWnvZe4c8NtUWWpbHF2Ny/7whm2KkyW+YHnlJkGQI3FbdhsPiGeIeorZrGWaGHMLYKWylhAQoh1UEpiCfUivZz2GtcPdMv2Dtwlz3ltBUpYVsQegI2NDYWyzq3KJ97eEY62PMOQLP5wiCeXceQrHKMnzNuOUEtqs1DiV7LvDXjJf2Od1BjUN3mPbVapLJLSS0SCQQiATPc1zNxI9mvhRovVlxpxzT7b6W0NupUbl0FQUDsfi9K71xliVN83v12IVEBaY6D0qn9e2iX9Qu3N14L60ojmeYbWuErUEiSnoAK06Jpz2zimvs+Bi18ajuhJpvwb+Jx7r/h7oTTuM0uzhsS1ZNvY64K0pXPOpN6+kKJVJJAAEz0ArRXNP4EIUlCUFW+xUnb8K6o4nXz9mzgvd7SwdS5avKIdsmVhP8pdEJlOw2kjzJPetZGTWvTpul4jEB9d+W+cY5meTw0kA/DHUmtMNJOUN1Lq+/z9hmy63HGe1t9PDy9povFLhxoWz0Voq+scJbWlxeY3xrp1gAF9fhpIUs9z32iuPbTwLi9zKbnLpItbwtNArAhMSABH6a+mOsLpTel9OLLNo4XLMEB20ZWlHwJ2SCmAPSqa0ne2N7ncjbXendOLAauHI+g7cFS0o+FRITuZritHklFONcr7/wCxolrcOObjK7ddy+JRydBaAu9I6VyN7g7C7u7vGuOPXD9wWlOHxCAQAQCI2mK7t4aaC05ecEdIWDWmM/bW9nbuONJtLtfJuJPIefdJ6jfzqlc9fIVofGXHumHDisasgO41lISOcyEfBCR6DvV88GRi1cIdNOM6i1a0nwFjw0pV4aDJJCJRumTI3iNhXPNiliSjJfP4HfBmjm3TjLpXJ/PzYeFwuAZsfAb0vq91LbriQpy4UFGFEb/H022r0E4jCmOXSep5kbm5P79TY65srmzS6dXasXJPxFhaD17jkrLDtkAR+VeqoH9wrb/k1lpmvcisF2OnffVtHBa8B8UpID5gbkbfH0r08hp7CWNubs4HXDjSAFKKLkykExuCuvbvcpbs3JbGt9VoAdII9xWT22kI/Gsq6uLNVstY1rq6QN1JtlkD1gIpqLfQNyRq+BtdOu5axLGnNcLJuEABdyeUmeh+LpWi5q3tLPjJrC5tPprDOeBaspucoS7bNqJUTbLEkeGvqFEiCKse1ydocjZJVrzWSpfgoFg6AsSNp5IHlWkX963/ABv6n931JfXTi7W2t22c0wpDC0cyiq2WVAfnJgpUO0gT0ppO6YXatGDeYtqF4u7sGLJV19axfVz2F56sr/sZPUD8K13K6dRY2l5dWDVy25YFV8/auulD9q0hHxrZI/riAgQEjr+Fb77i2nnxTFsmzW6SF4XInmtnj393dj4T5J/5PevLzNur8ncnatruUG0tLlYtrne9sClBPi2y5/PBPUJkz0JHSucoKS5mjBqcunkp4pNP+/4+x8jhBV+l591xJBC1qWDBEySZg9OvSjDyVdYIIMjsQe1avdXGQxNyv3xSnWyokPFMFQk7qT2PnWSzmUrAKVA/bWPmuR0bXUvbhJx6vdCWKtFazxqtS6FuyQ/jHDzPWRPVy1UTIPco6Ht5VvWruFVkrE2+vOFmUGo9I5BQDb7RBdtFn+xPJ6pUOkmuXW8ihRgq2rdOH2t9Q6Vybdvhcw9b2OTumE5CzAK2LpAWPrtjqd+o+L517/A/SHVcGy/6fOL6p9H8+J836R+i+i9I8G3UKpLpJdV8+DNwVYPsPLt7hBadQrlUheygZ6b1Pb2Sm3OZQBA9a6I1foTC66tlX2MQm1yTSA4W9iVJA+sCB8aPX6yehFUzf4S8xV07ZXzPI82R8MyCPMdiD1kV+ucL4/h4ti3Q5S7189Ufg/GvQ3UcCz3P1oP92S/o/M8lDCnD8MCN/nUjdt4iijaRsr12rNbZImUxttAipGWChalKSBMwR1r0XkfcYIaVcrRit2LSDIQBGwIHTzrIRbdI7dT6+lZAaKjEbHvU7bfWRHlXKWR95sxaeEeSXIhbtkCD0IrJCNoPoRUjaE9CJqZtoESQIPeuEpm2MFXqkCGZkxt+ulWYGzGxpVG869maNpTWulM3z6Qa4hXTqL9dgqxvMlbBgEobc8chX1DyrPLuQT1jy1PO2yMpnsjYWuaXd2dsh55S7FwNrSEL5FBS0iRJIBTO4qsNQ5Z3Aa3sMXe5C8xNpeMrbxN0hgIaYWpwplIRtykkySBB3IUFTUv0jfsXz1l4y3GLR4tJu0/C6UkQoJCeoPUgnlnt3r+e56zPLGlljfs6/PnZ/R+PS4lKTi+vj+Ts3p5IxvD28vbLKounAtpF0wrKLWtQcUZQETCXAAISe3lT6W1ljtT49zTdyq4W6yptkWqi5yAyOULC0pSJjdUx61oV3ksHclpq5wqV3jT6Ba3ZTylCZJc5gnaZEgQY8wK3S3yTmetEv4l+2tLpsISzeFIIQUrBPORIUCYhCiJ7GaeFxi2oyrpyfX2+R1yY5r1krXijr7ism4RpnT6Lq1Vaui+xQUwpQUWz4je0gwdgIINWFlrN3I2V7ZWyQXX2nG0BRABJBAknoKr3ie1qa5wWmMlqo2bNw9c4lHh2ocS24sPICllC0BSCoQQJIHQHvVpMw3dmQQAVR95prnzPRjzi/nwKRa4acT7K8ybmJzVuzaZC+XeJbLyPgUoDbdJ7ietaJlfZQz2YyD2Uvb2yL90suOKDw3Uep6x+FdRJIAEHYH7OnlTKCSOxIAgn5137eaVWZnocN7q5lB4/2esxjrNhhdvYuhi3Zt5NwPiDaAkGJ26VM7wDvXILmOsD6i4H71XpsJ+IEb7UM9YgbgwNqFq80ejE+HYH1X4lJ6o4E5zUOicTpFpu2smsfkXMilYdStKwpPKUkc0gzvM1rDPssZ5lHIMlZETuRA/wq6cUtPgMydwkjyHWgbI5iBEzO9L6RNvmNaLCo8v6lBaZ9n7N6cVehxy0uUXzCWFI5wkAeIlRP1pJ+CK95vg3djZOMtJBMnxgP8OrfWQogJEEDft3qQwAdwDJk+kVS1OSPRkvQYJdf6mJp/PcSLXE2+k765sxh2LYMKQlKCoNIACQCDJ3AHeptWJCWtLDuGyZ7fXFZNq4PEWpShAaPU79qh1cSprTBCAR4Z8unMKfaSyW5eBM8MNPtjDx/ImyFs5c2zrdsgLc2IRITMEE7nYUr3W/Ey6wr2CdsGVWzzCrdU3bRJQREEcvWPWs5Bl5wzHwkEzsNhWMBGwIAA2g9a548koK4mnPpseofrroVExwjuG3GlHEoAbUCALlHYiP5/pWs532Z1ZzMX+WceAVe3Ltxyyj4edRVBPibxMV0IAeYgEChKVA7EDoetdJanK+rOS4fgj0T95znb+yo21P8rj4fJB/6Srf1HoxrUGEwGEvsStYwdii1SsvIHNCEgkAKkTyzua3ACNyB3BqR4jxAI/mp/5oqfpGRetfMHoMLVNOvaVaxwhxbJlOIUAf9WRH/PqPPcGbTOYy0xbSFWQtLpy4J5kLCitITtDm0RVpCT9VQ29acBRVBAJ369ab1eWXVkx4bp481H8SlbL2cLezuGbxnIQ4w6lxJDST8QMiR4kHerY0/Y5y1TfrzWSN6XeTw/zSEBJnf6qjM/KvWnaZHb7KIFItXiNiCmd579a5y1E5La3yOkNHhxyU4rmjUcu+u019pxxrK2eNJuI95ukBaUjw3JhJBBPYbGrPyeTW4orRxBxjvK6VAu2jcnfqfhMHeq0vVK/jC0ypm4x7LvvUJVfAFofm3JJlaRI7Cd/I1bV9fXDtwUnUOk1QTzEluVGdzHiSNuxrRpeUPtPP4iryqvA8W7yi1W55dc4QfD/OtWyJ77eHWPZZC4Novw9bYEnxQfzdm2B06kBuJ+yvcF04kn/JzSUHpBb/AKSiF8+Pq5/SoPflU2P+krTZhrlyPKF/e9BrLDf+5Nx/zKlvMi9yWXi63wwISQS5ZNkDr9WU7esRXofSd4NhqPSwPlzt/wBLRHJXy0kfT+ld/wC2LZ/6Wk3Y1E8Ny+/7mc62NcYcl2xUkIZsGwFmDsoBIn02O9VldYnOWdnYWLVheO+DjLQczTK1IVLKTtt2mD61fNhlbp23dtn9Q6aSkN8qy2puFJJ3/sm3Wd9qGyyOn7C0YtWdascjDYQCMkykEDbYTA+Qrvg1D089yVmbUaZaqG1uiim8VqFeq8E8nF3vhIXYlxQt1wmCnmBMQPWa1vjxj7254v6jfatn1oVcIKSG1EH80noQIO9dRMZzBtpUga2YUCokn6TZHUzBAP4n7aMZ3TqT/wB9diTO5VkWSfvmtP8AmU3JS2dFX4pmJcJgoODn1dnKfD/F3bT+MSu0fHLqO1UCWlAAeGRO46SavrgBgcliMtmHcljrm28R4BBdaUkKG5kSN63IZ/AeIl0atsRAKQkX7EdZmZkdPOKyhqrDlW+s7PbzyTX7anJxCeSMo7etF4uF44SjLc/Vv8T1NZpQlm2X/b3jW/rEV59jA1blTEH6MY38/wA5WJd5/Tt62GrjWOPISoLSVZBhXKQdiAokfhTIzmm2so9kRrPDAvMJt1I96thISqQSqZ9IrFvdVRvWJRfU3PGvobbhbiESsn4lATt2qptdYDN5POpvcW5ZFktLBDl602Z8Rc7KUDEEbxW6M610y0sTq3CbGTN/bCe3nWn6ha0tnLv3tPErBWxCOQBfuLx+upR3UQdyrp6etXhzPDLckcdRpu3jtv59xVXELSmTukYZv3/FMuMMXDTiX8iygEm5dUCklUEQeo27Vr7GjsgzhfcPpfCKKb0uFX0qwUR4YEc3NEyOkzVt3+lNH5C2smHeKen+a0bW2XPBx55yXFLmOaE/XiB169TWEdCaF9zNoeKeABU+XVEM40AnlA+qD126zWqGvlGO2v6e3x8zLPhilJyX9X4JeHkeLq/BXNzpfTyEXuLAbs/iC79kBXwAfCSqDuNoqjNG2KjqTKk3FsChNy3IukST4Z3idx6109k8HonI2FnjneJ+BQm0a8PrjzzCAJgmB06CtWx/C3hpirp+5Z4qaeJdQtJ5WMWgjnEEkyZ+RG9Tj1rhFxa/oVl4f2k91r8Sp39HaizOhMacXc2jjSLNbKg9fW7YUrmkkFa0kjfqJHrV+8LXlYLhXp/EZHiFbJuLa3W2pCmmlobVJ+ELSClcE9QTt3Nanl+H3D06eONZ4t4FtFtaONBKGcX8QgnYdj2gV7vDHMjG8KNPY5jXWj3mGUONMO3XhIWUAndQCwObcggAbAVzzah5nVckd8Gk7Bt9bPaxmdCrJMcSLJ0hRBUixQAT8giPwrKVmhIjiBan/eaf3KxGs34aAgax0GQNzHhD8PFpznZ3/LDQux6BbX9LXCzVt5nl5DNJTdFCeJeOQeaeVWPbJnaT/WvWsx/KuBK1N8SrMN8oJmwQCNt5HhxTLyPiGVaz0ISCSTysHy/1X0qZzOPLQUq1loaSnlklk7eUeNQmx1yo19jUCUX9l/ltY9AL+6UY5HMRI+qfB2P2j51pWWvHsnxT1Da2+pcbqQv2luBY3DAZFy2FKmSEj8+k9NlSCdiKsdN5cocYNtqvQLrouEFBCbdJblQ5lAeNuY7dar3JtZjM8WdXY27t9P6gaTaWj/udiUoeuUBSh7ylQUsBxB+EpIHWTHWiwaZ6T+Cu2ENWjLRVbXKdsPlVArT3hhzcmOyRzD+4TUeosQ5b4R7HkPPKZTcqQxdLAvbcpbErtl9XCjqASZ6bVslzc2eVwFpirRZyJaJSvFZM8l2iB/Y1mSo+Ucw+VQawbTcYRVmfGdDSbs+63Z5b23IbHxW69/EUIkCDvHSn1dEt1zPnHrDTt1ZHLZO7Sbi2QQ4wEol3liF8w8536mq5zGCusc+pVnt3KN4I7H0rpi4sGF2dzem4fyLfM2lskgOiVGSoDqdh1P21XmstHP3VkvI2DakJuEhXiISCsIQoiVJ6gGCK0arQOHPuOGm1yycm6fmURk9WM4EJ+k1lkxskgkqjrHnV44Th/mcJYae1XqDO4Gzaybts/Z2acw0Lx1KlJKfgQSpskbhRiO9Unrixcssiw+9aJfCpDYVEJPciRWZw8yiBrbGWL2MQ0tV9bpQ4G/FKjzjYIP1tv5vevOxyhjyK1fM9KUJ5cTcXXI+n1vb2ocCkXKgsEEq/rYSuJBUeqFHs4Byr79aq/iDaXSNUuuPocSXWEKAWnlJPc8vQH5fCeo61YvLzeGtE/EClspUCFeYQo7fNpfToK0jOcYtOWWqbnhxxNxPjYRpLarDK2aALrHFQ3BR1U2CJKT8QM7EctfQcE4vj4Xqu1yr1WmuXn3nzXpBwTLxrR9hhfrRe5X5d34moIQFFSSQSiJHcfMVL4CSACNh5ito1Doh/A2rOasb+3y+AvU89llbU87To7AkbhQ7pO4rxgyY6f9lfqeHVY9TBZcMriz8dzaLNpMjw6iNSXd893n0ZhpZ32Eec9aMNQTMQayfdiYA+VTBiYkCR3G9U50RHGzGbZ6Ad/KshDB8iBU6GI6Dr0qdLJG/lXCeRHfHi8jGDUCfspVmBuBSrnvO/ZI5NTqx7KtWjtrpu1zK8TdMONWVwA09ZPukoShSlEyASVAiOgrzr43qsndm7ZQ074yyotrJEyZidxWl6cyWccVkbpnMX6r3KgDIuMFpCnmweVDgCtlklX1QD5j095rGfQEYr6bYyiFtqetlJX+cKu6FdwZERIg+dfz/HUqNKb5vy/p88j+h4Pn6vQzsnYpvMayUPKYdfeKueTyJKAAFwN9+hHSs7A5U4m/afd0y1mwjlR7mm5ct/FXIjlWghQM7gTv3rycnqKzt1Y7E31pcMPC2KnQhsuNocmVpUrqSJG8V6Wn8hjlZK0umblDjTNywp1aTAbTzgkqBggQPKuqxxlbfedYyp7os6/wBQcQ+IuscFila60BcaVVj8ximLBt5Ih9HipBM8yieUBIJkfbXQgW6q5VKzAJjYedc+cfuL+DbRpIW9rcLtH8hbXrN1dpXaMqQhxJHxrRygLjYkjbeKujSuo/yiQHncPe4u5UPENtdcq+ZJ6LbcQSlxHkoH7KpTTdGmNU4o9ZC3Y3cUN/IeVDzOSB4nWBJAA+0xUrdvdmCLdyf700ztldEwWHYIggoJ277RVlpd5C1dMvhZtb+2uUocW2pdutLiAtJIUAobEgiDB60RddTuSkHaNgaissK1jbVFljsci0t2p5GmWuVCdzMJAgbmayTb3MkBlydv5p/RS9g9qCdcdW0yQvlPIf5o6zUTZVuVuyfPkHl51kOW9whlkFhUlsn6p8+1RJtn5j3dYE9wd6bbTEopje9MB33ZvIWpuA34i2ErQp1CJgFSRukT0kb0Yec3M/MlI8vlWNb4S3tLt+/t8ahu5vAkPvIbhboTISFECTE7TWUGLkkj3ZwTP8009zDaO249DihH9aPRIJ7VjaoBjTKySFFryA35xvWSi3dQh1S2HEgNmSUkDqKw9VKhemATH5kmP/bFdMbtN+Rl1NXH2/keyl1zxFw6SOU7EAVheO/MArG3YD9lZaW1LdWIkqSdhuSYqEtupAhlfSDCT+Ncl0NifNgG4fSRzucgn6xIAHqT0A+dSNXqH0lVtfNXCOYpDrK0rQogkGFDYwQRsajdtnHm1Mrt1KQuUqSpJIUI3B9KCyxLWOs2rDHY0WtuwkIaZab5UJE/zQBAEmgGic3D4nlXME9gY/CpnX3godzyo7Dryj0qFNpcpkFlzcGZSaneZe5kHwnJSlAiD/aimkS65EXivSOYTIHQDzo03DDo/kuSt33UbuBpxCy2SNgoJMpMdjvUfhu8p/Nq7fKorLFW1op9yyx7TCrl0uvFtsAuLiCtUdT6mlQ6MtL75WEEyBG3KJovFV7q/wDH0UkRA8/lQpt3iRCFAmO1H4CkWz/iIUASmCRtM0gNPySbi84haZabsmL9ZuFAMPLLaVfm3OpBBgRJ36djW8ZnFZM5a7WeH+MfKnSfEavlpQrpuBziB6QK0HK27NxxA00w9YvXoXcke7sLhaj4bkAHyMb7Haa3LOafxis5d+LoLOIV4hlLD8tDfon4Ij7a16b9w8niFdsvZ+Yf0Xk+n8W9nt/6wX/SU/0Xktp4cWu/lfr/AKSvP/J/EpO+itR9f9OJH/06QwOIB/7y9Rf8af6OtFGA9D6LyR6cN7b7b9e/y/OU4xWR2H8W1sCfO/X/AElYH0Dh5JOjNRH/AHU/0VEnCYnp+RGoSB0l0/0dFAeurH5JnS2o1fkPjrYfR658S8UorEH6pKjBHXqK+b35W4+0ZQu4u2UCAJJ2J7V9FTgMd+S2pPB0LlSDj18xfePMnYwUygEnzjtXzYd0opxDamuRLiCFAqTKTtBBFTJNvkCaiuZsLWqLFaAU3TYB32PUUL2ssTbKQh27ZQpZhMkmT9leVaaV5W0hW5H1lRAJ+Q6CpH9GqdcStlxLZIKVczfMCOsjyNTsmVugz3EajtACRdNEfOsa+1dYNABV00CfU1AxpVttAATO0epqG90g2+jduCKNmTuQboGE9rPGb/ylr1g1F+WWODDr4eSUMx4ih0TJgT9tYj+i2xP5oHYnpQ2mjEqw2oEBrZLdsrcT/ZQNqNmTwFGcO8N3W2LWNrpsA9ZMfqrDd1dilA/ypn8TUJ0U0W0/mehPbpUC9EtQZan0il2eTwDtIXyI7jU+MXv720a8l7V2G8Qsi8a5wfX9lem5opmSBb7j0ry1cPOVwlcLaCipKfDggkzBV3Anajs8g+1gYz+o8dH+aGdxIk15i9U4pai2m6bJB32ivVu9DNlISWuxGwrxfyI8Ijxj4nIOVMIjb1Pc0uzyCeSInNQWHKqHG4IM779K+o/B2zzGR9nbh9cs6G09lmnbQrQ4m9U2tQggLVChvtBTOxHQV8tF6WaQkgtHoeg9OtfTng5pSzV7O2gS/wAJbu8Pux/P2l3yl4wYWRyEgEdvOaqG5XY5STpJm3/Qmdj/AEJcN5bZRz+kpvoXOb/5UuHj/bRz+lrz1aTxsf6DmfHyvD/RU35J4z/zQagHmPez/RVXLvFR6P0Nm/8AzS4j/wCJuf0tL6Fzqv8AwTYaAZE5Nw/9LXknS+OUsg8H9Rnff+Vn+iqQ6Vxw3HCDUJPpeH+io5BVnuY7CZxOQtVnhVgkAPoVzrySyE7jcgrII7xFajk7W7tOMmtHLvSNtZt+62VwteLf53VmVAXLYXsG42UkFO8bpr2sfpjHfSNoRwczxPjtwXLw8oPMN1S108961nJ4+0xPGjWd1+SuX06lq2siu9Ye51sOFSo8NI5SWFASYOygOtNUgdm3M37WdY93ufA1E0BzBKwWr9r1g/EfQ/nB6ijvrpefsF4W2v8A6SUG3UtWN8oM3rSykj8y6rYqECJKt+oFeV4b2WbLq7ex1G2n4hcWKhb3yPVSIBJHmUn51C9kHl2t2bPJ/SD1vbOqRbXyAxk2SEEgMOHZbgP1QSQTG1NOgas5txul8nh15TEZhi/x1+m4Zc8G5QW3yJO4B2V1kqTI9awLhvxbjBoctt1EFSk9ILypBHkYrctP+1rb5u3/ACa45aHYz9khRQnIsNJavGQDAK0AAFY7lHKZrc7Dhpo3XjLOb4Ka0sc6xalCzhr1zwrxoBRUUpUfiJlR+sFf31exp+KRn++eRqOFyjzgc1624V4/W7GSu+ZNo/ZXEW7tukQokmedPSBHaDVbY/RjumNZ4xrOWwR4mRtlWrhUUIUsRJKxu2COij0rp670xfaUezljqHCXOKfuH21touByhzczyK+qr7DXgO4pF1q6wSpnmSlTZA8PxAk7EEA9TPQHauOtwYZyjlxd/u8TvoNRmwwePI79p0Gq2cQpaFJUStAU6ktgrKYEFxA2eSB0dRvG53rjr2jNVWeF4yZGzubgI57e3Wn4NlJKIBSvq4NoCiAREH6tdvOY3+RoWyWy00OZQBPhJVsSQR8duqeo+rPpXF/Hvhdktce0Zds4qxC3X7a0U88pJAQII5nFD4SY6KTsR2ma8fPDcqfiexpsmx2vAm4V8cM/w9fWnF3DV9iLw/y/E3crtrodCSn+YuOikwR3kbV0FiEaQ4l4x3UHDG5Wp1hPiX+AuCDeWI7lA/src9FDcdwOlfP36XyWmb96wzTBSlp5baXkzyqhRA+XSt+0hrrIYnIW2d07mXLC/tV8zFzbO8riD6EHf1B6124bxnU8Jnug7j3pnPi3AdLxrG45lUl0a6r57zq7wCnqkgp2g/oqVDHwzvPrWPobirguLVsbTVOOXhdVttlQvre1ULDKcoJPMAIZdgfInyr2UMACSiIr9Q4fxbFxPB2uL7fI/HuJcCzcJ1HY5qfg/ExEMiJAneJqRLEnpNZqWUidoEbbUTbJ+YiZrVKZnjiXQxE2/pFKvQ8MQByilU9ozp2ET5pYjPaQcyjF667d29yLVFsbh9HMy4uDzygbIQZSIA7TUmPzeAvck043fstusLT7ypTIV4rnMOYJCdwiB33rRM+/iHrpnLYnUrmSvbspceYctS2hK5jlSO3QDcbg1k6fbXerubV1t7H3NmsrUltsEoQCCpRI+KUyIJ2ivwdaZO58+ft5fmftanTSLes9W2br4TnMfcm0/OtOXls0EpUFbAgKkDoJJO1YmTNpfq+hsm0hLroDnvjXI8hTRIDY5EkEgbbiTNe7gHcXheHxzScXjMm3cvspSG7gpubhIcKUhSPqJWozIPURWy6AtMJqpGYySdFWofxFwwv6LSeW5Z/PJKVtoIBK4BBAME9KieCe6KbdPlaq17VVUdt1y22WRpzWWBt7DSnCbU+vl59qwvrZu5w2XxakXoKVpWlDZWIebiUlJ3AgiuqrHBaYsuH2QxGkXlDCPsvm1YS4oi0SsfEygn4kAGSEnoSQKr7jJhNF8Rm9I5J3Gpc96zVkwm5LJYvLY+MkKQTHMhxJEEHerhyGNt7PGZN5sAv3LJNwsJCQ8tII5ykbBR7kda2Y4yjW49CMavny/sVVob2GMdrXRzWpmeK2rLRdxzlLByDykICVkATMkbVzRmNNY/FZW/xNxqHOOrsLl21WoZm4gqbWUk/W8xX084CqCuFGICVd3gSP9cVXzp4yYpNjxT1ZahsJCMvd/CAAN3FH9de1gxQa5o+blmmpySb95V2qby5xmo7vG2Gayjds0ljwkm+dJALaSSSVSZJJJrzTlMqCJ1DlEEgbe+OEH8aLiGwr8qLwnoW2ACDvs0n7txWqXFxcsmEOK2A2O/3VDx22kaVPkmy29TW9zacJtI5+xzGSayV/kX2bq5TeOEutJSeVMFUCD5Vpyclm1p5TqfLgjoTdrH+FWzajece4B6C+M85ylySR16Gq/fddalXOSN+vlSS9baNS9W2WDoizucs3mRlMzlLgWto041/LnElKveG0kyFeRI+RrYhhLGQDd5SfI5F4f4VanwoW5dI1KluOZGLQpUriALhsnr3gbVsbL5WQDzEHyJBrZhxJx5qzLk1DjOk2dYcFPZpxFhorDcb/AMpsqu+La30WKrlxbXIsqahQKtzvIqxdWwHtLA7fmD/zhWycL2Ta+zFp1oeKkLxbS0hyOeFO8wn7DWsavJ980qJ6MbkH+6rBmre0vD8zZpm5Y0279b8jD4l2TN9onM2d2FFpy3VzBKyg7AqEFJkQQDsa5Q1NwP1FpfhariGeJOTuHENIfXbKUoAoUdwDzbETXWPEFak6Qy6lTAt17f8AsGtA1vjhk/Z+u7Up5i5g1H0BSgKB/CuekinZ14pklCcUmcX2Weyz1yw0rUuQWFuoSpPvKxI5gCDv5VZ+Q03jG8netJeyKUIuXQlIyD0JHOYAHN0jpVL463/lVqvlG7rRn/2gatnWNzf47VGUYDw2unFAJUCIJkAEeh3r0dPhU5NNHn6nP2KUjJ/JuxIhL+RB8/pB4n8VVk8cMLbaSutKW2mru9sW73TzF3cgXLiy6+VqlZKjPQAR6V42Ivbu9DviOqBRA2Net7Sz7gyOhUFUTpa2B3gn84oVWoxKHqpE4Mrmt1uvaVsMtmEbLzV8qf53jL/eqwNH4+zyukBksu9dXNyjKu24dFy4khHgoUEmFdJJNVBcPqTcrbDuyDA37VaOhnFL4ZPPpKYRn1oPxwZNugiB1PSpw41KSVBmzuMXTqjabDTuJub62smEXYVdPtsg++umCpQE/W9a7Gx/ALT/AAZcTe4jJ3l5cZNjwHjcPKUlISQolIJ23rj7hy+bzXmmrQ8xDuVtkFJ7/GDt91fRDiuHEmwMKjxHe20RS4hjWOFJD4bmlkzx5t8/EovMIZPEPTCnX7lhCLqSq0EvKHhufAn++6E+Vb9lEYtOZeaVkNV2xUs/mUpJCN+kz2rS8g6ljiLpx739VgA6R7whBWpMtubJAHU9BVlZK5Krh8N61yrEKASF2p5k7mQTy7mvP037leZ6PEeWX7DxnG8Yyo8ub1WYgwG5/XQgY4p5/pfVgk/6V+qaz3F3KWiscRMkAATJtT+7UbF9cFoqPEDIL+KJ90VtsNvq1ro87dRixjoJ+mNWf8V/jouTHcv+e2rBPfw6zRe3E7a8vv8A3VX7tK7ubhDLCmdfZBBUDP8AJVnmM9gE0ug02yFbWOVp/OgXOqXz7iuVKBHh7HcCYM9K4yx3D3BOWbT9zm71C1IB5EugwPM12c/d3StM6gjW+WuHhj3S14dqscq4MSOXeelcfab09rZjAYtx/BZI3L2PYcdW6yCsrUDzSBsIIrvghGc9rXvMuqk8ePfFv7A2OHen1PNITl8ksOKCT+dAn7e1ZFxw6wbLyGhkckFFtCiEvAgEpBO5r18RhdcXGSsrW4wl80y9cNNuqLAHKhSgCfuJNeHxiwfFTA8Ts7htIr1AvC2zyEWqmW0FJT4SSSDG/wAU1pnjx42lS5+ZkhkyZU5JtV5GVZ8OsG9cobXkciQqRCngB0J69qO04Y4O7yblk7mb62aHN+cU+I6wBNaxpWw403mpcQzkU6oNk5fMN3BUy2EchWJCjG20zV68IuHmpdZapvbHUGOuLWxtE83M+gICvjI27nYU4xxSTbS5eZM55Y1FSlz8v7FO6t4Z4fAID2PzVxekOoTu9KCCTII77V5WF0fdXeH1bcMWpWxZ2lo4+4IhsG4SAT9piuys1wF0/j85iX3rdF7ZC9bDlsUyhQgyVeg+deri+G2mLHVGaxdrpC2Risjg2RcthBDTribhJSFSZJA32rLkzQi6gjXpsWSUbySbOKdM8JLXWLii5mr+wLKgjltlCFA9yCOoio9S8G8TgckrGuarzSz4YcCudAMbiI+yu4HeDOGeydvc6dsbXEoQCl1ptsgOGdlH17VQ3HThxqax1qgY7FP3zS7QfnWUDlBC1AiZ61t0/wBGzJblzPO1b1mHI9knt5dDk/VtjZ6ZuUWjV5d3KCFkPXDhK1HxFJAMbbAAV4H0larIRzLJJA+uura4icJtZXlvhru30flLh55N0bhKEghJFy4Ed9vhg1pqeDHETxEuK0Rl0IW7HieGIT3iZ8u1ctuK39pq3Z6VX0XceVl8LjbfTuIyra7kv5BHM6kuqKUmP5o7TVRjUNzc3t8wsXIFtcFpAQZMRPxT3rrDUXBvUSuHuCZtdN5Q3bDbPiJ255LYKgRMCCSPSuarHgPxgVmcuE8MdQLbVc8zIQRKhG5kGT86zZJRtbTVh7RJ7vIm0xiLfUWKfvr++ydu41cLZQGNwpMdVCNiD5V9FeEuGwjHAnRzBs9btBlpQ8e3WSHDuSAJgA9enWa4x0/wg13hdGWilaJz7D7j7rtwC6kBO20mdx613RwLXaOcFdLsnWGqce60ytC2VNlSGiFqlCVRBAO4IPSpezba6lpz3uzGb/J7lO/EMwSPimetHy6fkQeIBH21t+LvbRNqQ7xA1BcEOrHOqzUDE7CCnsKyzfWEgjW+cP8AvVX7tcbr5/uaFfeVwTp3xFfnOImxP80x+mspacCElfLxCO07JP7a9N9933twJ4qajCC6QEixXsJ6D4I2Br17hLaB4zPEvU6AhMrC7VRBPoQihOwNWx7mnHb+2ShPEFag8gcikkBRJGxPl514GRRZWHGnVd1b3epsQtFhatC7vklxq0JWSbYpB+Jtf1gozBEVtaMohGVaU5xX1KW13CAG02Lg5hI+EHlrU8llW2uM2pnrbiBfqWnG27LSsvakWzKPEJNs9zAAqUYKVdgCJp+0H5HqvY166Hvj+GtsgAZGQwToQ6PVTfQn7BWLeXdzkMVf2vv9tnUptHgLO9bLGRT8B2ZWd/E7JIMTG1eq7j7hotX17plI8VIIyGnrmR8yjofsJqLJFWTxV5Yqydjmiph9sWt+0bW+jkOza9iHN9iB9aDNRTH15HzpOXt3Lh1tJUkpcUChxUuJ3IhX90Oh9ZrMsM3eYy8byGMvnrO7aIKH2HChaT2IUN61PUWgcha3WTu8Q4+08+s+Gl1cqbUmRyqUOp23PnJrw7vIZ7CBYumVOtICRzCZJJ6VlcZR6mlOLdHXej/a91I3YI07xVwVlrfDEBCjcpCbtKekhfRR+dbjk8xwazGFGtuHGrQ0uydY9609lpRcpSpYTDa+pCZk7kR0rhRzWqLEg3qixO45gRPnFW3wv0tqXXTFzl8JbIUziLdrIvOlSQtLXiAAoSr6xJGye9Xi1GSLrqEtNHInR9DrFhJvGg8FIccahJUoIcWnl25XPqPJ8p3itS1Li7cXlq8LdpLqmwlS0seEpW5gKSekE9Bt5VueLxN8rHoKHWlILSFuNoQViSgElbB3QfPkMTXgZwJecsVJUhY5YHhuFafrRAJ3H96eldcr3E6eO2/YfPHidojN6Lz1tgs5aMZBu/YXdqU0SVt89y6gAnuQEirn9m3ReIw3D7xbnDWrb7uTu1JfeYBWsBYAgkbjaKtTLYC0/jJUc3i0hZwbQtvHbBBdF+tRCSdiQkyfSq94g8X9W8NNRXuncdbYy9wNy066zj32JWxdqecl5tQ/rYgCQdj0p6HXPQZO0jFNtd/Nf/TtruGR4pjeKcmkmujp9PGvMssuWzKSENEpG0NNxvP3V6+Swd1iloQ8ppaHEhSVIWCCI6GOhHrXHuQ4s8ZMop1DervcWWt1i2tkJUhMxJJ36nrWq5vV/F3TDrT+scxmruwvkh1m5KyE8hMp+rt0g17WL0n1cG5TimvCqXvtng6j0R4fShjbjJvrdt/ZSR3MmzfNmcglkrtQ54JdTBSlcfVJ7GPOhS1HX7a5T4TcectpfJru8Dl0XbTwAvsfdLK7e6R5LSdwfJQ3FdV6Q1PpPiXZLyOjH1NXbCOe9wtwoG5tvNSP9Nb8lDcd69jhvpFj1j7PMtsv6nz3FfRfLoV2une+Hf4oLwSaVZyWvSlXvdqj5vZI+QNvi9X3Nz+VF6zcC1x73gPXwtwtph1oJ5ULUkBJ6omDMGa3G01Fj2clarvVreF8x+dfYtJSlomQJG45iBuoGB1re8HwQYzFkcgjN2eYdWrx8nfpybduhNytSii3ZbWUpI5UKW4Ck/WbHwhU0OR4NZnT+mW9U4a9uWFs3IYu1NXHiNu7EiG0qJgwQQARHSa/Hcqc6cenuR+vYk+a7yTTWNViscvLaY0RlL1ZIS3zNqFq64mTCzulSgDPMASOwFb5pjP5PKXdvk0rYweobu6tLFmwybZ/PupcSS2y6SCATBE7Edqy+GutsTZ6OGKVfPWj9xkSShgrQ0pShylGzZIJiYJTtWDr265NQNF7J4zIWDt4hsJfygZXakqTyvOEcquVBG6j0HcdatRcMSrpy+bOtpZC+PaR4oXVjjmMdm7wYjOjKNKvLRNsVJedSoJDiXkbLCe5BCvOt84O5vU+q9GO5pzW9pk8YzYi1NiG/jQoIEOhYEwR0SfLcmuf+KWp7VWY09js/m77PMMOo9zx9lyItrxrnHjKs33eYrIBklaionlPQVcug9dZLH4/T+d4e6lsc7oPPq9y+idUuM2eQxLgkczakIAuGQQZSElQglJVWeNubb6HoRfN8y4eHftCYHhjpa105qK1CEJfcSXz4hDJUZAXyoISJkAkx51ztxMsm9ea8zursOhRtMneLfb8IpUkhQBkEkGJ8wK31PEDQvFxt/Si7V/Eajx5ftlWtspFs+t1SFJItlvhtLgUiFjmAVukwCKDSYvNMaussNfWF1asXYAT73avWlygphIMqK7W6GwkIUFdxW2GulDklaMEuGxctyl1OXta6Pzbuq8mtnE3jiCtpKVpZJCgG0gwRt1FeH/F9lniVOYXJE+YZIr6XC1skKI9ztlneSWEyT91E3a2g+MWVuBPTwEbn7q6fSHdnX/L6SW7595wVnNKZR3hVo7EWuNuCu0vrlx5CkwpAIMEg9JrTb3hxn32VBnF3RWYAHKN99+9fSh+zs+VtfuFpJRM+Ajz+VRN2tmpYPuVsJMf1lH7KX0hp3Q1oLjTl8+84B4caAz9mvM297j7lo39q202SkEqUHkKMb9gCd63Fnhrmk9be8EyPqI8v76u0vBYkxaW4gDoymf0UaWmenurHlBbTXaGunBUkcZ8IhJ/vfPvMPSPFLGXOi8Rw8trNxtdtjre0HMhwcqmkDmJJTy78p70Wq0g32mB2LIBj+/rOSywl1axbtJUGjBS2Aeo7gTWHq2PfNNGY/NCCf76ucsvatya7i46ZaaMYJ3z/Iw+I6CrRuYSlJKlW60iDvJSYA+0iqWHEbJO8Nxpa5wSVXa8WqyWkKcB5lI5Z3Tyg/bXRxCXFrQ42hY5T8Kkgg9Ox2rAXaWRIPuVuT3/ADCdvvFcsOV4lyRp1ejjqZLc6o+fdjwx1M08xzY1yELRzEqR0BE9/IVb9/wqTlr+5yDiHle8vrdHKtAEFRIgTXVHulrBBsbfqZJYR+yhNrahYPuVuCAP7Aj9ld8esnjfJGbJwuORU5fgvicrXPDdnTuOuL5AcAbSFKBUggmQB3nv5V4uRuTllsO5Zlm9XbNhhg3DYWW2x0SknoJJ2rpfi1b2qOHmZcbYYDgaQeZLaQRDiem0iuXVur5hIEg/9d6nJnlme5hHSx0y2p2Oqxxa5V9DY7mJkn3ZJP6KzWvDtbc27FrbNMhfi+G2wkJ54AKo6TAAmsRDhCf5pJMde9El5RUUlUEiCB2qN0vEe1PuM60vnbS5avLNxu3fYcDjTqGkhSFgyFJMbEVsF3xL4i5BQN7rjK3IQokFb8hO25+2tRPMSYUCfID8KNKvh2XMmOnpQ5SfVgoJO0j3fyz1Yp5FwdQ3KnWzztrUQVJO4BBI2ME1mO8RtfuOF1/WeRcWTzEqWCSfMkjc1q5XyiObr5RtPnUiFDl6gyPQUrroD9bnI2ZXELXCk8qtVXxBnZRBkfdSTrzWiUhKdS3fLMkCACfOIrWQ7JASSN+/40aXPiSVSd4mBT3MnavA2Ua61jJjUl2Ceu4/CmXrjWKoDmp74FIhMLAgeWw2n0rwJ5h0M9KFcIkncxsTRuYKK7zZmtZ6rZZdZa1PkG0PJhxCXSAseShG49DUAz2VQhKPf3QAAkAHYDsB6CvG8QBIkk7Ax0E1IFcxTFCk10YOCfce0jUWdQ4FjNPkojlJMlIHSPL0ondQ5e6dU9dZN511apW4vdSjHmeteMVrT8QTv5QKQuJ+IFQMAmRvT3y8Q2LuPeZ1Bl2kgM5F1ACg5AjdYGyo6SN4NZ+O1hqmwWXcdnru2WuErU2spKhMifPetVafWdwDA6bU5uXJKQoid4Bo3y8RPHF9xvL3EHWby0F/VeSUUkKSXHSQCO/TrQI4ga2S6p4atyHMtPIpQcMqTMwT5TvWoIfAhQWsqBGxGx9aykKJQJUN+gj9FCkx7Eba3xG14kHw9W5JJBmUvEGOxBrAvNU6hybwdyWaurlxIjmeIUQCZMH5ma8FLqpPK6CUxtEk0SHtx2EwT2p7mujE8cX1R6asrkCgBdyHOQEpC0g8skyBI7kzWW1gs7k9MuLxuJvLhC8mh0BpskFPhgFQ9OYEV4fiJMFJERANbFYY/Ul1pdS8bbZNaF5FJQbfxIUgN7xy7RI3jvW3Q5JRy237zyeLYoywpbe/uPVzWl9QuaIxTacHelXhNCPBM7ICVfcRBqqdBady7GtL1buJeQGkvtqkEcpLRgVdWZx2rl6Px1unD5IcqUA8gdlPw7+o3qtNFae1e1q15V3p3JMsEPDxHGHAFfmyAZjqTXoR1Etruvn7Tw5YP9RVF/P2GHbaVz19ohFrjtO3F26wFpcHIohBKdgQB39a6j4FXd1ieD2msRfazZx9xbW60uWNzaArtT4izykq3J8pH1Y3rnrAYzW+I0NcBrH5GyHK64+XUvNghKTBJTuB6mujuCmQv7zhHpp53UWmHy5bLKveFqLoV4i5C1FySQIG/aKy58vaOjfo8fZ3aZ7GOzTqrX4uIeCdPOfjFogDtsRHWsj6WfMEa9wZH+w0fsoLFWQFv+cudEBQUejgj06On9NTc98Y/leievde3/PrNZ6VGvX2bdbueQcTNNpJWVcirFsT0nt1r27jNqSysDiNh2gtEibNBSTHfaK8q5XnFPypehlnmJ3cTMbbx436q9pT+SLBBvdIBRTAHOCOnT+ufroXIVGqflA8m5ZnitppID4nlsG5iRsNuta1mck9ecW8qi31tgsq4/iWUhm4t0ts3KA7uHVBQh1JPw7yQTsa2sHPJvWSPyDAD4JV4qJSJG4Hj9fsrXswMlf8W8taPnSuSNziWnBZsuFHvyUuR4oUFKKXG5gpjcKmKafcOj1L7TCsbbW+Ue0/e4yelxhLwLSnad0SkkenxUOet1XGCdx7t5jsy674yRb5FoWz7oLUhtCoTDm+yoMGPKvavRaWOHtrb6JzGCeaBJVZKUtKRB7fCFD5A/Knz7yb7EotVZXH5ILUtJt8mz4DqpZ6IUeWFnoDBiaXJ8mSmfNvNYLB4+/vlXGIzOlwhsi3badL7YfSVcwWo8wIJ5QTtvJrWtQ456wYcvUX+OzNozbouHVtfmnUhSuQJI6Eg9YNXjpWzDbmftgy5awEtloq5igeMAUkxuR0JjevIyWi9PZ2xaVkMUyXH1kLeaBaWT4ikySmAYAESK9fJo4uPKr939jyoa2UZJyuvfy/qcp61usRmLZAs2nmn7d0pcbdbKSnY9D0P2Guo/ZnurG30nqnG39/b2ZvNNNJt/Ee8MvFL4KkpPUwOsbxWpZH2dcVlMrkxjczdoRaL5lNXRCwsAwAFiCJ7yDWXmNIOjUumLdnFqFtY3TPOlpAHKR0UEnbqBBPfrXi5dPkxz2zVWfQaXV45YnKDtru7z6L2yVjEWLr4Bb90aLanSVISPDTAbfRuB5c/wBtapnVK8Sy8ULJ8MKlxaFkjm2+JGxHkevnXs49T7NnjLbHXIRcvJAd5XPd3yfDE87TnwuGevKQPLavE1CFNLtQttSF8u4XbBhU80klI238xsaifMrE+vsPWvrC2vSUXTDTwC+ZIWkHlVPUdwfUVzZxF0Jp/NagubzLsNrdbKwC46Ujl5yYInzJq/LbUemclcMN4/PtNXN2XHmrS4X4bzqEulK1BpcLjmBHMBA7dq4/9pJd2rXSGLm5XcJCHVdCiQXVEAwYMCACesT3rz8it0e5GShHcz3HMZorDOvKLeKYDkBRUpJ5hMwZ67ia3BNtpbWGBbtbRWPyVhy+Cu2CQpP2DqI7EVywWkkkllM9Nx+s1cOhslZ2WisddlS1LtgUrNtKnWBJPMoJ3AgbyI9K9Lhmpemm3JWmqa+08Xi+COtxqMW4tO0/OvLmalxO9nS30ZgbvVWish7shh4PO2txBCUHblCuqtzt3qxeFvAm8Xh8FrM68vrDJOsou21WLHIthRJ2Some28iD3FbjY5HH6rtxprPstZG1uSErMwTtICwP8VWXhrJm1xNla27SW2mmQhCU7BIBIAAr2NHpdDqtRKo8qT7+T5o+f12o4ho9JD1+e5q+TtUq+2w1Ku30Nqv7hu4uQhKXbgMhsvKH89SU7BR7x3BpVkhkARB+ylX0ycEkl3HyclknJyfV+S+B8hrTUTGIylta3l/bX9shxRuXUpK0h7m5iVJ5oI2AKwk7DaSK2+24i427yAuWMa1hMetJaSuxdWSdgCgKSQQJBMFI69a0W0xb2Bum7rJaXt711EqLDgDts82ZBJjpsCQoKmdxW05tXBzU2BtTgdNXGls0wOZ120fcu7W6MCQQ4qWikHYgx51+UpQTU+vn1/ofpW9wlzIs5b4pF6u90/mGQHU899dOLQRbpn4Z+Ayeu081enjHRgMhj897pY6px2QKWb+yDYaF1byJhLRSTHUdDPrvWt3wb+jXMPcY0u2vMlRdLQS+2ZASpJBh3afhnfzrPz/BrM6Zx9nrLCXFnndPqea5cnjXRyMrJEN3LK4WyudoUCD0CjXaL385clY3NJ8jrHS3EfTmLttLZK2ZRa6eZzSH7c3Lq7u45EOD+thy2TcFCIKCnncIiJVsasnM5jSOAK9cqz2Dx1leJWw0bvTF2HrT3oyl5hS0IWlRK5CQYVO4rjmz1LkWtRsZnK5BSMqLhl1DLtsWEoShRjm5iG1JgkgBJn+5irMwGrc9hEjT+RetcnZ5t969dwrdw0hBdaQpLZAQlQt0xAcWSULTybyDXLtY2bIZU0bfqzSVxw51g+zmnfy+tr2zGXLbV97heWLHOAhxz854aJSCGyo84UkDlO9XnpLOa7vMIzquzsLzNMXnIq7t2b9aLzkbSI5kLKrdxQ2lKEgE7wJrI9nO+sr/ABF/71pnD4vIZNYcuWsdjFot3UJQEtp94ClsvQj+aCFCSSJJq1sPpzDadefd09iGrYPkuu2tufCaeXAAJSPhSYABUB06zFEMMY24ckztHCuviTaa1FjdTYxF/bM5O0XEOW17alh9k+Skq/SCUnsa9YItuUDmeIB9P21g457JO2DTmYt7e2vVAl5q2cUtpsz9VKlQSANpIE+QrFzOVzONsT9AacTl7111DaOe6DDbAJHM4skSoAT8Kdya0rlyZ3p+J7S/dgGiS7Hh7bDzpgwwWysLcBCgB9UztNM9uhgqCZLYO229JMhor3MOARPoabS6gunUcqYSmPzhkAHoKFKrQgEl7b5R+ivNTk8zcZw49WnU22MYtyo5Fd0larh0kcqUNgSkAc3MVHrEV6EFUyIJmkOidr3YJdWPFPwHqR5j0qp9dcQtVDjTpHQWKw1ldY9y1D9w84tSHWWgVFawRsTsAAQOtWqwEqLgIn4D0O3UVhOYuyVfDJmyZN2lBaD/AIYK0omSkKiQJ7TTjJxuiJY4z5s9Zp1hS1qSl7dKoJI9O9QhxkfzHem0EUmgJVt/MP6qhg/20COlLodKtk5cYJkpdG57gdqdZYn4kvCAIkjf8KxH3XrZldyxZG9W0CoW4cDZdIH1QoiAfInaosZd5TI2Ld3lMYjHXDpJNol4OllMnlSpYEFUQTG07CetJsexM13i24z/ABc51KUrksogmP8ATE+k1yso/HMGdhBG1dTcW0pTw5zhIAHgJMD/AFxPSuVpAVsSIH31cTJqFUkxcyuQR1kT/jqVAKlbzsOsfoqArhEQIn5D51KhRJmdgO36aozGSjlSZggn0/RWh6t4wYXR+ed03f4XL3b7TCLsu26G/DKVEgAFS0mQRuIrd2lBRJJBHQ1UXFvLPWjmbwzSGwjKM2Recj4wGlFSUg9hO5pxTbpD/dVmQv2ktJNbOaczgHc8rH9LUavad0c2rbT2cmB/MYj/AOrXLmp2b+1s/eEX9yFG6DYJcPQpUY29RWsOX+UaeCFXrpJTO5nv61aicZzkjspftQ6Kjm/JzOAx3SxH3eLTo9qbQ4IjT+d233QxH/1a4+Rd5NxI5nlfbTuX98tZVz8mwEJG3zoontJHYafaq0QInTucnz5WP6Shc9qnRq5jTebMHbZjp/xlcd++Xh6un7t6Rvbwf2Yj7KSQ+0kdjH2rNF8x/wC5nOAQNwGOsf65To9q3RnT8mc71npb/wBJXGov71CVJ8Xm50xJG6d5ketQOX17uPeVgH7KpKxPK0drD2rNFr2Omc8eo/sHT1/OU6Pak0bPxaWz699h/Jx/0lcWY+7u1uLBunDCZTKjsZr0mMllSjd4T/ej9lRJc6BZGdjD2p9JKWOXSeeAEjrb/wBJUjXtPaXUqRpPOAnpK7ef/qVx+Mjl4+B8SP7kVktX+cVykXAH/siiie0kdsaT484DVOoMdp2205lrZ6/dLaFvKZKEkAkk8qyenkKtFLo5Dyk9O8bVxH7Pz+Sc4w6aF3clbQcdJEACeQwdq7WDqUoAmJ+Zoo6wbasKe6OYSJnzp1LkEhSjCu2+9AlY3TA+wGm5gQoBWwIkTtTOgYUecD4o+t8zW+6e9oz2YuH+Et9I8SVtjPWqi7cpVhXHz8RKkHxEiD8BT326VoPMSvbYARvXJPtD6ZuMpxYyN62laErt7YEhUAwykbCqi2nyOGetqbPoQ77ZXsZONhp25S4hEcqDp1wgbQIBT5V57Xtaew5aXBurTG2qHlj41p0qeYmO5Ke4r5i/kTd+H8LqwSCAd+tQWuhL9LYS6laVj6ygskKPmPIfOruX8Jl9XxPp6fbA9ii2tFWlpi20NlK0hDemAkbgg9tprB0p7cHs86f03bYZFvjkC3cVyByyuQvkJMc3KyUgiYgHlr5rjRF2Ny4qR2mi/Im6/wBMVv13ppzXSIPZ3s+m6Pbr9nHeLHDpB3gWNzv/APJqT+rq9nHr7rjPl7lcj/oa+Yp0Pd7EOLE+R9acaEuVmCtZBEU1Kfeg9TxPpv8A1cHs1OkkY7EKI87K5H4+DUw9uL2dF7C1xKjGwDF0T93gV8o7y2vnH37Z5xSltOqbKjsdjA3+ytqTpPJMpSph51MpB2Jpdo/ArbHvZ9K3/bE9ne8aT4Wn8SSlxLiT7vdtmQQZkW8/Z0NeNae0dwO1LxRzOQvWsRjMLfYxhouJLzCnbtLkhaFKYhACdlJWIMyDXzpfx2o7RpTiH3llCSrliSeuwmhtL3UnuzdwptRC0BfKoEFO24I8xUdq+5BtXifYfA8SuGOcxdvjtIa4dt1tfVctck3dBQgwC2hc9+yR8q2bI5G2yVs3jjqTE3wfcKQ3lLc26ikt8pIUOUzJiQDXxcx+q78tN3YtFKSuShST5Eg/KCK3DTfHPWmCcRd4XUWdxyrZfIktXSwEqg9Egx0HlVdrHvL7HlyO8V+z1rLS13eNYvGKv2L1sqQWHEuJaCHEkIKpCiSDtKZME1ouU05ktPoasMraqtn7a4W3cJdBbKDz86R8UdlTIqqtK+3nxqxJS1dazZyiE/zcnYtOkj1VyhX41amI/hDbq+t/ctX8OsBmGlApcDD6muYd5SvnT+FbIcQkurswZOGRl0VENqXEX+eeDawFlISspMGVwCJEEeopPYUM3yL/AMT+tLQlQ5iUAdCSDuQe8VsCfaR9lXWnJ+VPDbL4F8gDx7AgAbz9ZlbaiJ8way9R6j9nd7TV7n9B8UL9eRtUoeaxd6Tz3BCx+bSp1BIMGQQo9KMmshlSFj0GTC6XzzOiMKw67b2C/wCUOW7bCFIhLd9bpHIPqk/GgR26jpWtajaaSbXwAylISfha5wgHmnZK/iHy6eVepp3Uuksy1aXFnqLTt8SygqJdCH0nlEhSmSUkg7E1BqhQcXZuJX4iSlUK95D+3MIhcT8gelZJtNqj0cMWm78CjtS6dw+c4l2FxlrBm7VYYN162U6gENufSaQFCehANVr7RWPZsMtd6pu2S+lh4scrkqT8TxBMTEyoV0pmeFmTe1NZahxWbZShqyXYXNtcMSXUKuQ8FJWk/CQRHQg1SntFY+5ytrmMGm0W4wwpV0642kKWkeI0RAJEkEAdehrBOmq8metzir80UPeL07YFjTT1mk3LoYufFQ2CSlwyEkkdpjrXkZTS9kjPZnLYS6vMNlGsnZNN3ti8ppQQ4kJIUkHlUJEwRWyZDHY5epW7t2yvXLm1x7MpDYDakpQCCFHuAd9qWYxVxbXuTfU6lAub3GXI5hslIO0dyT22rtpKuT8/gYtW3UV5GxcENQcQX+JOIwmUsMVmhfv3DZyQ/k1zysEgl1IBQvfuADV/X3FzSWnWmse+bm5uGElLyGUABsgmQSqJ+yqN4Nu3+N4n6fKB4S1XeRRzKTzABapAPrFatxFyqm9dZq0BUAi6WI5yABOxit2DVT0s7h3r8zJk0ePXYqy9E/yOhMn7RWjrLl8G1u3ebsUCQI+dKuWV3KlN/BbBxQO/w/j1pVq/zbU+XuOa4Jo0uj95S2nXcdl7Zph64byNghwuPWtvdqafZQEiVpSeogRABP6ae20szK3LVNvZ2weWWrrIrWwt5UnkaUgGQewI26GK0fT+ocvgc2+uyaUb25hIVb24UtSOqkojpttsJHarp0zp3Lt5iwzGSwP0nb3LHhOuqU8m8tyBzQ7brEkpIgKAk+deBi0u1ucX7O5K/EUpuqaNFzGj7hWVtcVeOXLgNo5dXbLKgg20fVU4uIAO4BPapW7S8BTfaRZyngJaDN+yi7KmHyAOUokw4QexmfKrF4mN5tzB5O3x2ByFoh1gllV7ZLCrkAAFCEp+JUjYBQIqocfqe7tb3HWLmLV9IW7rNqm0dJD4XICeUQPDVJAAIgHrWjPCePHUV632EQlukn3FhZ/Ja1zet9M+DwtXgNRvsW1uLpQUzb37JJT4hS7+bQomCVApEA7b10DobGaz01jM77hZ2thggp9Ltqy8y4i6U0CjmtnEoSts8/NzLHMkSByRBqDibi3NEnBXPETLKsX7tbNzdY2+eQ6UtcgSDcIBhS9yOZBTM9JFSZzSGntRaexGdw2GvdO26LW6tvphT9ywwnlIKbRu2Srl8N0CTzd0yJmsDnc1GPuPZimm1fM9jS/tf8OtGrWxh+GuXbu7clOQfby6ALtYHKXHgG+VapH1omsp32+tA/S7uUvdCZh5YCUNtpyyfCaSP7VIRAM7lXUn0Arl+yxr2OaRYNWTiAHFJYdt5WgLiPiETJSJCpNV7mMim7fWo2NsytBUha2EcniGTuodJ8zWjHf/AJRM/wBLyPlf4HfmV9vvTWGyNxi8lw2vWblhULScsgjcAgghvoQQagR/CG6PCSocPrkASSfpZH9HXEnFgJOvMuTBILQP/FpqvQVci4kGDH3V0bSlVFfS8rS5n1Azvtt2mn8DjdQ5bhdctWGRSG7Z0ZdK+YwTuA1Ikb1vXAH2jsTx8ObZxemncanChlxxS7sOhZWSAAORMR1neuE+M6v8o/QKQSAHUSR/rJq6/wCDP+JPEGN4FkN+nU1U6XcdNNnyZJqM3yO1cpdrscbd3zFsH3bZlbqGivkDhAJCSrtJ2mNq5z1V7Zw0RqO+0pqPhkGMnjVhu5bTm0LCVFIUAFeHuIUO1W+mx4jsar1Vc57NWNzo5/HoOHtUMBFwzcf2ULUN1JgEgnur0r0X+GHCnVOayd1k9F4q9ybDjSb24ubJCluLU0lSTzHc/AUifsrkutG6blS2OiqeD/tbWHFfXltoaz0X7ku7t33jc/SQd5EtgKPwhImTA61f6VCTuI8q8PE8LOHuk7xOZ05pDE469bSW03FtapbWlKtlAEbgHvXuBPXeT5EU27YQ3V6zs8LXWpL3SGlsjqLHYQZa5tWx4Vl44ZDxJAjngwY36Vznk/bkuMXcC1u+E6UODqBlp5d9wTydZroLid8OiMioqAA5Dv8A3wr54cbcUrEahaedAaaurcvtrJgKTzQT9+1N/u2ZdTmljyKMe8v4fwgdgbhFseGbSHHVhtPPk1RJOwkN+tNd/wAIPhrG6fsbjQTCHrZ5bDgOQVAUhRSY233Fcb2r1ojJ49p5C3kKfStSQuAfiG4NeNqhdi/m8uHbSVJydyfECiCfzigQexE1UHGStozy1eaLqztO89tfGcUGl8P7fSLdovMJLSbhN2pfJy/HMRB2TFeQXG1KAJ3A3/7a5S4NeEjiZhA3zKKXXZM7f1pX7a6q8MJmEwQNjTpLoEMssquQQLYBBJMbDfqKkS40NgowPlNY46DbvG9OGUc0p7+tBRkIdTB3VJEwO47VS3GBSlZx0qVA8FqQRv3irjabKUlQgHoZ7fKqf4wBS84qepYZ2/4VdMX7wpdChtaMheNbCe9+0TH94oGtMyTtvj8k07cWxeQG90TEmTBmrF1Nbg44SJ5L9jt6KrQNaMclw2vlI/NpH4qrq4+scJuokC9SWKhCMUU/7oP2UzV+i5QXG7blhREEg9h3ivBIAIivcwdup62UsCQHCPwFc8qjCDYaePaTUWSJuE8w52BE7wRNOblrmj3QKA7kgH7qyzZOf2oBoPcXd/hB+dY1lRvWlgYr1/bsoKzYgiQIkD9VYhy9krY40Ef3w/ZWTmLV1qy5ymAFgdPnXip3mRBrZhqUbMGo9XJSPYxare7u/wA1bKbgDYbjr1JPQVnP36cepCLm0WgrSHEjrtJAPX0odFWxeubggAwlMD5q/wAVR65UUZ9bAMBlppv5HlBj8arbbOO4yGNRWq1eGi1USQSSfIAk/gKna1ji0jezcn7K1rHcyroJ6/m3dv8Ac1GsEdaraibOgvZ51JY5Pi/py2YYWhwuOnmUNo8Mnz9K7WLiUwVL7REVwN7LxA416bjYhT8n/czXeZXzCVAGD17EVxn1NWJUjIad5iEhR2nceVEVpkkGCd9ulY6ABEEAwenlQjdcEgD8KlOjsZYWkT1M9TPf5Vznxv1vpjB8QruwyilB8MMKMNkmC2I3ny9K6FSSmVFSTBnbvXF/tUrQOLt+Tsfc7Xcbn+tJpxyPG7RMsKzraz07XiXou6cSwlbjcEwtxhSRM9JmpclxC0fjSgKfS+Fzu02TB9ZVVAKc2+JwyTIBqMlS4+Lod66fSsncC4ZjXVnQF9xM0ZjGLJ+9TcpF/b+8thu25oRzFIk8/WQdhT47iTo/Kh1WPt710MgKX/JIjrH8/wBKqnVuIfOG0lcFO1xhwtJ9A8sfprN4W4+6Vn3cchJUbu3WEjsSkT+gGuy1D3UzLPRRjByXcX1pRm21Xik5a2tShhSilsKTBKYBBI3g7xE17qNKiB+bB+yrm9lX2cXtacLE5l68QytN84yEFwp2DbZmAPXarmT7IqioBOUaAJG3jHetay40uZ5rxZL5HzUyWBIzmRlEAXboiP7o1bN5hWrDFOZB235029v4qkjYkAbwayNX8Pbiw4g5vTlmyu4dayr9s2EAkqIcIkenea6K1t7NGpMZw9zOVUVLRbYh19QlJEBuSNqUdiTbKcZyas5XwCLHVGLOXs7F5tCFFJbcAKyYnaNj6Vg5BFgzY3d17ndsG2SoLXc2a/CbWBICykmAO9XlwN4DawyvDNzUKLMoaaKnj+bnZKJkH5DyrUc5jrk6G1elbSgLtLi2091goABA77ipajt5dR3JS6circanTlzaWjN7mMWL19IC0sBSW1LO4CAoTBnuazbPRdk3YX4fKGz7+gJLhAE+GrYVpmkNF5nVHEzTWCxlgXrt67QlKCoAJPKJJJ6ARJq9Pat4M6h4e8KLnKZlaWL5WrG7FDFurnHKbJxzn5h9gArlLs9ts7R3uVLoVenhrjX7ly8YdS6VKClBDoUJCSmIHoennXnq4XrUq4ZtMg74qCTBSCUFUlMjyEiPQCrC0Vg8jxL4jabttI6VfLttj/d3UsgAOLSglSlHpJBHWvf9pPh3r/htw2d1HeYS+wyjfMMpuoA5iQr4ZHoO9S8WJxbT6HRZsiaRQOtdL5fAYZp+1v7hpaVpSopURzGDJ/CutvYn03h8xeL+nsLZ5V1OAL6U3TaV8zvjEAyRsqNp8q5YssTrLUVtc4+6fv74hSFJbclQSD0Pp1q+m3Nf8CsPgsvpbUv0Zf3rFtaOqYSlwOMuEqKVBQgEGsU+z3Uj1NO5rHvfNL+x3BZ2+FxFirIO8MBZONOrbLNkwy6vlCAoOJIAlJJIA6yK2G4xtsu8RfPpSphq2LYbUmQncK5gB0MAjYVzrxG468SNAcK9HZ7C5uzyOcy+WVa3jt7ZoXzseHzAlI2SQe461t2quNWtNKcErXiO1j8Nmcui7QzdtKSphjwlDYgJ3Cuw7TXJ0u817otu0W5aZzD3yG3bS+YcbcdLDclSCp3lCygAiSrl3iOlcf8AtO8WWdGayvNMvJtEN5Fpbiy4hal8pUnoU7ASgdaytHe25m87nLV/KcM2PAv7pjHNMNZAhq1fUYLyUqEyQsAmegitC9rleHb4pBWZZdd5mVoTyNBR/rkiVeUGIpuEty8yZZccoNrnVGi/x02VyV+AuwSpxgWy1hKwVIgJI3VtIG9bZjs/pjWeLSMxl12t8oW6T4VqS0kMLluCkHqOs1RGexGmMjiL44thYW6pC2pbIUYgGSdh02iu0PZj4lcOeHWjmNNanurZnKZFywNswu25ipBtUgrCoMkFJ+HqaqKnjtKjmljzK5WPw0axTOas2GuS68fIIeRcNNqJaO8yFCQDO8Gqb4p8ONU5nXGZvrIsMNKvVrQ4pwD4ZI6eW1d13OvdE43ULWmrfUuFav7hI5bItBLyCscwWogSAQdgO/WuDuMGrVDiDlMRzIaRYXS0r+IyokmCrtSnPJcXEFhx4otS6M1lGiH8OoJzOqOcqBADR3B28u1KsS5yFrnXAtLa1eEkAwevrSqO0yd7IrH4Gq8BsngrrX7OpEPsP6ws1G/abDgt7R0pkFKFhMNktlQIIrtCy9sXhM3gmvyI0g/jdTO3Bt8gCllTWPIWGkv3r7gnwy58EA820xFc2cO+AuVyufzvCHP32V0nru5aN3kcarDqDbNoykvoeDgQWyCrdJSqSRAE7VrXEjSGTVxYaxuhbhWrc9YqQvNaZxmHvmHXAkJ5X3C6keMCShSpAgmYHWtGDG8S3Nt341y9h5skmqOk9ba21dxRxuRzGWudG5xWFvGbzALbdONsLktplYsnlBJL6VpKgtRKCRykQZrjHW2sbS9yC8hjNIZDHZR7LjIXF7kXBc3t66VBXO4QAlKpEhCRyxuKuzJ+y3xoe11d8LOIursTjbk4k57T2Ivbh5WAuWdi8WFuEpaUySPEb+EzvIFdE8Of4P8A0inBJyep8pjMnkL1tDnv1pdOXrahy7ltagAkbyACR03iumRZJVtRF15HIXEB7OcV8TjtaZrI3LWFv79ZzOYWg3L9jfoQENIfQn6qUpBPIiUgEHrVp6P0VxD4j6UyFm5xDz93o/H41i8xGRU4j3d9QCEvsKbSNyCFLbUTIAgxXtap0jpj2dta4LTGl+Ht9eaXu7pAyeTyzxtmLu9b51AFTp8IoWlXKV7QUir/AOEdtpbUWh7+0wOm7PDnLp8N1/DYlxqwUEjblWNnY3HikJJMwAKw7LfhZ6uPHHm2/acK6Mx1+/mce2/lnUKYUtgG3HIXCFyCRMAwVQYqutTLdvsvdO3Fu1zpeW2pTbYTzBKiASBtMDc137i/ZG0Ne3Nx9Aa7Zedsnyh5Vsgr8F3clJUFQCJ3HUVkf1Dmiysrdz6CtSuYn3UySTJJ+Lqa7RWKNbVRkWjyptnEXEVLN7q3I+LbMJU0ltmUoAKglsDmV5nzNVYWLZTbkpRsCB+PrX1QPsnaOJ5ru6YunVD43V2/xLPmf0dajT7I3Dsgj6Ox20z/ACUb/hTtNt2X9FzUuRxfxZS2eDeiG1gFPjACT/qJq9P4NxlCG9elCAAfcht0O6qu7J+y5o3J2Vti8im1ubS3h1ll1glLSoiUidttq3HhXwc01wpt8gNPW9uwMgpCXEstlA+GSCQTTlJM6afBPHkUn0NnzDcYm7UABDKtifQ1Jp0RqDVP+y7UR/vRv9tTZhlRwt2spPKWVgE99t/umodLWy7fM6nacfW+RkGPjUADHurUAx1iYBrknzZvn3HtXQJZImNx+msEDl3JmOtek+j83B2MisHbmI5Zkdx6+dJqykapxQIc0Pk/UI7f3Qrjf2mOBXGPVV7hkaS4ZakyLQxISXrfHqWgKLgVBI9N67mzmGb1BiLnD3LnI26kFaiJ2BmABXit6a1U0gNt8SM6lAACUpuXAAI2AHN2G1dIuO1xkYdXp8mWcZQ7j5pr9mj2imclYO/xLauFuwtC33fo1QCAmCTM9BBJrXsxwh4q5u+yeVx/DvN3Nve37zrLrFmShxvxFAKSRsQYr6nuac1K4koc4i54pUClSVXTkEEQf53rWlM+z3h2GkssauzDbSfqobdcSlMncAB2AJPamnCKpMzfRM78D568MeEPE/TeubDOag0DnMdjrZxanrq4tShpALZAk9pJA+ddAAST59KuziBwfxmmdH5HOMakyl05aIQoMvvOFCpWBuC4Qes9KpFRVI5REbdNqaaf7p0jiniVZBFJgpBIHNO1EQmU9SY7VCHXB/MB32miJcWQBsRv5UFLmycJH9uD39apvi3B1CSD1Ya/XVvhQIkdu/f5TVQcWN82VAxDLcjrPWuuNesiZrkVRn0BWOPMP/75iP8AlVoOvmghLZ6fUEf8KrDzICrMp/8ATGP8KtF4jtlNu0ekqR1+S67S5szSdxbK/IiN5mtq0xZC8xbqfeHWSLiQWzB+qNq1UEyK3rQTYcxtyCqALj/BFZ9W3HE2gwf9xEzWCKVBX0jdLgzBUCD86S8OHVlxV/ctz0S2YA+VbGhgR1iaSbQKGyZ39K8eOXI31PW2o03O442mDuFm6eeAcbjxTMbnpWoJEkirK1myWdNXEo2W60kT23marjk3JGwnrXr6Vt4k5Hlaj/uOjbuHduF3ly7yyUBABHaSQfwry9beIdU5JS/i5nZBA2AgEfhtXtcN0rT9IueCVhCEqkGIjm3/AAq1tPWWUz+IZy1tirYtulYSV8pJCSQZ2mdq1xhuVoxTyOLOf8SCb4SDHhPdj/paqwADIrqJ3TVs6nkdS2B/cspHaD28jTWvD7ThIHuDUnr+aT+yr7GRPbor32ZkRxq05B2Jd3j/AFM13aHzATsIjtVFaD0TYYzVOIzGPsgDaXQDjiGwORKwQJIHciBV1hwKQFc0GZg9YrJlg4SpnpaeW+O5GZ4xjmB+LvI6j5U6HJVJgGARt+FYyec8o5toMH1jao0rWVkAqJ2+X2VyO7RlqdPMViIHURXHntPYnI33Fa7ftrC7eQbK2HO3brWnZoCJSIMV1404VSlUjvMda639nfmPCzH/AAWah7xcj85ZtrP9cV/OUJNG1yfIl5OzVnwwb03m3ISnC5BRAkk2jn3fVp0afzo2/J/In090c/dr9DPh/CFeFZCZECwZj/m03h/zvBst/wD0Bn9lPsplrXJdx8KNX2WSe09ogP2F0HG8CW1J93WCmH1QCOXbbzrL4OY3IL4nacbDNwxF4FFamFAQASQZEQQIr7Z3Oj8JdXL927bW/i3LniuE2bJHNAGwKdhA6CoFaDwJIIt2EkbgiyYBHyIRIquyldnB6hOLj4lTexalCeENwlH1U5m4CY6AeG2I/Cr7TsebuDXj6X0dg9GWl3a4FgstX90u9eRsE+KpKUkpSnZIIQDAHWT3r2DtNd0uSsys5p1ZorDYjWOfy1paJFzd3j7q3Ikp5lEkJPbc71cnEhPNwi1MANzgHoA/1sVoGv0xnsqSYBeWfwq4F2Nrl9PDFXqSu2vbIMOgbFSFJEgGiP7pL7ireEyFN8C70pMKGJcUO2/u5Irgyywmq9W6dxmVsLj3hq3tua8lfKOUKMK36mBERNfTjBaSxGn8GvT1j4q7FxBZKHFAkI5eUpBjpB71pCPZv4OIQlo6WUUNggJ94UABMxA2ilcq5D5dGfN72dkBPtK4BUyDk3O/blO0V1N/CKsD+K1DgSAsa4ttxMx9GubfhV+YL2a+CunM2xqLC6MRbZJhwutXIeJUlXciR617moNA6L4lW2ewut8Ezlba1zNpdtMukgJc90KQsfYSKlp7aLVWcY+wyhY1m64vYod6DqR4Z3/Grm9v64U5wAyeLeaQppdzZXTaiCTzIcWFgnoBBSR3q5cPwq4f6RU7faX01bY26bZWltxomUnkITI7xPSufuPOJ17xN4UZnA4Fh3UOSX7k8MUtIKogh4wIIhYJEdBXKcnCNUdMajKVtlR6DsrfH6Iu7xDaC9esNAL5QeWP5pPUGINefxEVjc5gMCSooQm7YbUOcEcyQenkDWxWWCy2mtIrs8zhF2AvrYOMkFJA5UD4upiCIjrVOcVbhTma0RbPNMMMtLSpTSXCFqaKDEkbSVbiJ8prxsuWSyuN86+J7+FQ7DmuTfwLP11mbnUfDbCafdumkXOKyxvW22WisrQEcoSpY2AIJIFYOpta4q44WJwz2RV7w2txBtw6RzhQAT8PRZBkg9jWoJXbLs14lkBhfvRdW0q4VC5HxAkbT3CRVd59WKVxv00ll5qPAebW0tSnEKUEEpUU9Jkgco3rJDJkzZdtvo+7w59fsOk8cMUN1Lny/E27SONTaPYpSNnbfLIvUtgyXEILYiexgEye9bZ7VSHdS6/ucg4p2wWvCuXTbPMFFEOgpJI25iDvFbRgsdp1Go7XDsY6ydL9km4StRKSy9skgDqRK+brskVp3GPEtZLMm+Vc2tqg4NVs2bu7DZcdVERzHfpM9q9LT6nJOS7R9DNm08ceJqC5toz+GHA7A6rRqfK5DKqKcfcWxbtW4BUhxlKyAZkDmmSBW/6qwmKwXGnh7icfZt2zKX7VKW0CAB7u6AT36iq503xR0pw90fqlFpkse9ncj7grHONKDgSG2w26CodCDJAOxrx9Sce9KZTJryWcev8AI3DAaNi6YS4yQ2kEymCADzxHY1uTbmpdTLFLspQfJtnQ2Us7dXteMofba/zsCgVxIPuyYIJ/CuTePWRateL+pgllLq0Xe4Cx8W569tquzM6k0FfZK3zlxee8XdziC4284txbod3CQFgzsIHWK5x1Do68yuRcvG8jbPKuWvGkvHmO8Eqnod/Oojmxp82Xm0+Snt520zyzmW0Shu4Qw2o83wj4gfI7/bSrEutE5Hw3zbrZ5WbgNKBdSIVyzt5j1pVfa4/EyLFl8D6k8RMzd3rznGvQNm7e5fTPvGnLu3Fjbe92zHvAC1KU4+iWwsB1M83wnmAIJryOHJ0bo7XGouKWmsZk87qLUzFq3mHr91tm7b8FBC1Nhe5JJMjmSFQAkq2rhHUXEDXGqMl+UruqzatuWrTTlvaWbLNm823uguNoQA4UplAUZPKYms61498SXNMZrh9a39s7hr6y8I+94pB533BzLVC5KZI/mkESO4rc8kU+ZhUOVHeHEvU+M4iYzM5PTGRtkal0MVv2FjeZKzYau2HUx4qFOsPQl0AoghIKgUmuMtNcULrTeDy2W0vcZfSGBdtrhOW0Jb6utLMovg9zFSXXgldmysSeW3SpSxsgJFVLrfXmuNYtYa6vL/OjLYBHuiHLfIp8BNrtzJbAIWOkhMwD86qvUetdZah1Dd57U2avL03y2re4UpRDlwy2fzbZUqY5QAIBMd5rnLKmnRK9Xodb6iOksejHapvcfZu4XU17jry/srvM/StlY3iUGUNNhblwoKBklYBkHp0F0ZzJYXAZl3Xl3xcvL68vcKMTfYy0ybGPbukFADaUtvvR4yEbAoCFEEbyK+edpqx+wtrRWIvbbHBp4qLdgo294BBJK7hISXFAyUqJmdtxVv6W9oHifqHOWWSutYZi7xuMbNtYXDgQ9cWKCgoDg5hAfKTCneVSoJhQrHTfQ9FamDVNHe/AjQ1npXS7dzph3MYXD3jq7hvC3a27hCSeq0OeM6CFEyVBW56irVnnHMCNo7bVwFgfaI1TpCwdt2eIufuWlLLy1X6W7lSTG/KpSSQI35QYrKs/aw1dkkh+x1zln2FmUrasWkpPyJb3qo42d1q8dHeoUruQZG+1OnrPMCfIVwz/AFSHEl34mdZZJCRsOa1ZBPz+CmV7RHE9yZ15kkE+Vsz+pNGxj+mQO73ZMEECECklz80ZVPxjf7DXC2M9pLiJj8lb393qu/yLTKwpdpcNtpaeH9qopAVHyINbefbL1Ifhb01iwJ5iD4h/w6bhZP0qPcjq7I2zJsL27Q2gOuMBC1jqoAmATPQE1nYmyFjk83d3N1bBGRu2nmeV0E8qWG2zzCdjzIO3lXIC/bD1M79TTmLbmJgumfmJrBvPaz1vctLRaLtbBSyCFsW4UUjuBzmPt61PZvqJ6u+kTt675FM/mXW1KkQAoH9deOsuDcLSTG8bjrXBmV4261zsjJa1zboP81spbSB6BJqJPGrXlqgNW+utQJSAAAq4SYHluNqHDmdMeqVczvhDjiVu8qolsxt8qh8R8AEFMwCJE/bXBh49cR0pUlvXubkiJ8ZBMdx9Wov49uJY+JWvs+qPJ5Efdy0bGxrVwvod7qW6ocxUAQTsB5d6EKe7LESOgrghzjrxHdH/AH+agAG+zyR8+gqJzjrxESAlGtc+pRjdV4B+hNLs2WtXBdx2TxjccPDbM8yx9Rrr3/Op865UIlWyiJHWfSvDx/FzXeo7xGEy2p8ndWdySHGri5K0qABUARAB3ANe0rfcySenlVRjt6nHNkWVpoSJ2CngoCdyd6klIjmJUY6ztQQQCJABHlEUJUZA5/qjc1adHJKiYiEkTE+vfzqouLEJzI5lcoLLZJJ+ferZS7Jg9DvIG0VQvtFaev8AUeVtLewvGrctAKX4hIChBAAAH6aqEkppsnL+7ZpeXuLcNFJdbH8pZJ+IARJ361q+sWrTKIbt2XEunaA04gkEBXmY7+dQJ4RZpz/8YszPor9lTN8GcusAHNWYnsELNaHkxmNqTVGk3Gmsohw+HbAIA/nvtg/dzVs+kfCwlg8nLXLFt4r3MgF5JJHKJ6GvVHBDJbBWctRPk2o0/wDEbfyQdQWo7geEok/YK5ZeyywcL6hiU4S3dTIGfwMb5e2/4wUzee0+PrZi1B7SsVjjgfkJA+nraTuAW1Ax50CuCl+hXK5nbZJ9WlR94NZFpMS6SZqeqyfwhZu6w+Zw79pb3jFysLbUENvoQTCtzKtula63ibRgq8Jt5sKIJCb5g9vWtgRwWvVSBn7Qdx8Ct/xqYcEchA587agHybXNbMSxY4bTJkc8kt1EekE2Voq/S5ccqVMEq8V5tUCCDBT8+9e9iM9pSxDCG9XqabtpLbSXyEJKvrQI7zvXi/xJ3ZT+a1Fbbdi2rf5UKuCmUSDGctwQNgUKg/M9q7wzQg+RnnglMsNnXulDyheo7Sdh9evVstd6OnmOpLHb/VKoLLaC1XhZXcY5x5lMw6wfETHnA3H2ivGS483I5lSNokyD6itCzbuiRxelp3bPovw8yWgX+Dj2QsNTYy7zuV1LZtItGngp9Fs1JJKeoEmflXo+OiVEFMT5dDXFvs45e8HFLDY/x1G3fWtTjZMhRSkwYnYiuyvFURKESCdyawai3NtnqaVJY+RlBayAFEEGdxUa4A5CqAe/rQpUrYpnbbfrHcTUk9JAG+/lXA0Int1ISiCZIAkmutvZwPi8K7OBMXd0JHf84a5ESsogKAAI8q1DUvETO6ZzKsZi8jc26C0hYS1dOtiVCTslQH4VUHTOeWNxPp2UHw07byaDlMjY/dXy/t+MOrHEhq6y1+oDZJTkXxH/ACoqccSNR3RJRmMtPblybw/Squu/yM3Z33n06ggGQacJM7pP3V8uXda60Qorb1HnUJgQlOQeJHnvNYjmutbH4PywzqR2/wAkndv+VS7TyH2XmfVQpPIj4CevQetRlCv7U9dtq+Vg17xBaPM1rjOIEQQb90/4VGriBxEUghWsc0tMbkXzwH3zR2nkHZeZ2txDvGRqbLth1MpeWgjmB3A6fOrlxt7bNYuyU/cNtg27Z+NwAfVHrXyqezWZceU+9e3C3XVFS1OLK1KPUkkmST3JoX8ve3oBvLlb6uxdlW3lJHahZPIHjPqXfa00fjiBkNWYe1iSQ7ftIIHfYqrWclx24N4orF9xLwCCmZCLxKz9gSTNfNIoacUCq2bBO/MBH6qjIbEQHAO4BBAo7R+A1ij4n0Ru/au4E2PxflkbmOvu9k+v/AitWb9tLg5jrnOcozty3fXVs+wpuxICghkoVIUQQQYiRXC6vdxHOhxRJ7gx+ikhTG8WgUT0JBG1Le2NY4o7Vvvbn4cjmRaaU1A+FJKSSGkdQd45zVRj2kPcdYOatwVu6kFstJt321pkFASSrkkKMiRO3XzqiU3DrUlu0A22BHf5zUiL65UoQkJI6lMfqrnNOfeXGodEbC5qG+cevTZu3z4uC4bZy5uyVMqXMqUFJhUTAAA27zWl5LSOqctlcFc2+StnRjnyXVX92lvwm4mQsq5iCTskCB2ivbDl06qUwgnqSBE/ZU7ZuwsFVwgk7Ekjp9tcPosXLc27O61Etu3wPZtdOZ8XQuE6lwDYKuZ0NXpWXSOgIUIAHQEGfWtdz2gM5f8AGPR2eubJ1zGhh+2ubqxS26W3ihRSIKjAgTzECPnWeXTyw4oLTvuQQKOyyOOZkeIlRmFJt1KCo7gkbCfUVxjoNst0JVya6eK9pqevjKKWSF9O+vyLZ07jLLS17aZW1Xev3lk34bT9wlsqiOVRMI3JGxPXyNU17Q2qbm71vhLNKA1aWmICWmEsAJQPGMkT1JAAKp3it0Rn9BrbQkaf1TaEJALreYZWCe5CC0k/ZzVTnGV7A3GtLVeJzGecH0QOUXzbQVz+Or4UlCvqxvMTPauGHh2XFNTlktfPma8vFcGTG4Y8O3zuzTMnfJcwJaSlAWCJISAdldyK1i6uFLfuCyDypX4aAkEA7gAHtNbTYac1Q/jvevAKLBbwSpVwkAK+ONgRzHfrArc9E+z7r3iY1kUYW2U2w1kXWzclAQ0CFQogDeAR2FelBOCo8nNlWXmlR7dziTjLayVkNS2rAtMS2t63W4V3DalieRLY+IDfp0rFzuc0njLyyxuJyD+dW+2lnxGj4LUlPOtJSqVp6QFEda6AV7Hy9QJYF7qdTd6WUMEt2/MsgJCSCtSgSJFatqz2EM1hdX6Fwdpqy0dXqO+urQeOw4lDJbt1O8xUgqV0ERJg71mhDddR+07zy11l9hXGNRlb/Bl/TunsT4blwHCl1Ld28gFJ+FRWtHSPKd/WlV35D2MeJmEx7GMtrnCXRYcVuXyTCgIO7UmY6x9tKpbzp+rF/P2C34+6RyJjcu0ts3jReRZrQhLQDqCEKBMhRJAO53gn7TUt9qLDWLAvbvHvqdJ5myh4guj1RIUR6Eb9prQU6vRk7K1xr2knLm9YcK1Jt2iUBCQSXEtgdQN5I6SfWs1u50bqVxb2StDjr1MvLcuFrC1hAB5EbbTtE9prZnnCOPc+a8Ov4HlJt9D1X9c6PzFteW+Y07lbW2YBQnwW0NL8Uj4Up5tgSepIkDpVe8uQcu7Y5J9T1klXJby6DyLP9sVdSBt1mvf1dZWLjvg+9Z4Z62IeatLq0Qpl1pSRHhqQQYgggkHatWVpLNItHHsopNs0yfELa3ACFEbEp6Cek1ywyjOG5Ok+7n+ANvozMx+Wa07fXfhtoLvieIkuFDrRAO48MiZO/wDOFWJgMpi3WEo06b0FZQ6VOqQVqRIKwlMggSNwTFafhtFnMMY/LY5ld2oEqvUXHMgKQdgpCupAO21WXa6TsLHFPtWmOZZLjfxqS+fiEblS+oHc1qgqRKsnOTxbbZKn30qCwoFxtCgknrMkgEbwZn0rM+ldPseK7cMOrNsjmClwocoAMgBMjrMgHaq5xuTwVxfu4Owtr62daccbQxaLCAspAlUKPQgEgkkj1JocZkbB62Un6au3bezUEWzbaSh5olQgqJMKBiDPQ7dKHyK3Wy07HUKLpf8AmMpZKQW1pJIUCNiTEgR5is43javqyD57xXm2LTjlq06vxgVpCuVzllO3QispLbiPhSqCem1XsL8idDjbg/nAee1TI91B/OOHpvJJrF92uNihRG28bD7qkLb0/ER6ztUteI1NmYn3EAQvp5GZpy9ZxJU4ADuQmf1VhpbWNwJ8qNS3kGFDl2jYz+ilSFuZMq6tRshLxj0ifwqEXAUooaYedI68p5o+yKzbXKM2rSU/QVk+4Bu8+VLJPY8pPKPsFPc5q5u0FDxU02f7G26tKPT4RtTUU+Q9zMIOPCP5HcTG8IP7KIeI5HiIfQCehBBPoKnbvmpCiypfL1BfWJ+e81N+UV+j/MoRamIm3SEqI9VdT9pocUgU2egclpRLIbRpl8OADmW5fqWonv8ACUwJ+VYrtzgz/WsNciTJm7B28oCdq8xx885cWCVL333JPqaD3mR9Yz5RvTUR7mepj8nb4zIM3beLhpBPMUqCnCII2KjA3PYCti/jAsSn4cben5qQf11pAcbCSsmFyRylO0ecz+EUMqVun8OkfbUqFlRyNG6niBYFPKrGXYjeCtA/XTjiHiwoc2PuwCPNP7d60eG9yd/ODtTAIEgEb9+tPYHazN3VxExIVze53ZA6fVEH1FadrDJMalyyLy2Q400ltKIUASSJnbp386xShalCEEjsRSVzp2VCZ7dKOzE8kqpmKiytG/r85EdIB3+VGpFqhMJ5gew5YH30ZUfq+IQB5/4qBRBkBcxvR2dkubTBV8f1FQD3UN/uoFMDkjxCFHvH+KpAgFMmCOhnsfvp4bmZH2JJp9mG9mILRYMlUidjI2+ynXaqBkrgE+YP6qy/ESZgbT3mkp0mClBVFLYNzaME2sbhZPoY/ZRBtSCJAKuvaay1ugxzNEenSaML+GCzIB7p6D1o7Ohb2QB5xsAhJk79uv3UhcubylXmdh1+6pfzMbIVMdwQKRTbx8RIO3aZo2KxKbZIgXXhJdDKvD3hRRAUe4BjevHzGmMLnub6SwlutUR4iWwhYPoob/jXq+IEwgKVA3gzAqVDravhO49SaajXMe5vkzWdB6DstE67x2sLC8eWzZKWVWrsSrmSRsqNus7g1dyeJlmkFH0Q+Z7peBH27VoLbtuhBQSAT0nePsNSJgkfnIB/uKT9bqVjk49DexxRsUpEYi5MdIdSR+in/jOt1KATg7k9o8Ybz9laQwGuYgulQ8ggDfzJrNZtWlSUOpEdioAn0BpKKZbnL/xNvTxILkIGnn47/nwT6npXl5ZWP1FdjJXNohpxSAhIcUZgCBJG33CvNS4ltHhiEAned5qJLinVBEdN5Mnv+2ltHubVM9JvDYNpoJUjnWQYCXICT32PX51McRZttKNuwgQRuXCokR6V5A8RclRAB25gSCfsp0W1w64ZQskjZW4B8t6KJTo9Jq1u7mGGFOADaCsCB8jvFY9/j3rSZuSQJ6oO5++vPcQ4hUl11CgTuFdR5ColqdUJW44QRIJWY+2nVC3Jj+8FUlS0qA/tQZ/ZQovFsrC2XoEbBQkfaOn4VGlh15zlbbW4f7VKTP2VmDCZIt+ObNxACduaAY86KE3RjLyC3TJiQeqUgD8Kdd6pUEpbEDoEAfaRFRNMJU8Gy7ygkAkbn1rOvMXaWrPjt3zbpMCBIV9xqlEe5Gdpa50gq8UNYuZUWwHwpxqG+cnzKlmAB6A1u9uOCb1sbZjUWQsjMh6+wjbzoEdCpKoI+yq0um3GceXllpTY6wRzJ/CvCW+0CIyi0Hp8QMR5GKuCUeqs5Te7vouRWjeGC2XLy14u2akISXCyqyUwtWxMAchBPyrVGLjE5y5YwGmcJdvZC7fDDD9zfIQlRJ2JSQlKR3JJECtPsX+eee+Rcf3KNjHn57Ubz5VAaKCDsSpUR8qmdN30Lg2lXU2XU2nsnpS8csMzcWCHmiUnwnVlBPeFFABB7EGK8a2d95dSLa8s1uTHhpuWyv5csyfuomLlxpsIFw+2qNvDckVktXdwlxLgyrYIGwdZCvxINJUU0yV6wvLQpN8zc2xc3SXWVICh5gkQR8qQDfKCHAog7fFE/Z2r0M5qvP6js8fZ5/O++NYxBasmykJQygmSEhIjr1kV5qbVxUFoJ3PYyDSaAx7nH5JKy6kLuGyZAJ3T8hMEV6mE0pqTUg8PCYkXy0GVNtLbQsDzCFKBP3U1kp9lS21+6FREBLwkj1AIigvG7m6SFrWEFOyVNyB6kQdqV8hNNuy8+G3s04vIW6czr/VVxjmxKlY6yYcL4AEkKcUmAfQA+hrzeIPCbCZXiJineFmnzZY20wZtbu+yAUXHbn3gqJSXDJVyETPKI2FUnyZpglVrk3lyP6248oEnsEkdT6EVaLOF1zgeG9/qjixfXGO0+G0qaxy+VGTuFBSSgocPxNpmCSDJAIIiaiSap2Pm+TLD0rwn4b6FS1f6zy1mbpM3Sl5K7Q2hJKySpJ6RJ2IHWsfhz7QXA7Au6gxmU1T7q19NZG/tlt2qnUPMrdKkBtSRJJBiCOvpXFfE/VN9xJzLN3dajukItGAiyKdlpXvzFa5+KQI3EiNq0RGnkM367leev3QBzEKVuoxtJ6zHpWWctsut/wBD0MWm3R5rr3n2a0TxV4P6pbtbTSutcbcu3lmL5LCXeZ3wh9bmSpMgg9UgyPKoOKDLR4i8HLi1WwsK1HdpQtCykK5rFz+cDG46EV8lNH2TVm6nJ22u3rK5KvDcDJW0tpsneHB19YgfOustFe0XwW4dWnDfHjVWoM6/gtUO5TLv3LheKkrtlNlbXidEAkCJ3itWHURlykqOGXROLuFvr/Q72ZFzbrUhy4ulg/EJ5VAA9IP30qrp/wBqn2dG8NaZ644pYdu3vY8JA5g+Nj9dsD4eh/DzpVoteJi7Kfgz46HGZDA2zGTwufQAhzmZuiOR9pe55YmZIIk9N4r3s9xez+s9MsYjWVjbZNGKPNZXj9ukXNu4CCeVSQAoE7FJnbesXQOeZylyBjA8zfWja7taLhKHbd9tKZ5VSOYGY3FZGYwz62S1cqbYZcccdFtbkqbbUZnlJAMHyNeJh3yltcenNu/gOUlN8jVGsnlNX6Zv727xxfuMRyM2bzBV4rQUZKVd+UCSD26V72B4cXF2lNxnLnxGCEOIbbUS29vJCk9CI6etebolBxWTvVs3L7dx4xCVIV8BAJJCk9xG1WLib45bmbK1ttJMBKPh/R2r1ceGMVcehwXrc2YubR4KLdht5YYaCWLbHWsI8RZICQtQ35B1KTsawcnhc/ktLX+PWoi9b51MJSQkKbBEie8gkQa3C2xNtcPNJaQEFClOJ+cf4zXoPY20vrnHWQffYfYWVOOoAIUFEDkjunlJn1rnm1OPA9su8oq/SGjrbUWJss9fm7YylsostPIUUFJbUQlQHQkiAZ8q2vG6KtcbkX8k3P8AKkkPtFIKFqMcygO0kTA71smoMd9A3ItbZ/xGnJUlRb5FbzJIBj7q8xN28PqqIHz3rvBRlFNDap0ZoQsfClAISI2SRtS5XpA8LlHlvNYab11KyZPTz9aM5F1KuZJPc10EZYRcGCpRAmRPXyow28tUqUSPlNY7Ny6v66yR09ayEPNIJjxP+FQBIlt+OZKfsPf1oeS4mClIB8utOLtPSFCesUaHUKXuVid4BoGnRGbZ4L5PFII7EdKNNq8Jl2R5RWQpTaPiJWT6naoHL5De4CjB3pNWO6CLS+hJJ9P20KrRRAASdp2msZWQUtXMkqHp0FSDIObFQ5p8zQlQd6JRaqmfDPoQqn90A+skk+pkzUYug4spKCD6E0Zuggylvf1VRZTdBe4kgq5Tv2MUSrRvlAUkx6GIpN3q1QCgAnqQalbuELJAQevehE+RG3jW1RypUQOw6U6rJCZlqI6mayEOKSdlEdqyGmkq+s4v4vKmSYAtAQCmRHWnNu3HLKCB0kSZr1VWrASC644qBtAAqBarRKZ5HCSfMUAed7kFJ7AdJiZ+yoTYJH80EdACI/RWYu6bSYAWO3WoxdMQfgXJ70DrlZje4tAT4Uz5Db7KNnHMOQQ0QQPI1kJu7eR+ZX1/t6Jx9J5gC4kESYNAiBOJZmSInzSTIqVvFNAygjyggioWrtpRjxLkfJQrMRdMGElLqiR9Yrg0DY30RzAjwwQfM0CcC6HCUtS3AJQex7kd6ykPM83MUuEzH16zW22nmkFa3QARBSuDSbopM80YJDgA8GCNoKo/CgGnWAr4moJOwKj0rYE4+0Dfjt3F0lU9yDQ3TSAwHfeXSr+9A/XTGnZ4JwVkiCtKTPcSTTjC2R3aQmPMjf7qz/5PBUpx8qn0qRsJKpYWsEd1Ge9Q+TEee1ibY7Jak9z2+zyo04wAwysEnoCa9tDyF8rY5uYHdRA3P7KfkDoUuRzx3TtPnTXWxo8j3BaEhS0pg7yekdye9SKbtzG7fSeYGD5fhXote8XCeU+Dyg8glMmsm6xTmPW8mGFqbBmEwD+yjah9FRBjNOOXzBWH0tpKiR1hRqY6LuSkpayFu2sbqKid/KK9Kw5mbRpDrpbCk8wDSQeU/Mx+isJ24dQVLVcOvjmiHd4+UUKF9Bb6PPuNJ5S1O19YODc/C8J+UedYF3c3+M5EqcIWoQApMco8wa2PIPutJbUENH4dvgivHyj9q/atP3tkkmSOZtRSr/sqtgnkcjyHL/3gBL8EkxzbAffSTbLWhSWbJ1xZGyUgHmPkCfOms7PG3rjiWFXCCeywCBXt2tnlLBKFovkKQnaAmD0Hz/TQ4RBTaNXub/NY9wN3WMu2CNwlYMgSNwRSTqS+5AVJukJII35iY7Ag9Aa3G/uFPJSLgqcWlOxJmK8Ny5dZIuWn3AOoGx/TRtrkCk2ePYXFtdXEMN3KXRuApJie/URXo31pfXrYQqNt+aQST5V6uIyl3l1KS89yNJkKUG08x+zb9NE43Ys3CHEtuHxJ3JHT5VNuymlVmuPNPssFpxoyRsR+ma816zK0w82HTsPiRJn0rZrzJWNuosJtVLCugUAAKXubnIl0Kb+7elubBQSPDssc1bHmt7QIWR1PTp2rMSh4pPjFIHQHlFZy7MK+qrqOYT2qBDoUv4k85iPi6UUPdTowXUpEjnBV0M9IqHxXuhKUgHYxsfka2Y4Kyvrd24ZR4TjYkpk8s+leA7aJkIKiN+yqizouYLbl24OYFKhMbgH7orKDz6AkcyEkjl6nb7qhYt3EFSWXQlPeUyazGMd4ihzLHNOxHah9BUA09cj+uugJB2jeRXs6exOotV5ZjT+mMTcX2QuVBKGmkTt/bKV0SPMmvZ4Z8LcjxS1c3pOxyrFnCS68+8lRIQDuEpHU/OBXZdth+HXs06XdssLgri4eVjX71+7hJeuHGUcxClEggEDaOnlWbNnWJeZ0hjeR8jQeH3A/SHCdpeqNdXbWZ1bZWDuRRYiPBsy2CfgSfrrmBzHbyrmH2uOOWmuMeqMVdafYu2sfb2/h3ZcUpHiOkgJ5UDsgbBXcz5V4fFb2ksnxT1yMu/YP2K7XxPBbbfPKphcfmlGdwIPnM+lVPkciM/mLwvJVbKW3CkMHlQ2pIH1PQz95NZ3OUlcnzZ6OHTbJp0A7eKTa3SkYu3dhxCT4jnKFJAhKgPOCT+msO+zVhYvIXeFFoCoFJbTzgAjYKnp9naiv3bdlpFwlTy1llttKVQEFO0yPOZ38q1vJ21pqq+LJQ5bpYQVEJXIUoHfby7fKuONW9r6G7JJxjaVs99nKaXvFeG1cMpJ+IJKiUlXcEDoCdxQ3rGlMg6o+8uIKXZDLa4dSCBM9oJ3ArWE4Oxt3nUuBaPFX0aOwHlvXpvWTtuwLizeQh95JDaygFSUgdz5/fXZxrowUr6o9C8Tpl/8ANe8JaLBCCHVlCjtt17xSrERp9ItbZxdx4jjrIdWtaAokqJ237CKVTy8ROVdx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6" name="AutoShape 8" descr="data:image/jpeg;base64,/9j/4AAQSkZJRgABAQAAAQABAAD/2wBDAAMCAgICAgMCAgIDAwMDBAYEBAQEBAgGBgUGCQgKCgkICQkKDA8MCgsOCwkJDRENDg8QEBEQCgwSExIQEw8QEBD/2wBDAQMDAwQDBAgEBAgQCwkLEBAQEBAQEBAQEBAQEBAQEBAQEBAQEBAQEBAQEBAQEBAQEBAQEBAQEBAQEBAQEBAQEBD/wAARCAFuAiYDASIAAhEBAxEB/8QAHgAAAQQDAQEBAAAAAAAAAAAAAgABAwcEBggFCQr/xABqEAABAwMCBAMEBQYFCBMOBQUBAgMRAAQFBiEHEjFBE1FhCBQicRUygZGhFiOxwdHSCRckQtMYM0NSYnLC4SUnNDU3U2NzdHWDhJKTorLD8PEmNkdUVVdkZYKUlaOz5EVWhdTiGURGpMT/xAAcAQADAQEBAQEBAAAAAAAAAAAAAQIEAwUGBwj/xAA/EQACAgECAwQGBwYFBQEAAAAAAQIRAwQSBSExE0FRYQYicZHR8BQWgZKhwdIXMlJTseEHFSNDVCQzQuLxYv/aAAwDAQACEQMRAD8AoL9E0qcx3pvtr+hj+ZAeX1pl/f3qQ7dhUZ6GNiKnvLXMAp3kd+1Nt360fLMGmISDv2/GmvAqyMj4oG9PBJEbmKf5ffTUFWN+rrTfDRH5R60qBgx91MOlFH3032RQA0eVIjfenncT0po70DAPnHSkImiI70k0mqRQJHY00Dp6U58qUEx5CoaoBvw8qbue9ERtQmBEUAN5DuaXf7KLt/12ptztRQ7B6b9zSG4gb0VIxSCwe0ffTfOn3MbwO9OnpQUMfT76SY2HpSiftpEQBHaiqAUiN94HSnESdopvX7qXWe0UALypHr+injYfopR28ulADSDvS+tSG+3c0/baCTQIY7/ZSntTkeZ3mmgR1kmgYygDtNP6fopcvfpS7T3NADJG8dqciPspbiPvpHcUAIAAT5zvSHTft3px0A7daaPWaACnz8xTEUvP5zT79Z70C6A9Ce5px03p5Ex+NIDtNAJi69eppbTtSEwKR6j0oRKF3I86c9POm2jpRfL7BQAhMyDNNuYNLoKcE+XaigHEEg+dOJBPrSETEUj0p1YmIdY70QG3r3++m8iKcGD06dadEhAT86JIkH03kUwG22wmn6Cen66CWOYMg9CKdIMAmkkbCYogOvWqTIbocAdKLbbt60wHp1pJBgedNqyQiDOx2pbSRSECe5p+pmlQh/kDNEAY3pkfLajppHNsXl604G5mmg/Vii8xG1VQhQIg+c0qXoO+9KmTZjgA9RSjr3ijiftodyCRvQdrBjtIimAntHlRkGNhtQ79D51PQaYxG9R9eu8dqON5poiJHXvSKRHEddvlTCewo4Ez9opL33E+ppl2ARvA79qaJ9JoiJk9zSIPftSHYw6z5UxHXeiI7iKaCBQFgjeP0Ux6xMxTn9PSKeJG+0CZoKA67RTER9neijf50hHSN6HzGAZIkHc0jPlHpRes0wneihp2CSZ/Cl+jzpEdJ70o70UMaNuvakPnSI2670uv2edS0Ap29TTEHfvT+W+3Wlv1A60mFjDcb9qbb9VOJApj3miqKseNqal8ulICB6Ulz5DFv91Lbp0Jp0iYpDzoSsVjbz8qf1pH0pU6E+Yo8thS+Ext3p49dqaN9xSaBMY9fnTcsAb7UXkJml160gsY9fspCZMdPWnidqaOooofUfrABph3B604HcdqW8jedqPIQ223yphIBG+/nRHypgdx696qqQ7HERE9KXU9KcD8aUEVIho6bRS3mZpz2HpSG5B2iaaQht58gaf8aUbgCTSgb0UApnoIp9htSgRt1phuadAFuTTdD8qeO/SlQlQCjv1inAkzM0pB+dOPKKpqlyExRuAaeIOw+dOOmxikkTO+9FEhcpPyoiCabYiOpo9yeu1DRDEI22kUQMR/1imQJ7fdTwJ2700TY4Ej1p0/ZvTiYBid6fr160HNsQ8+1OBHWkkGIpbyT1ppA2GPQ9KeZ9IFCkbyaP5+U01yIY6YME704BnbbyphPyB2opIHT0pkNi+yaVPtSoEREAGY9aHaBtBo1A7/ACofX7tqrvOiYBmIiJ6UMbiTt51JG/cxQx6T3mpKTAI8u9NHbyo5PnQx84MmpooD4dwaRBO3TbrRpAn50JBnYbmiqKsDrI3j0p4jfqPKn2IBI38qaJ+XekUAd+2xpGZ6fdRR9tI9ZPWgdkZkxTfLtRgfD8/Smjf0pjTB2+6m269TRd/00j+nrRXMpOweWT+NNRgdz5bxQkbk0gsFXaRTRsKIz5/KkUk0FWBG80iO1FBG/XpTRERRQxokfLam6dDRgEfb60JmYiCKlqgGPbeBFDvtP20fc7b0PfzpNWxp0NHbeD3ovnuKQ6gfhTxufL0orlQNjdOm/nS5fWnAO+349qUb7UxDCfnFKO80piSR+qn6fpoSsBo8jtSHrO1PO00xB86AF6+VNO3SiPc0ttvwpAMI/VTR/joiB07DemE9P00wGpQYoojrvFMB3NAC2HTvSnvTx386Xp0iirAXqOlMCIA7U8TsKUee0UUAgB22gdaaPX5U43mREUjuRI6UJUA3xbetPMzTntO8U1AD+U7RTAfhSjff8aQ67d6AHnaKcfKn23/Gn2jpQ3YrBGwpx3jp0FOJ6fb0pwO1UibFA2BHXz8qcRHp0p+3Tp506QJE9JoJbCA269O9P89zTAEbdgaIfp7UEMcT1jpTjuOkUu200h1nt3oJCAMU6Z8vSnT6DanAjf1+6mkTYhEnfY704E78swYpu0jbpvRDrHaqSJbHogCZ679KblPUHbzogImO1Coixx0k/I0oPzjzpTGw6UUbE+e9UkSMEk77UqLeOtKnTFZHG1D+M1JG5MDyoDJ7fbVPmUmBA6AdKYiBuJNSQeg79qYiBEAxUNlpkZB8946UxSQPMCiiJPSDSKTE9qnvHZGRv6UiDEURGw2jem3EAUNUVYKqCBvNSKnrB6RQnz+VKikwSNhtMHYUvSKIyDI8qYCPT50u4dgFJHpHSmjfy+fzownuaYpHcdaCrA6/ppo3G81JG0+dIiNwTttAoHZGB6/OlykT99PGxilG0kdu1AyMjfcU/LHYijMlQHQRTcvyM7Uh2BEHpHlTGZH6KMiNjtTRBjyNOhpgDoTEUj5DbzoyJ3mhpDsGDt+FIiJ9aIAneOlN0EdaEh2NBjbeniP10+46fOmiT5U0gsQ+dN0PzojSjvSFYJmd6W87705neOhpedA7BI8+tLz86MDYUo670qCwB2pBJAPnNFBE0o2Haigsbf76aJmd6OAR1imM9qa5KgsYjYbTtSAERG9P3gDrSAJB9KVBYMbEkUt5Edh3oo3Hban5f0U2gsGD1+yketP5U/6aVBYx+VN386Ign50vL8aaQWN023ApQfup4J37CnA9PnS6isEiSduvQ0h8/lRbnoOlOUj7fOmkFg79J69qcgxsNppwkbbd6Lb50CsFO5+VF26dKfoYA6jakBBG89qbRLEB1/670XmPM7CkOm3WaL9VIliI8xFOB6yafaT50kiSD6UEtigyP10SR5il0VHWiA8vtNUvMhjjpRd4BmBQgdhRcu2/nvVJEsUzAPekBvTxuJ6UUbD060Ikcdd6cRP2d6YDf5U4jeN+9OiR47z9tPA2jzpdY/RRR+ntVkWKD3pUYANKiybA5fvoCk9x1/RUxTsNt+tNyin0GpEO46700RAqQiZk9vvpoPl0qaLTIY6yaRTMdKMp/GmKdoNDXIqyMgb70oG8/ZRkdYihiaTVlWARsZ86YgDp36VIQCYoVA9Nj5E0qKTA5d+vfpQ8u522qRQOx9JpiIgnrSoaAUD2PT8aQG2/2UZESTvvTRt0mlRVgkbGN6E7T6+VHA2/Ch5DsJ6UqBMEb9RS5ZFFBBIimjbbanXMqwd94Pb8KblAPnvUhAUqO1CUz8zSodjR6TJ/VQESPUfoqUpjr2FMRIO8xUgmRRt6edOUwPsoomCYFLl5th0plWRpBJmD9lKJieg3o+UAE9CdqRG8DpQwsECdjTFMiijqaYGKKHYwG8mmIFGf200SPU7UJDTAgwAfs9KcTMdTREHp1FIgjtvSC7GIEbU0GD3pwOo8/On9O460AgIIjuJp09PlT+W3zpJEbUA2N1+dIQOvcU/L29acevntTAHl6UoH7KMiBJpR50hWAQI3P20u/wBm1FExTwO1AWBB6TtTxvTnoKUb+op9RrmME/bTEdyYiiHymn3+W1ImwUpkT3pEb77U4G0zTgdTE9qB2DB6mnjb9dOB3mnMn7e9MLGA322FOJInyp0gCTThPlSJsUT1JEUk7q+W3204TG0bgGi5fRNMTYwBjzogkgddopAGY6T2NPETH20IixgkfZ1ohHMNt+lLl+ZJNEB5eXen0JbEB8UE08Cfl1p/TYRvSPU9vOmSOAIJ+6ngn7aQG0k7dqIAdzJprkS2KD9XrFOOu+9ID/r6UYAg/jVEtjAb7bHvTgdNqfzp0gA0IlsW0Se3ajgRSokpncVRDYM+lKjAjYAxSoJsUHcbUxTI6/fUpQNjvsdx5UintyzFUxKRAU9e1DB2MHpUykn76CAI85/CpKTIlJKdoiOwoSD02PeKmKdunXt3oQNt+lNlpkXLueYUJG8AetSREyfUUxA2779aRdkfaPWkR3j9tHEfzaYA9T6zQ1Y7IynbpEUko2gj1mpIgR60JT5bVI0yNQIO2wNIpPyo6XKANh0p1Q7IyD/joY3BIkVJHXalynfp9tJ8yk6IwPPqetMRtFScvU9STTFO4jv1qWqHYARud5G1NG/T0qQp7/ZTRudo86KHYBAjpSIiNtu9FG2/WlsflQkMjIgCIkmkRA270cRG80ikg/PekOyKJO9OUiR5daKBTlI+zak1Y9xEoQYpERv3o4MGDtSIg779xRQ7Agf2u003KOk0RBnbeaflPoOxooLAImBFL5CD0oz19RTRv9tCQ0wDPcd9zSiZNGrbYfbTAASPWjuCwZgREEGlAMQOtEEmDtvS5ex8qKCxiIHfsaXLJ9KKBMRtS37jp5UgsEgADeaYjsakA2HrSKRETFAWBHl9tPy79I2p/Lcn0pwmPQDeDSFYBjeZM08QSe3pREdR27Dyp4Mj5/eKYWRjft1pynz+2nCYPT50+2+3pQOweXcgdutJI2inSSSe29FHWB1pCbB5QO3SnHbsPIU8RvFOEnfbpToVg8u34xRcs9fKiSJO1ONp260e0ncCAPU0RHl1O1ISJEb+lEQQRQJsGN+n2UUGekUgI3G07UXL+FUS2CkSBFEAncEUgAB17UQEAA70CbG5dv1Gn5d4I7b0Qn7hRCJ+IddqdEtgp36U4A26CnHU+dFyg9e/lVEtiid/upwOkHvThI28z1ogPL50N2Q5DBPaI3oh0mkkUYHQ1RLYgDAmKflBMzvSAJJ9aMAEmNqCGxikwImKVShJ5dzvSoI3jxv0O/SmKZPlBqTcEEUJBn76qiEyLlPfr6+VCU9YEknqfKpyOgiO9MpMwNiflSfUpSox1DafLtQlPePvqco9JEfbQ+Env1ootSIeUdulApJ6HvU5SB16iOnSg5O/SgtSIuWeo7d/OhKTEnepFJA3pEEiN9vKnRSkRFO/p2NNyCSP+s1IJkdqXLJnvSoqyIp286RE9e3epCmOw2pvMfbQkNMjIH2UJTHyqYp7/fQxtv8AfSGpEfL16edIiI+ESN6kKQAZ796aNoEzSodkZAgd5pESKkKR3HWmiNug86fMdgbd++9Dynr61KoE+sUPL6bedKhpkZnrtuaaNt+3apCnpsPtpuXrH6KK5FKRHy/I70uU+cz1qTl6R2pyJMeVJoNxDyECY2poEn0qWD5UxFKr6j3EfKJBJPamiR0qSAO3amKfOltKuiPlPT07U4HSdqOOsD1pAelFBYBG4I8qYp3mKkKRPp50iOo6eVFBuA5fvPWlG3T1o437mlG347UnELsjKRJ7TT8p+096PlHqfKmImBRTDcCUnbb7aUQZ6z50UfMR0NPHTzpUFkcSR60uU7g0YTESN6eO/QmmFkZSfuiTT/iTRgDv36UuUAHagNxGQenc0iOvc9KkAjr0PekUj7aA3UBy7dulOgbb04T98d6IJmPKgGwYO1OEmJI6fjT8kxPfpTgbdNqCbGgid4p46eVEBtt186cdu0mnQmwY3jcU/XY9uwp46Sevai5QTuNulFCsHsZ7b08HeKflP6unaiA/6+dNIlsGJ6CnCZHn8qId/PyoonaI8qqKomwY6fqpAHf0ouWIjqaMJMjenRNgx59RTpSJmDvR8oHbanCT3FFUTuGCSOlPHUH7aIDt3okoMUEOVAjoJ/CijafsognsRsN6MpB2PSjlZDkNy04SJBAii5esCN6kjz2oObkDymZpUYBO4pUE7gldhG9Nyx2o+WKUen2VZG4iIEGetNyiI8v0VLygbUMCJoGpEZSCIjeKDw5APWpSjpv1pimBR1LTIVIPNI8oNBywSPwrIIEiO1AUyOk/Ok0WpEPLM+lDAO8QetTLT3jqPtpuQxsKKKUiCBNCUdonyNTlBmAN6Epnodx1qkXuIyNwe9MpMHbyqSI8vOhA7+tIaYEDymlyT03ijgj0NNEefXvQOwCI6pn5U3LPTqaOJP6KXL12260qHZHHTae9JQ2jrUgAEmBP4UxSCI/CnQ9xGE9T/wBRTcvnUpTv0ECm5Z7dBQPcRcv3GmiY3ipeQbR1NNyg/P08qVUPcRhO3TcUxTsfnUvIYkd6aBAn7KKHuI43HoKaOoiZ71IUkbjpSKPIT32pVQ9xEU9qRT1qTl2ny2puWR8qKHuI+U9R1pBMTtE71IIAA6yO1MUnrH40UOwOXeSY9KaATHWpInp9tIAA7VNBuIiPSnIBEbzUgEGlGxEd6KCyMpV0BpFMxUnLuI+dIJ/RNFBZFB3+80oG4qQJkgb/ADpcp60ttj3Ecb/ZSIifOpI/6+lKBuaaQWRxPzolb7U8GSNulLl7+XpSoLB5YFLko+p3p4jfy70VQrBIG+9IASD1ijABEdaUSQPKnQWAEfhTcpAg96l5SQe07mlAiD286GhbgOXrHlRAdNqeO3X0ouXqY++nRO4GOn6KcAET3NOEx99FyeVJWLcCB67edPywB+FEU8vbYU/JHTuKdE7gIiPhM0fL604R077UQHcUJCbBANFy7R+NElJB+fajiDt3pkORHB+6jAifOKcIn7KNKO/2U2Q5ApB6kSTRp3G3Q7UQG4Aogjv2FKrIcgeQ+W9Hy7jenBHWiAB60UyHIFKY2NGE/jRRPWKQTsN59KDm5Cj0pUfKY60qRNhkRIA2oQN/T8alKQZpuUCR99dKI3EJTHTtvTFJPXapijoY6dqDln0pFKRGU7wTHnQ8tS8h2gbU0QI38qCrIY3/AF0JSdh13qfl3+VCpJ2M0FKRCpAHQU3KDtv8qmKfXpvNCUxO3WirKUiIp2kdfKh5POD3qcjrHzoQn8aZSkQKTI2iRQlI3A3Aisgo6yOtNyg7n8KClIgLYG/WO9Ny79ZqYgbyI/GlyjsnakVuICgpPSJ6U3IST2qblBH4UwQe/lToe4i5DBJ2FNAAIPzipynf09aXISd4kUUNTII26bnoKYj8amKI6dRTcp228qdD3ERT9oNNygbz9lS8hEbddxS5T2BnypUG4h5Qdo+VIp7RPQSak5eg6x3pcg+6kVuIeWKUEbHqalKYggb0uXvG/UUD3EUQKYpHlvUvLA6U0HqRE0UG4jKSDI/7KEp/7KmAnpMU3KB07/hQPcRcuxEU3KZk9qmI++m5d9xPlRQ9xFynqY37ClyyPLvUnLsNqQHkOpqaHYHKO4JpuSDJqTlgmelPy9t6KFuIimelLlnr3O1SR3JgztSIjaIptWPcRlJIjpE0uX0qQoAFNy9KEg3Ackkz3G1Ip61KE9dqaJjr8qSQbiMNzSKdjvtUnLBHanKRHSig3EQT91FESZoyn7KXKd9piihbgAnb1NLk7kbedHyk9aICCBTruDcByHp60oG+0mjCSAKcDYSZoomwQkCN6eDvt1ognr29aeDPT5UUKwIk/On5fLbrRgEU4Tv6CmTuB5Ou+3eiCQIMTPeiSJE9KON6TJcgOX4tqPlkz/2UXLJBiiSiDUkOQ3IY60gneCOvepEidz+NEAapHPcRgR2owI9aMJB3iaQTPXpTJcgeXfpRAEfOj5Og7k9aJKe3X1NHcRuBAmARHbai5BEdKIJB3inj7fKl1IchAUqPlVEzSo2k2Hy9abl89vWpuShKPuq7OSkQlMnptQlPeKnKd+0UJRvsTRZakQKT0jaKUSDIqWAOu+1Nygef20qK3EBQZ8qSkn5x99SkCT+NIp8uooplbiDlmdppuQkbVOR2NIp++ih7zHCNt+1NykD0mpykmTNMUTPl6UitxBy79KYDaI+3zqbw/Xp1pvDM+VNlbiEp8jTFMDp86m5DJ26UPL6UxqRDydPKlyH5bVMUyJiIpBP+OgrcQFJIPrSKZg1MUbbCh5D070VYbiPk6H7KRAncVLydIG9LkE7jrQPcQFBgT0FMEEdOhqfk6HekUDt50D3mPymTt6UvD3CSI361OU79ZpuX76Vj3kBbAJily9z9m1bhwx0jjtda7xGlMrkLixtsk6ppb9sx4zqPhUocqO8kAHy610fc+xTolhYSeImdSVCQk4gAp9D8Wx9K8biPH9DwvKsOqk02r6N8ra/I+g4V6N8R4zhefSRTinXVLmkn3+1HH3L+H40wQR2P3V12fYw0SenErMCOk4cT/wA6hPsWaNO44m5cH1w4/frB9ceE/wAx/dl8D1PqJxz+WvvR+JyNydQOnpQ8kEHrNddj2LNHn/wn5T/4MZ/59D/UV6P/APObk/X/ACFP79NemHCP5j+7L4B9ReOL/bX3o/E5GKZG467UuWR06HvXX6fYf0o/ZuvMcTcotwApbSMMYC+gKvi2BJ614R9gPialUL1bpvy2U+d/+Lq8fpZwid/6te1P4HPL6F8bxV/o37JR+Jy5y9okzSKY6pieldRJ9gPiUqY1hpqfm/8A0dGf4P8A4nRKdXaaJ67qf/o66r0o4Q/99e5/A5fVHjf/AB374/E5a5f0UggmARXUn/8AT/4owP8Aus0yTH9u/wBv9zpD+D+4nkgK1ZpsGf7Z/wDTyUfWjhC/317n8AXohxv/AI798ficteGY6beXnS5SSTH3eVdTn+D64nxI1fpsjpMviP8A5dOP4PzigSR+V2mgekFb/wDR0vrTwj+evc/gN+iHHP5D98ficrlP40gkAREz3rqhP8HxxQUQTq7TQSTA+J/8R4dSp/g9eJUgL1rpvfptcfuUfWjhH89e5/AF6Icbf+w/fH4nKcenftTFG+3X1rrAfwefErfl1rpvb/ZA/wAChH8HrxLOw1npuQep94/cpL0p4P8Az17n8B/U/jn/AB374/E5SCN/spikTHYV1af4PjiXzH/u10yR83xH/wAugV/B+cS0rS25rPTaSozt45j1+pR9aeEfz17pfAX1Q45/x374/E5X5ZAnzpBMRHfrXVav4PviKlK1nXGmgECSSLgACOpPJ0r2LP2GtKuYG1yj/FS9cecUWnfdcUVtlwRzeGZkpBOyiBNc8npbwiHPtb9il8Dpi9CuOZXXY17ZR+Jx4EgRtB6+dOElJ2rsD+oh0j1TxMysATH0Mf3qX9RBpTqeJeVif/I3f/h1H1w4R/Mf3ZfA6v0F45/LX3o/E5BCD1AikG5+3euvv6iLSI2VxMyhmT/nP/8Aypj7E+jERzcTMuD5jD//AMqPrjwj+Y/uv4B9ROOfy196PxOQig7dzThB5gIj1rrlfsZ6DYU343ErOfnHm2EhvCSVFZgRBiB3JqqeIfAY6f1Bf4rRmZucyLJAX4VzbBi4WQSFJSmd1bSE9VCSOkV20/pTwvU5Fihk5vxTS97M+p9DONaXG8s8VpeDTfuRT3JvufsokpG4ipi0UKUhQKVBRSpKgQQZ3BHUGeopBO3qa+hPkpSrkyMJIAHUDpRAdgKID0miCT1oIcgOSetGBAO1Pyz+qjSj16UdCXIjAERUnLtMUXhfbRx0/RQc3IBKYkUQTPbc04EdvmaMJMCKSXeS5Acopwnr5Cj5R/dUaUk70yHIjA2g96kCe/aiDYmYo4O233UEOV9AeWDSqXw0/wBtHnCdppUchUz08Hhb7UOXtMJjQg3d68GGQ4rlSVnoCe1WZ/Ur8WtwbTFA/wCz0/sqtMbfXmIyFvlcfcrt7q1cDrDrccyFg7Edpr0s1xa9oFxSn9PcX80k9TbXLqCCf7lZTI9AZ+dfO8e1HF9Kll4dFSilzVW/sVrlX2n1nonpvR7XXh4vNwyN+q7qNeDdOn7eRvR9lXi10Fpi49L5P6xQ/wBSlxdMlNjizAn/ADegfqqjch7TvtG4u6NnlOJmoLZ7ryrKAFDzSeWCPUEio0e1fx9SDy8Ws2DEbrQdvtFfAy9O+JY5OEkk14xr8z9Zh/hfwXJFTg5NPo1NNP7aLyPsq8Xh0xeNMeWQTvQn2VOMHUYvHn09/R+yqMX7WvH5Ag8WM0PP4m/3aE+1zx+7cWczPbdv92l9fuIeEfu/+xX7LeEf/r739i9D7KfGDr9FY70/yQR+yhPsqcYh/wDhOPJ/2wRVEq9rj2gu3FrM+m7f7tCfa99oUbDizlth38M/4NP6/cQ8I/df6hfsu4R0uX3v7F7n2UuMcT9D4+CY/wA8ECmPsqcYhH+QtjP+2DdUT/Vh+0OBH8bWWiZgpa/dov6sX2hY/wBFjKz/AHrX7lH1+4h4R9z/AFD/AGX8I8ZfeXwL0PsqcYun0LYH/wDUG6H+pU4yE/5zWEdZ+kG6o4e2H7Q0D/LXyp+aWv3KdHti+0LuTxWyn2oan/mUfX7iPhH3f+wfsw4Qu+X3v7F4f1KfGbp9C2BB/wDWDdI+yhxmEThrAAif88G+lUon2xvaCj4uKuTg/wCps/uVMPbE4+yOfirlCIgfA0Nv+BR9feI+Efc/1A/8MeEL+L739i5f6lDjP0GEx5HpkW6FXsn8aAP84bEzIB+kW/u61UzHtgcc9p4qZQyOhDX7lZCva947gAJ4pZIgdPhZMz/7FC9PuIfwx93/ALB+zLhHjP739izj7KfGv/8ALdqQPK/Zj9NMfZR42jppm2Pyvmf21Wifa+48xtxRyAI/1Jnr/wACkfa/4+plQ4pZD7WmT/gU16f8Q8I+5/qD9mPCetz+8v0lkn2VON3bSrJG/S/Z/eoT7K3G0GRpJs/7+Z/eqtj7Y3tBCSnijfbdPzDH7lJPtke0IN/4z7wz521v/R0/r/xD+GHul+oX7MOE/wAU/vL9JZA9lXjeDvpFA/38x+9SPsq8bu2kUE+XvzH79V0PbM9oYn4uJt0R5+6W/wAv9Lp/6sz2hIn+Mu5BHla2/wC5T+v/ABDwh7n+oX7MeE/xT+8v0li/1K3G8f8A+IJP+/mP36b+pU43k/8Aecn/AN+Y/fqv0+2b7QkD/LNuen/iluf8CpB7Z3tBwP8ALKuD87O2J/8Ap0fX/iH8MPc/1B+zHhS/8p/eX6TfT7KfHCIGkEHadr5j7vr9aH+pS45TA0ejYA/5uY3/AOXWij2z/aEG44lPA/7Ctv3KIe2f7QRG/Em4H+87b+jpfX/iHhH3S/UC/wAMuFfxT+8v0lzcKvZ/4uaD4gYjVedsW8HYWDpU/fh5l/wUqQU/CgBZJJMSE7dZHWr71LltSW+Uv7xri54VgHz4fi2X1RIABPuqh1/uj865Y4Je1Jxv1xxRwWmM1xCtHbG9dWH05G2t0W4AQVSohKTIIkAHcxXVWo9Qaidy9/aOas0DcseMpMOoYClDzUCuQZ868PinF8/Gsiz50rSrkmvifScH4Fp/R/E9Ppm9re7m750l4LwPEGq8vv8A5c1sfnZ//aVInVmZ/wDPHaR2/kn/ANpWOm9zHRWV4cmNthb/AL9SJvcsR/nnw8//ANf9+vLS+flHsUTp1bmR/wCGGy2nraD/APa0Q1dl4k8ZLAHpvZj/APa1j++5cT/kjw9mP/R/6SjTfZjY/SPD2ZHT3b+koXIVeJ6zWrMgnR+q7j+N63W6xjFKaUzZgFtU9dmEkeQgHfy618+7fi1xK8FJPEfVMwDvmbk7+vx13+Mnl06G1kVZ3QzQGJXCWEsnmG8hXK4QPSe9fKxrVFiGkAvEfCOqTP21ym2nyLgkW4ji1xMG6eI+qRPlmLj9+pE8XuJogDiRqn/4zcj/AA6qVOq7Af2fcR/NNSflbjgN7g+vwk1G9rvL2tdxa6OLfExKgr+MfVMjv9NXP79Sp4v8TiQP4ytUx/tzc/v1Uo1ZjTv7xt8j+ymOrcb/AOM9D/an9lG9kUW2eL3ExJLg4kapCo6/TFzP/PqRPGTikI/yy9VAiN/pi4/eqnF6vx4SYuJPfY9PuqFWu8elfIHFGe/Kf2U1NsOpc73GXiiRy/xmar32/wA+bjb/AJdYTnFziZ24kaqA7Rmbn9+qnOs7BcEvwB/cn9lRq1dj/wDxj5bH9lTvfcxJUWm5xf4oJMp4marH/wCtXP79Yq+MXFNMxxN1XtuD9NXP79Vg5qqwUJF0J+RrFc1PYbj3mfsP7KN8r6h9haLnG3iyB/opatBgdM1c/v1iL40cWFKCjxQ1cSOhOcuf36rFeo7JW4uBHqCP1VAvUFpO1wAD0MH9lWm33jRajnGriu42tC+J+rVJUCkhWbuYIjcH853r6G6J1beI9n7h3do4su495+2X4r9xaF110wJSollZJSehI3Ebqr5OL1BaqQfz4kA7AETt8q+qnDbLXz3s28M7i21Zo4hyyUArItNgQAAEgKUPzg6K2kiJqsbb6k0Zh1pk5k8eUH5Yv/7SkdZ5L/z7p+X0XH//ACVD9K5UnfVXDE948Nj+kpvpPJ//AJp4Y/8AFsb/APLq/nvCib8sskd/49xt/wCq/wD7WmOsch347j/4V/8Aa1F9J5IxGquGJjybt/36f6RyXX8q+GQ/3Jj9+nT8RV8/LPQwmrbp/OY1p/jai5bN20SyrFCFmdhJthB9ZEeYrQbvNJPHbXjD+at9T279va89g2wGFeElSpWFBCfz7ZOx3JTvzGt8wWSyYzWPV+V3DhMXTf8AWmWefqPqwuZ8oqrdd5YW/GLWrmUuMTkmFptHv8hUBLyAkrAu1KSSUrQfhUkkEzNJ5NnrNnXBp56rJHBiVyk0kvN9DD4n8HcRq2yXqzTN4guLMe+qTyEr/wBKvEjdC+wdA3/nT1rnXJ4jI4W/exeVtHbW6YVyuNOCCPIz0II3BBgjcV1VpzVDobYz1jepCblBSm8cbAauUSQEXbYMAnssbf3u5qLW2hNO8Q7Y2Vpi37XJsNLWi1ahT1qepUwf7MyepbPTqOU71916OelstOo4NU92N9H3r4r58j889MfQJ6jJPLp4dnnj1T5JvvT8H5+/xOUAiZ7U4SZ9B2rKubV21unbZ9paXGlqQtCkFJSQdwUncH0NR8tfqqaktyZ+Dz3Qk4y6oAJ28vOiA8qLk9acCD86Dk5A8pouXfpFGEyP00QT99PkS5AckxPanCKkSjb8aIJMUiHIBKPwowk9thRBPY0RbB6Dp3oObkCBtB86NCQFAkf9YqVu2cWJ5du01kLZK0Qkb9T3pNpcjrDHKScvAFppKk7R9/8Aj9aVT29suDIEkz17Uq5uVPqaoKW1eqWUv2auLZPwadQY87lA/XTp9mzjAlW+mmiPI3aADVej+EI41pIV7hpUkedj6R51Cr+EL43gQLDSn/uB/bX5J+0DW1VR9z+J+7L/AAn4Una3/eXwN+yPsu8UMtZ+4ZbRttd2xP1HbhsgE9wZkH1BqsdXewjxraQ5d6NwCngAT7jcXrZWR5IXO/oD99ZZ/hDeOB2TYaTHzsD+2o1fwiHHREFOP0nt29wP7a8XinpBHjC/6jHDd/Ek1L33z+2z6XgnotL0fe3RZsm3+GUlKPua5fY0ccalRrDCXz9rdhTL1rcrtXmFQeVaVFKkqg9QQRsaZu41EoCEJ6dN6tjXmHyGYxmQ1LcWPMb7ItXd0422eRt15ZUQD2EqMCsX8m2rW0VdPIIQ0grWQJMASdq8Fwa5Jn1cZxd2is/etQAAlpHbuTQKu8+YhtsecyYrdHL3TqVlp1xxtwQShSACnYEAgmRsajF3p4iPFcn0QP20tkg3wkriaWi+z6wo+EggEpBIIneJg+dJy7zyAVFtIAG8Akk9gAK3wJxakBTdreKBSFBSbUqBBGxBHpRhmw/8n5Ek+Vkunsl4k3iSo0Px8+UJJbSCRMb0jc59OxaSPvNb+/a2TVq3dP2V4yyVFsLeti2FK8gVESY8qxVLwyh1c23A5U/tpbJlKWKjRTkNQBYQGkEkEkAEco7SelObzUBGzSR9prfbdnFXPMGEPvFABKW2gsgSADAM9SB0qZWLY7YnKwf/AEByjZLvBPHZW7lzqJQMJAPXqa2V3C5Kw0vjs4la03F60XFgkkEzWys4Zlx0NqxmQbCgU87lmtCRtO5IgVfXEngxjMX7O3DjWOJ94Xc5DHrXkUrVzITJhJSOwB2NdIR5Ozlk2trZ0s5MYyupuUQ0jcT3qUZrUkx4De2/erCb0wxZ2i7q5QoNNokwkkgeg6msBCMEsAo95II7Wjh/VXNxku80VjRpa8vqUCQw16kztSazOolfEGGyJIkSJ9YO8VuakYUEJSi8JJAAFk5ueg7VlrxNs06ptyyukrQeVSS0AUkbEEc3Y0RhJ87CSxpczRhl9QwT7uiB6mnTmdQBXIq3bKo5o32G0Gelbv8AR9kkGbW6I7/mk7f8qpL2ysLF1DV5Z37ClNIWkLtF7pIEEESCPtocJJdSV2TdI0j6Xz//AIsg/fTN5rPEkC3QSOsSAPTfv8q3JKMGdgm8JHQCzc/ZWVbY6wuWi8za3imwsoKlW5QCqASBzESYIO1PZIbjjXf+Jo5yueI/zOkekmhVlNQkFQaQANiN6344e1jaxujHWGh+2ib06H2XOSzuEBMfEtACQewJnrS7OQl2a7z2vY/vtRZL2lNHWSsPbZGX3SLV9woaJDKzzqUCDCYmJ3jvX0z1LiM6vUWSc/i505chdwoh5u+WA4NtwA6APuHyr5+ezFpN0cctLXK9M3GXtxkfDU2weQKWbd0pSpcbDaSO4Fd+6i05a/lFkPG4PXpULhRKmb88it+qYEQa0Y41Ex56U6ZjDBZY9eGWHHyyC9/X+vVIMDk9v8rTE/Zfr/pqFGnbED/QlyQHl78f2VINPY8HmHCnJT/s0/sq6OAvoHJztw1xMH/1gv8ApqJOAycyOGuGn1v1/wBLS/J7HqEK4V5M7zten9lEjT1hEJ4VZI+nvp/ZQog2Zv0LlG9FavR+QeAtg5i1p5TeKUXIkwPjMEdeor5dI0olQaSi0DiigQAkSdutfUlrTlojSWqfC4W3DYVj1c5dvST80yPtNcEu6UxuSZZS9elpSEhSHbe5DawY3gg9ImRXSGJSfM55MjiuRWiNHtnf3VIM9OX8KI6QEwiySogBSoSNhVvW2nscwyhlDzAShISAXUk/Mk9TUV9ozFZF1p5d+plSAUq8C6CA4iZKFAHcV1Wmgjj9IbKoGjW1AEWyfsSKY6MRP+Zk/PlFXQcDYoSEB+3AAgQ6j9tJWAs4+F5g/JxH7aX0aAlnkUr+RbZke6J6H+bWRjdGoVhc+PdkfmnLMj4fqyuNquUadtjzJS4ypRSfhS4kn7B1r1tMcPXchpLW+YbU2GsYrGBaIJUsuPADljy6maHghFFLLKXI57VohsoBNqmQTHwj0oDopsTNqn/g1ea9LtJSEL5RudiQD2HTyqD8nLcCCWgfVYH66PosBPMyjXNFNx/mYTv/ADe1Yx0WlQ5vc0lBJAVGxNXm7g7ELKTcWwjYjxkSPsmvJZ0ZiLS6dum8lIdUVhhV2ktNqO6ilM7EnrTWmiu4XbSKcuNINJbCvdkbAnpHfesBzSoSQpVrHMJTtsflV43uEx62wg3FsRykEB5ERJ26+Vau1pbGYpCkM5BTo6ID10FhtMyEp32FS9PHuLWdvqVc5ppsT+ZAPKdgn0r6k8NsRln/AGcOGrTWlNNZIos1H85dloRAAVstPxGIUJ6joK4BdxdqUr5XmSBO4cSe3zr6CaD02m54CaAQrhicgAwtYVb34QFSB+c2HRQ6jsQa5SxqB2hkcgjp/Nj/AMG+kwT2+k1/0tP9AZqB/lc6TB/2yX/TU50ixMfxLXs/7Z/4qb8k2On8TF5v/wCs/wDFUUi7MQafzc/6G+khJ/8AKi/6ep/oLPJ6cPNIj55NX9NWINIsBZ/yk8iN/wDypt1+VZCtJMbn+Je/MbiMl/ipNL5/+DtJHqYHE5tGasFq0Lo9oJuEKK/pJSinfqAXTJ9IPyqrdb4hxfF/XByWAsLFotWbxuMW+XXguVhNwE8xPhxspII3jarHwWkmG89jlp4MXiCi5QQtzJShO/UiNxVdZ+wZxfGfXN3+TN7prkTZzfB7xghaivYJA3t1jrsQDTSvkwuuaNVs7fMaLQ6pKheNOoBbyKIVbXaiow2tEbRzTvEHrFezj9WG3xly9a3gtLvGWrtw0VA89i4hM+OzP1kAmS0TuJAia9W9v8dh21Xmct22rR1STdJaWfcrxskArBH1CJmRuO0VoN/hnbh3I3WFs30i2uCssuq51LT4YVztKH10ynaBuDNefl3aaSlifLw+B99wueL0jwTxcVTc10yrnJc4xSl/Em5Ll1q6toy8RqXh77UbSLDJCy0lxNbb5WnR8FlmiBAKd9lmJ5T8Q7Ejaqo1NpTP6NzL+A1Ji3rK9t1EKQsbEDopJ6EeRFVu9JulvJWoKDpcQtJKVJVMhQIMgjtHSugdD8ddPa+w7HDv2gz4jbaQ1i9WJTNzZq6JTcGJUnoOb76+79G/S7Lw7bp9V62P8V7PLy91H4T6Xegun4xu1OkqGZe6Xt+PvvurIJ2AIouUdO/rW8cRuFOoeHF62L0t3uMuwHLHJ2x52Lls/VII2BIPSa0wI+2v1/T6rFq8SzYJbovvP5/1+j1HDc70+qg4zXc/nmvMDl6d6JKOu0xUgQZ6UQbP2ntXboYXIj5dxtRcsRtNZKrdaUIIbPMep8/nTotl8wPL0PlStIJRknQCrcIAVJIO0EVOLGQn4jBmSKzUtIc+FRBneP8AFU7VpzwAYCdoJgfdXCWWj0YaaM36qs89CCGVlIEoUEieh36mslDBJ5FIII3Eec1los0H4Ckcs/eZ61lN2h2+Egg/bFcpZUasOkmuvQxW7YpHTrvvSr2Ay3A+DtSrh2x6sdGkqOYf4nct4KrgNu+E2pKFuc8pSVTygnsTBj5Vgr4au+MtgOqK2lFK0pVJSe4IrqNehdV4/SeRx1zkUuP319Ye7ufAUpWA/JIG3Q960K/0PnLbP5K6yFyL827DrrLbYS38UCDzpO/LueUzX4Pm0cMUd3U/pHDrp5JbbKE1BpKw03ZpyGau3WLdTga8TlUoAnYTA2HqazGeHK3SytC1qQtSCCCdwSP1Va2stJa6wmjhrI3pesw20tdi4ygqUVEQFApkde9BiNOZzI29hcq1NcWCnwhYacs0wZI+FJIggdBBrGuylPYk+lm280VbZ0Pr7g/ovAcPLLCY22uUWueu8Qm+Sq4Kiv4255SRt1Nepqj2Y+GDOn8umyayLbiLR5LSlXRUEqg8pIjcAxNbHxb5UaWwTLiSVIv8UAQRsQ42CY6bxW7am+LDZXcb27p/A1mcpJ9T2IqNPkcH4/2bMs5datvFYljItWl8pAuQyJUENp5iAROxqrfyJSw8prkthyKKd2x1mK7/ANCuRjdTJWoQ7mLpIg9JAH6a4s1vFnq/MMNrKEovniEgCAOYkfpr1VJygrPmsaUcs0bDpfAnFWzVuh5sh+xs3QAgAJ5mhI/CthNvdoTugbdIrHxgt3Mfjn0vrS79F2XOCBykeEIgj0616RetgAFXEEjoa1Y5PaiZ0pczyeJnDt/PcOtMamevmQ2M+634S2yo/C2ZJER1NaINAW7ZPMLNcb/5nEz3HSru15fItOBOmnSeZJ1HcDpufh7VXFplmnkKWGpkRJ3+351iyyk5s04YQaW50vEyuHOhWLW+vMiyu1aNi01cQ2wEqUkXDYIkDvM1aS7gyASFJB3UNorWOHT9ktvPqeUpKBjgolEEk+8NEbdIJia9tu+B+IAKHcD9netGFPaccu1Mu3TvBc6t4aMZPLY1a8ZkWi46+2QF+H4hAIV2MgV7WrOH2nW9CaM0H4Ty8S1ZLswlSpX4ZWBur+2HY1dejG0W3s7YltLPJOItl8oERJSo7fbNV/q4JLGlCRuELP8AyxWTUzc5PyX5mjRwjCHLvl+RTeqfZa0InT963p437WR5QLVVxccyAuRHMI3B6VtGY4K5vSvCxeVvNNtNLs7NJccS0lRTESqYmPWrDyIHuiz0BWn9NW/r+19+4OZi0SsjxMK4PkeSf1VOgyyx332dOM4ozcH4eB8/rR9TrzKVsskLWlIPhpPUgfrqkNS6YTidTZmwcWw74GSuk8/hj4vzyt9/nVyY23cbfs1+8EgKaMHodxVfcQXmE6w1CkqkJydySSN58Q9vQ16GZtVRjxqLbfQ0xzCW6wpXKx05uUNiTtXS+W4fXWktPaWvXX2H7fL4i2uGlJSJSQ0glJBG0SOnWud7R1ghSFpJMEggSQfOuveKrzbWguG5UspjBt8sf601U4pNTSQZoxlCzQcephJLDzDUkbktp3H3VqnFrTbV5h8FlQpgITe3NryBoSfgSoK6dd4r3rK8bWTzkGeu/SoeIvgvaGxBSpRIzFxATuQPBRJmtGVtRMmFRckVW3pdLi0MpLSitQSmGwCd+ldB6A9nDF31nejWuNdatlNMOW4YV4SlLncqI8h2qksJ4ruZsxzTN00AE778wrvYJPubiCoSgNg/d1rDnk+xkb9NGL1WP7SmsHws0ZoDV2GssHb5Zu2usi1cOotniu4dcS06lIQdiBCiDv0mrkvdP4S51NcocsNZ26ApS1teIrkSZ2SDzz8tq07LuItda4BxeVfxk3AHvLCCt0Dw3AUoSATJ6TGwqx7u5s0POp/LfU7fO6QkLtlSkSISSEb1l0tuBr4g1DLSXcea7pXT/iFbA1YBAhBdXsZ8+apBpvT4tgVtaoDhUdy+sEjftzVLe3LDNuXE671EghPNzG1cPfyDc1BaZJty1Wv8vs+tQcjmNm4ABA2jkma1bWYFJdwx07gT/N1Rv/6Qr96sm507p1uyTcN2+qVFAJWU3KiT/wAqmGQQUz+XWc9P5Gv9yp7u9tm7ey5tb6iQpxJUo+6rhXbYcm0etLaPcjMa0HZ3On8jat4nUTqclaFsKdvCAgHur4tgRsar3O+x/wAMy/ZJ0tpLCtsJs2xceJeGVPfziJO4PY1ti8uyNM55w601C+tuxUUn3RYQk/3QKNwelazp24YVprHOXbx5zjLZcBUBMtzyj0npV48Upy9U55s0ccfWsWG9kDQaMpZuZTSeDXZJdQblKLskqRO4ABkmsvV/sjcO3My8dM6TwFtZ8qORD90UqB5RzSCZG8moLTLPsaoxtm1cqQy87bGBAPxESQfOTNaZxvyxxfFLO2iWWXwh9ALjw5lq/Np3JBA+W1aFo829JVdWZfp2DY5Nuk6N10r7IuhWc/aK1DpjTlzjoWHm27iVKMHlAAO+9TsexhoW6zF0X8JibOw8RRZDThWsIkwInaBVaaEzRucni7oWtq279O21ql1KCFJQpBUYPNAMjrFXTwfda1TqHLM3z7627eA2UORJ5j1PenLSZobpSrkiFrtPk2wi3z8/7kWnvZe4c8NtUWWpbHF2Ny/7whm2KkyW+YHnlJkGQI3FbdhsPiGeIeorZrGWaGHMLYKWylhAQoh1UEpiCfUivZz2GtcPdMv2Dtwlz3ltBUpYVsQegI2NDYWyzq3KJ97eEY62PMOQLP5wiCeXceQrHKMnzNuOUEtqs1DiV7LvDXjJf2Od1BjUN3mPbVapLJLSS0SCQQiATPc1zNxI9mvhRovVlxpxzT7b6W0NupUbl0FQUDsfi9K71xliVN83v12IVEBaY6D0qn9e2iX9Qu3N14L60ojmeYbWuErUEiSnoAK06Jpz2zimvs+Bi18ajuhJpvwb+Jx7r/h7oTTuM0uzhsS1ZNvY64K0pXPOpN6+kKJVJJAAEz0ArRXNP4EIUlCUFW+xUnb8K6o4nXz9mzgvd7SwdS5avKIdsmVhP8pdEJlOw2kjzJPetZGTWvTpul4jEB9d+W+cY5meTw0kA/DHUmtMNJOUN1Lq+/z9hmy63HGe1t9PDy9povFLhxoWz0Voq+scJbWlxeY3xrp1gAF9fhpIUs9z32iuPbTwLi9zKbnLpItbwtNArAhMSABH6a+mOsLpTel9OLLNo4XLMEB20ZWlHwJ2SCmAPSqa0ne2N7ncjbXendOLAauHI+g7cFS0o+FRITuZritHklFONcr7/wCxolrcOObjK7ddy+JRydBaAu9I6VyN7g7C7u7vGuOPXD9wWlOHxCAQAQCI2mK7t4aaC05ecEdIWDWmM/bW9nbuONJtLtfJuJPIefdJ6jfzqlc9fIVofGXHumHDisasgO41lISOcyEfBCR6DvV88GRi1cIdNOM6i1a0nwFjw0pV4aDJJCJRumTI3iNhXPNiliSjJfP4HfBmjm3TjLpXJ/PzYeFwuAZsfAb0vq91LbriQpy4UFGFEb/H022r0E4jCmOXSep5kbm5P79TY65srmzS6dXasXJPxFhaD17jkrLDtkAR+VeqoH9wrb/k1lpmvcisF2OnffVtHBa8B8UpID5gbkbfH0r08hp7CWNubs4HXDjSAFKKLkykExuCuvbvcpbs3JbGt9VoAdII9xWT22kI/Gsq6uLNVstY1rq6QN1JtlkD1gIpqLfQNyRq+BtdOu5axLGnNcLJuEABdyeUmeh+LpWi5q3tLPjJrC5tPprDOeBaspucoS7bNqJUTbLEkeGvqFEiCKse1ydocjZJVrzWSpfgoFg6AsSNp5IHlWkX963/ABv6n931JfXTi7W2t22c0wpDC0cyiq2WVAfnJgpUO0gT0ppO6YXatGDeYtqF4u7sGLJV19axfVz2F56sr/sZPUD8K13K6dRY2l5dWDVy25YFV8/auulD9q0hHxrZI/riAgQEjr+Fb77i2nnxTFsmzW6SF4XInmtnj393dj4T5J/5PevLzNur8ncnatruUG0tLlYtrne9sClBPi2y5/PBPUJkz0JHSucoKS5mjBqcunkp4pNP+/4+x8jhBV+l591xJBC1qWDBEySZg9OvSjDyVdYIIMjsQe1avdXGQxNyv3xSnWyokPFMFQk7qT2PnWSzmUrAKVA/bWPmuR0bXUvbhJx6vdCWKtFazxqtS6FuyQ/jHDzPWRPVy1UTIPco6Ht5VvWruFVkrE2+vOFmUGo9I5BQDb7RBdtFn+xPJ6pUOkmuXW8ihRgq2rdOH2t9Q6Vybdvhcw9b2OTumE5CzAK2LpAWPrtjqd+o+L517/A/SHVcGy/6fOL6p9H8+J836R+i+i9I8G3UKpLpJdV8+DNwVYPsPLt7hBadQrlUheygZ6b1Pb2Sm3OZQBA9a6I1foTC66tlX2MQm1yTSA4W9iVJA+sCB8aPX6yehFUzf4S8xV07ZXzPI82R8MyCPMdiD1kV+ucL4/h4ti3Q5S7189Ufg/GvQ3UcCz3P1oP92S/o/M8lDCnD8MCN/nUjdt4iijaRsr12rNbZImUxttAipGWChalKSBMwR1r0XkfcYIaVcrRit2LSDIQBGwIHTzrIRbdI7dT6+lZAaKjEbHvU7bfWRHlXKWR95sxaeEeSXIhbtkCD0IrJCNoPoRUjaE9CJqZtoESQIPeuEpm2MFXqkCGZkxt+ulWYGzGxpVG869maNpTWulM3z6Qa4hXTqL9dgqxvMlbBgEobc8chX1DyrPLuQT1jy1PO2yMpnsjYWuaXd2dsh55S7FwNrSEL5FBS0iRJIBTO4qsNQ5Z3Aa3sMXe5C8xNpeMrbxN0hgIaYWpwplIRtykkySBB3IUFTUv0jfsXz1l4y3GLR4tJu0/C6UkQoJCeoPUgnlnt3r+e56zPLGlljfs6/PnZ/R+PS4lKTi+vj+Ts3p5IxvD28vbLKounAtpF0wrKLWtQcUZQETCXAAISe3lT6W1ljtT49zTdyq4W6yptkWqi5yAyOULC0pSJjdUx61oV3ksHclpq5wqV3jT6Ba3ZTylCZJc5gnaZEgQY8wK3S3yTmetEv4l+2tLpsISzeFIIQUrBPORIUCYhCiJ7GaeFxi2oyrpyfX2+R1yY5r1krXijr7ism4RpnT6Lq1Vaui+xQUwpQUWz4je0gwdgIINWFlrN3I2V7ZWyQXX2nG0BRABJBAknoKr3ie1qa5wWmMlqo2bNw9c4lHh2ocS24sPICllC0BSCoQQJIHQHvVpMw3dmQQAVR95prnzPRjzi/nwKRa4acT7K8ybmJzVuzaZC+XeJbLyPgUoDbdJ7ietaJlfZQz2YyD2Uvb2yL90suOKDw3Uep6x+FdRJIAEHYH7OnlTKCSOxIAgn5137eaVWZnocN7q5lB4/2esxjrNhhdvYuhi3Zt5NwPiDaAkGJ26VM7wDvXILmOsD6i4H71XpsJ+IEb7UM9YgbgwNqFq80ejE+HYH1X4lJ6o4E5zUOicTpFpu2smsfkXMilYdStKwpPKUkc0gzvM1rDPssZ5lHIMlZETuRA/wq6cUtPgMydwkjyHWgbI5iBEzO9L6RNvmNaLCo8v6lBaZ9n7N6cVehxy0uUXzCWFI5wkAeIlRP1pJ+CK95vg3djZOMtJBMnxgP8OrfWQogJEEDft3qQwAdwDJk+kVS1OSPRkvQYJdf6mJp/PcSLXE2+k765sxh2LYMKQlKCoNIACQCDJ3AHeptWJCWtLDuGyZ7fXFZNq4PEWpShAaPU79qh1cSprTBCAR4Z8unMKfaSyW5eBM8MNPtjDx/ImyFs5c2zrdsgLc2IRITMEE7nYUr3W/Ey6wr2CdsGVWzzCrdU3bRJQREEcvWPWs5Bl5wzHwkEzsNhWMBGwIAA2g9a548koK4mnPpseofrroVExwjuG3GlHEoAbUCALlHYiP5/pWs532Z1ZzMX+WceAVe3Ltxyyj4edRVBPibxMV0IAeYgEChKVA7EDoetdJanK+rOS4fgj0T95znb+yo21P8rj4fJB/6Srf1HoxrUGEwGEvsStYwdii1SsvIHNCEgkAKkTyzua3ACNyB3BqR4jxAI/mp/5oqfpGRetfMHoMLVNOvaVaxwhxbJlOIUAf9WRH/PqPPcGbTOYy0xbSFWQtLpy4J5kLCitITtDm0RVpCT9VQ29acBRVBAJ369ab1eWXVkx4bp481H8SlbL2cLezuGbxnIQ4w6lxJDST8QMiR4kHerY0/Y5y1TfrzWSN6XeTw/zSEBJnf6qjM/KvWnaZHb7KIFItXiNiCmd579a5y1E5La3yOkNHhxyU4rmjUcu+u019pxxrK2eNJuI95ukBaUjw3JhJBBPYbGrPyeTW4orRxBxjvK6VAu2jcnfqfhMHeq0vVK/jC0ypm4x7LvvUJVfAFofm3JJlaRI7Cd/I1bV9fXDtwUnUOk1QTzEluVGdzHiSNuxrRpeUPtPP4iryqvA8W7yi1W55dc4QfD/OtWyJ77eHWPZZC4Novw9bYEnxQfzdm2B06kBuJ+yvcF04kn/JzSUHpBb/AKSiF8+Pq5/SoPflU2P+krTZhrlyPKF/e9BrLDf+5Nx/zKlvMi9yWXi63wwISQS5ZNkDr9WU7esRXofSd4NhqPSwPlzt/wBLRHJXy0kfT+ld/wC2LZ/6Wk3Y1E8Ny+/7mc62NcYcl2xUkIZsGwFmDsoBIn02O9VldYnOWdnYWLVheO+DjLQczTK1IVLKTtt2mD61fNhlbp23dtn9Q6aSkN8qy2puFJJ3/sm3Wd9qGyyOn7C0YtWdascjDYQCMkykEDbYTA+Qrvg1D089yVmbUaZaqG1uiim8VqFeq8E8nF3vhIXYlxQt1wmCnmBMQPWa1vjxj7254v6jfatn1oVcIKSG1EH80noQIO9dRMZzBtpUga2YUCokn6TZHUzBAP4n7aMZ3TqT/wB9diTO5VkWSfvmtP8AmU3JS2dFX4pmJcJgoODn1dnKfD/F3bT+MSu0fHLqO1UCWlAAeGRO46SavrgBgcliMtmHcljrm28R4BBdaUkKG5kSN63IZ/AeIl0atsRAKQkX7EdZmZkdPOKyhqrDlW+s7PbzyTX7anJxCeSMo7etF4uF44SjLc/Vv8T1NZpQlm2X/b3jW/rEV59jA1blTEH6MY38/wA5WJd5/Tt62GrjWOPISoLSVZBhXKQdiAokfhTIzmm2so9kRrPDAvMJt1I96thISqQSqZ9IrFvdVRvWJRfU3PGvobbhbiESsn4lATt2qptdYDN5POpvcW5ZFktLBDl602Z8Rc7KUDEEbxW6M610y0sTq3CbGTN/bCe3nWn6ha0tnLv3tPErBWxCOQBfuLx+upR3UQdyrp6etXhzPDLckcdRpu3jtv59xVXELSmTukYZv3/FMuMMXDTiX8iygEm5dUCklUEQeo27Vr7GjsgzhfcPpfCKKb0uFX0qwUR4YEc3NEyOkzVt3+lNH5C2smHeKen+a0bW2XPBx55yXFLmOaE/XiB169TWEdCaF9zNoeKeABU+XVEM40AnlA+qD126zWqGvlGO2v6e3x8zLPhilJyX9X4JeHkeLq/BXNzpfTyEXuLAbs/iC79kBXwAfCSqDuNoqjNG2KjqTKk3FsChNy3IukST4Z3idx6109k8HonI2FnjneJ+BQm0a8PrjzzCAJgmB06CtWx/C3hpirp+5Z4qaeJdQtJ5WMWgjnEEkyZ+RG9Tj1rhFxa/oVl4f2k91r8Sp39HaizOhMacXc2jjSLNbKg9fW7YUrmkkFa0kjfqJHrV+8LXlYLhXp/EZHiFbJuLa3W2pCmmlobVJ+ELSClcE9QTt3Nanl+H3D06eONZ4t4FtFtaONBKGcX8QgnYdj2gV7vDHMjG8KNPY5jXWj3mGUONMO3XhIWUAndQCwObcggAbAVzzah5nVckd8Gk7Bt9bPaxmdCrJMcSLJ0hRBUixQAT8giPwrKVmhIjiBan/eaf3KxGs34aAgax0GQNzHhD8PFpznZ3/LDQux6BbX9LXCzVt5nl5DNJTdFCeJeOQeaeVWPbJnaT/WvWsx/KuBK1N8SrMN8oJmwQCNt5HhxTLyPiGVaz0ISCSTysHy/1X0qZzOPLQUq1loaSnlklk7eUeNQmx1yo19jUCUX9l/ltY9AL+6UY5HMRI+qfB2P2j51pWWvHsnxT1Da2+pcbqQv2luBY3DAZFy2FKmSEj8+k9NlSCdiKsdN5cocYNtqvQLrouEFBCbdJblQ5lAeNuY7dar3JtZjM8WdXY27t9P6gaTaWj/udiUoeuUBSh7ylQUsBxB+EpIHWTHWiwaZ6T+Cu2ENWjLRVbXKdsPlVArT3hhzcmOyRzD+4TUeosQ5b4R7HkPPKZTcqQxdLAvbcpbErtl9XCjqASZ6bVslzc2eVwFpirRZyJaJSvFZM8l2iB/Y1mSo+Ucw+VQawbTcYRVmfGdDSbs+63Z5b23IbHxW69/EUIkCDvHSn1dEt1zPnHrDTt1ZHLZO7Sbi2QQ4wEol3liF8w8536mq5zGCusc+pVnt3KN4I7H0rpi4sGF2dzem4fyLfM2lskgOiVGSoDqdh1P21XmstHP3VkvI2DakJuEhXiISCsIQoiVJ6gGCK0arQOHPuOGm1yycm6fmURk9WM4EJ+k1lkxskgkqjrHnV44Th/mcJYae1XqDO4Gzaybts/Z2acw0Lx1KlJKfgQSpskbhRiO9Unrixcssiw+9aJfCpDYVEJPciRWZw8yiBrbGWL2MQ0tV9bpQ4G/FKjzjYIP1tv5vevOxyhjyK1fM9KUJ5cTcXXI+n1vb2ocCkXKgsEEq/rYSuJBUeqFHs4Byr79aq/iDaXSNUuuPocSXWEKAWnlJPc8vQH5fCeo61YvLzeGtE/EClspUCFeYQo7fNpfToK0jOcYtOWWqbnhxxNxPjYRpLarDK2aALrHFQ3BR1U2CJKT8QM7EctfQcE4vj4Xqu1yr1WmuXn3nzXpBwTLxrR9hhfrRe5X5d34moIQFFSSQSiJHcfMVL4CSACNh5ito1Doh/A2rOasb+3y+AvU89llbU87To7AkbhQ7pO4rxgyY6f9lfqeHVY9TBZcMriz8dzaLNpMjw6iNSXd893n0ZhpZ32Eec9aMNQTMQayfdiYA+VTBiYkCR3G9U50RHGzGbZ6Ad/KshDB8iBU6GI6Dr0qdLJG/lXCeRHfHi8jGDUCfspVmBuBSrnvO/ZI5NTqx7KtWjtrpu1zK8TdMONWVwA09ZPukoShSlEyASVAiOgrzr43qsndm7ZQ074yyotrJEyZidxWl6cyWccVkbpnMX6r3KgDIuMFpCnmweVDgCtlklX1QD5j095rGfQEYr6bYyiFtqetlJX+cKu6FdwZERIg+dfz/HUqNKb5vy/p88j+h4Pn6vQzsnYpvMayUPKYdfeKueTyJKAAFwN9+hHSs7A5U4m/afd0y1mwjlR7mm5ct/FXIjlWghQM7gTv3rycnqKzt1Y7E31pcMPC2KnQhsuNocmVpUrqSJG8V6Wn8hjlZK0umblDjTNywp1aTAbTzgkqBggQPKuqxxlbfedYyp7os6/wBQcQ+IuscFila60BcaVVj8ximLBt5Ih9HipBM8yieUBIJkfbXQgW6q5VKzAJjYedc+cfuL+DbRpIW9rcLtH8hbXrN1dpXaMqQhxJHxrRygLjYkjbeKujSuo/yiQHncPe4u5UPENtdcq+ZJ6LbcQSlxHkoH7KpTTdGmNU4o9ZC3Y3cUN/IeVDzOSB4nWBJAA+0xUrdvdmCLdyf700ztldEwWHYIggoJ277RVlpd5C1dMvhZtb+2uUocW2pdutLiAtJIUAobEgiDB60RddTuSkHaNgaissK1jbVFljsci0t2p5GmWuVCdzMJAgbmayTb3MkBlydv5p/RS9g9qCdcdW0yQvlPIf5o6zUTZVuVuyfPkHl51kOW9whlkFhUlsn6p8+1RJtn5j3dYE9wd6bbTEopje9MB33ZvIWpuA34i2ErQp1CJgFSRukT0kb0Yec3M/MlI8vlWNb4S3tLt+/t8ahu5vAkPvIbhboTISFECTE7TWUGLkkj3ZwTP8009zDaO249DihH9aPRIJ7VjaoBjTKySFFryA35xvWSi3dQh1S2HEgNmSUkDqKw9VKhemATH5kmP/bFdMbtN+Rl1NXH2/keyl1zxFw6SOU7EAVheO/MArG3YD9lZaW1LdWIkqSdhuSYqEtupAhlfSDCT+Ncl0NifNgG4fSRzucgn6xIAHqT0A+dSNXqH0lVtfNXCOYpDrK0rQogkGFDYwQRsajdtnHm1Mrt1KQuUqSpJIUI3B9KCyxLWOs2rDHY0WtuwkIaZab5UJE/zQBAEmgGic3D4nlXME9gY/CpnX3godzyo7Dryj0qFNpcpkFlzcGZSaneZe5kHwnJSlAiD/aimkS65EXivSOYTIHQDzo03DDo/kuSt33UbuBpxCy2SNgoJMpMdjvUfhu8p/Nq7fKorLFW1op9yyx7TCrl0uvFtsAuLiCtUdT6mlQ6MtL75WEEyBG3KJovFV7q/wDH0UkRA8/lQpt3iRCFAmO1H4CkWz/iIUASmCRtM0gNPySbi84haZabsmL9ZuFAMPLLaVfm3OpBBgRJ36djW8ZnFZM5a7WeH+MfKnSfEavlpQrpuBziB6QK0HK27NxxA00w9YvXoXcke7sLhaj4bkAHyMb7Haa3LOafxis5d+LoLOIV4hlLD8tDfon4Ij7a16b9w8niFdsvZ+Yf0Xk+n8W9nt/6wX/SU/0Xktp4cWu/lfr/AKSvP/J/EpO+itR9f9OJH/06QwOIB/7y9Rf8af6OtFGA9D6LyR6cN7b7b9e/y/OU4xWR2H8W1sCfO/X/AElYH0Dh5JOjNRH/AHU/0VEnCYnp+RGoSB0l0/0dFAeurH5JnS2o1fkPjrYfR658S8UorEH6pKjBHXqK+b35W4+0ZQu4u2UCAJJ2J7V9FTgMd+S2pPB0LlSDj18xfePMnYwUygEnzjtXzYd0opxDamuRLiCFAqTKTtBBFTJNvkCaiuZsLWqLFaAU3TYB32PUUL2ssTbKQh27ZQpZhMkmT9leVaaV5W0hW5H1lRAJ+Q6CpH9GqdcStlxLZIKVczfMCOsjyNTsmVugz3EajtACRdNEfOsa+1dYNABV00CfU1AxpVttAATO0epqG90g2+jduCKNmTuQboGE9rPGb/ylr1g1F+WWODDr4eSUMx4ih0TJgT9tYj+i2xP5oHYnpQ2mjEqw2oEBrZLdsrcT/ZQNqNmTwFGcO8N3W2LWNrpsA9ZMfqrDd1dilA/ypn8TUJ0U0W0/mehPbpUC9EtQZan0il2eTwDtIXyI7jU+MXv720a8l7V2G8Qsi8a5wfX9lem5opmSBb7j0ry1cPOVwlcLaCipKfDggkzBV3Anajs8g+1gYz+o8dH+aGdxIk15i9U4pai2m6bJB32ivVu9DNlISWuxGwrxfyI8Ijxj4nIOVMIjb1Pc0uzyCeSInNQWHKqHG4IM779K+o/B2zzGR9nbh9cs6G09lmnbQrQ4m9U2tQggLVChvtBTOxHQV8tF6WaQkgtHoeg9OtfTng5pSzV7O2gS/wAJbu8Pux/P2l3yl4wYWRyEgEdvOaqG5XY5STpJm3/Qmdj/AEJcN5bZRz+kpvoXOb/5UuHj/bRz+lrz1aTxsf6DmfHyvD/RU35J4z/zQagHmPez/RVXLvFR6P0Nm/8AzS4j/wCJuf0tL6Fzqv8AwTYaAZE5Nw/9LXknS+OUsg8H9Rnff+Vn+iqQ6Vxw3HCDUJPpeH+io5BVnuY7CZxOQtVnhVgkAPoVzrySyE7jcgrII7xFajk7W7tOMmtHLvSNtZt+62VwteLf53VmVAXLYXsG42UkFO8bpr2sfpjHfSNoRwczxPjtwXLw8oPMN1S108961nJ4+0xPGjWd1+SuX06lq2siu9Ye51sOFSo8NI5SWFASYOygOtNUgdm3M37WdY93ufA1E0BzBKwWr9r1g/EfQ/nB6ijvrpefsF4W2v8A6SUG3UtWN8oM3rSykj8y6rYqECJKt+oFeV4b2WbLq7ex1G2n4hcWKhb3yPVSIBJHmUn51C9kHl2t2bPJ/SD1vbOqRbXyAxk2SEEgMOHZbgP1QSQTG1NOgas5txul8nh15TEZhi/x1+m4Zc8G5QW3yJO4B2V1kqTI9awLhvxbjBoctt1EFSk9ILypBHkYrctP+1rb5u3/ACa45aHYz9khRQnIsNJavGQDAK0AAFY7lHKZrc7Dhpo3XjLOb4Ka0sc6xalCzhr1zwrxoBRUUpUfiJlR+sFf31exp+KRn++eRqOFyjzgc1624V4/W7GSu+ZNo/ZXEW7tukQokmedPSBHaDVbY/RjumNZ4xrOWwR4mRtlWrhUUIUsRJKxu2COij0rp670xfaUezljqHCXOKfuH21touByhzczyK+qr7DXgO4pF1q6wSpnmSlTZA8PxAk7EEA9TPQHauOtwYZyjlxd/u8TvoNRmwwePI79p0Gq2cQpaFJUStAU6ktgrKYEFxA2eSB0dRvG53rjr2jNVWeF4yZGzubgI57e3Wn4NlJKIBSvq4NoCiAREH6tdvOY3+RoWyWy00OZQBPhJVsSQR8duqeo+rPpXF/Hvhdktce0Zds4qxC3X7a0U88pJAQII5nFD4SY6KTsR2ma8fPDcqfiexpsmx2vAm4V8cM/w9fWnF3DV9iLw/y/E3crtrodCSn+YuOikwR3kbV0FiEaQ4l4x3UHDG5Wp1hPiX+AuCDeWI7lA/src9FDcdwOlfP36XyWmb96wzTBSlp5baXkzyqhRA+XSt+0hrrIYnIW2d07mXLC/tV8zFzbO8riD6EHf1B6124bxnU8Jnug7j3pnPi3AdLxrG45lUl0a6r57zq7wCnqkgp2g/oqVDHwzvPrWPobirguLVsbTVOOXhdVttlQvre1ULDKcoJPMAIZdgfInyr2UMACSiIr9Q4fxbFxPB2uL7fI/HuJcCzcJ1HY5qfg/ExEMiJAneJqRLEnpNZqWUidoEbbUTbJ+YiZrVKZnjiXQxE2/pFKvQ8MQByilU9ozp2ET5pYjPaQcyjF667d29yLVFsbh9HMy4uDzygbIQZSIA7TUmPzeAvck043fstusLT7ypTIV4rnMOYJCdwiB33rRM+/iHrpnLYnUrmSvbspceYctS2hK5jlSO3QDcbg1k6fbXerubV1t7H3NmsrUltsEoQCCpRI+KUyIJ2ivwdaZO58+ft5fmftanTSLes9W2br4TnMfcm0/OtOXls0EpUFbAgKkDoJJO1YmTNpfq+hsm0hLroDnvjXI8hTRIDY5EkEgbbiTNe7gHcXheHxzScXjMm3cvspSG7gpubhIcKUhSPqJWozIPURWy6AtMJqpGYySdFWofxFwwv6LSeW5Z/PJKVtoIBK4BBAME9KieCe6KbdPlaq17VVUdt1y22WRpzWWBt7DSnCbU+vl59qwvrZu5w2XxakXoKVpWlDZWIebiUlJ3AgiuqrHBaYsuH2QxGkXlDCPsvm1YS4oi0SsfEygn4kAGSEnoSQKr7jJhNF8Rm9I5J3Gpc96zVkwm5LJYvLY+MkKQTHMhxJEEHerhyGNt7PGZN5sAv3LJNwsJCQ8tII5ykbBR7kda2Y4yjW49CMavny/sVVob2GMdrXRzWpmeK2rLRdxzlLByDykICVkATMkbVzRmNNY/FZW/xNxqHOOrsLl21WoZm4gqbWUk/W8xX084CqCuFGICVd3gSP9cVXzp4yYpNjxT1ZahsJCMvd/CAAN3FH9de1gxQa5o+blmmpySb95V2qby5xmo7vG2Gayjds0ljwkm+dJALaSSSVSZJJJrzTlMqCJ1DlEEgbe+OEH8aLiGwr8qLwnoW2ACDvs0n7txWqXFxcsmEOK2A2O/3VDx22kaVPkmy29TW9zacJtI5+xzGSayV/kX2bq5TeOEutJSeVMFUCD5Vpyclm1p5TqfLgjoTdrH+FWzajece4B6C+M85ylySR16Gq/fddalXOSN+vlSS9baNS9W2WDoizucs3mRlMzlLgWto041/LnElKveG0kyFeRI+RrYhhLGQDd5SfI5F4f4VanwoW5dI1KluOZGLQpUriALhsnr3gbVsbL5WQDzEHyJBrZhxJx5qzLk1DjOk2dYcFPZpxFhorDcb/AMpsqu+La30WKrlxbXIsqahQKtzvIqxdWwHtLA7fmD/zhWycL2Ta+zFp1oeKkLxbS0hyOeFO8wn7DWsavJ980qJ6MbkH+6rBmre0vD8zZpm5Y0279b8jD4l2TN9onM2d2FFpy3VzBKyg7AqEFJkQQDsa5Q1NwP1FpfhariGeJOTuHENIfXbKUoAoUdwDzbETXWPEFak6Qy6lTAt17f8AsGtA1vjhk/Z+u7Up5i5g1H0BSgKB/CuekinZ14pklCcUmcX2Weyz1yw0rUuQWFuoSpPvKxI5gCDv5VZ+Q03jG8netJeyKUIuXQlIyD0JHOYAHN0jpVL463/lVqvlG7rRn/2gatnWNzf47VGUYDw2unFAJUCIJkAEeh3r0dPhU5NNHn6nP2KUjJ/JuxIhL+RB8/pB4n8VVk8cMLbaSutKW2mru9sW73TzF3cgXLiy6+VqlZKjPQAR6V42Ivbu9DviOqBRA2Net7Sz7gyOhUFUTpa2B3gn84oVWoxKHqpE4Mrmt1uvaVsMtmEbLzV8qf53jL/eqwNH4+zyukBksu9dXNyjKu24dFy4khHgoUEmFdJJNVBcPqTcrbDuyDA37VaOhnFL4ZPPpKYRn1oPxwZNugiB1PSpw41KSVBmzuMXTqjabDTuJub62smEXYVdPtsg++umCpQE/W9a7Gx/ALT/AAZcTe4jJ3l5cZNjwHjcPKUlISQolIJ23rj7hy+bzXmmrQ8xDuVtkFJ7/GDt91fRDiuHEmwMKjxHe20RS4hjWOFJD4bmlkzx5t8/EovMIZPEPTCnX7lhCLqSq0EvKHhufAn++6E+Vb9lEYtOZeaVkNV2xUs/mUpJCN+kz2rS8g6ljiLpx739VgA6R7whBWpMtubJAHU9BVlZK5Krh8N61yrEKASF2p5k7mQTy7mvP037leZ6PEeWX7DxnG8Yyo8ub1WYgwG5/XQgY4p5/pfVgk/6V+qaz3F3KWiscRMkAATJtT+7UbF9cFoqPEDIL+KJ90VtsNvq1ro87dRixjoJ+mNWf8V/jouTHcv+e2rBPfw6zRe3E7a8vv8A3VX7tK7ubhDLCmdfZBBUDP8AJVnmM9gE0ug02yFbWOVp/OgXOqXz7iuVKBHh7HcCYM9K4yx3D3BOWbT9zm71C1IB5EugwPM12c/d3StM6gjW+WuHhj3S14dqscq4MSOXeelcfab09rZjAYtx/BZI3L2PYcdW6yCsrUDzSBsIIrvghGc9rXvMuqk8ePfFv7A2OHen1PNITl8ksOKCT+dAn7e1ZFxw6wbLyGhkckFFtCiEvAgEpBO5r18RhdcXGSsrW4wl80y9cNNuqLAHKhSgCfuJNeHxiwfFTA8Ts7htIr1AvC2zyEWqmW0FJT4SSSDG/wAU1pnjx42lS5+ZkhkyZU5JtV5GVZ8OsG9cobXkciQqRCngB0J69qO04Y4O7yblk7mb62aHN+cU+I6wBNaxpWw403mpcQzkU6oNk5fMN3BUy2EchWJCjG20zV68IuHmpdZapvbHUGOuLWxtE83M+gICvjI27nYU4xxSTbS5eZM55Y1FSlz8v7FO6t4Z4fAID2PzVxekOoTu9KCCTII77V5WF0fdXeH1bcMWpWxZ2lo4+4IhsG4SAT9piuys1wF0/j85iX3rdF7ZC9bDlsUyhQgyVeg+deri+G2mLHVGaxdrpC2Risjg2RcthBDTribhJSFSZJA32rLkzQi6gjXpsWSUbySbOKdM8JLXWLii5mr+wLKgjltlCFA9yCOoio9S8G8TgckrGuarzSz4YcCudAMbiI+yu4HeDOGeydvc6dsbXEoQCl1ptsgOGdlH17VQ3HThxqax1qgY7FP3zS7QfnWUDlBC1AiZ61t0/wBGzJblzPO1b1mHI9knt5dDk/VtjZ6ZuUWjV5d3KCFkPXDhK1HxFJAMbbAAV4H0larIRzLJJA+uura4icJtZXlvhru30flLh55N0bhKEghJFy4Ed9vhg1pqeDHETxEuK0Rl0IW7HieGIT3iZ8u1ctuK39pq3Z6VX0XceVl8LjbfTuIyra7kv5BHM6kuqKUmP5o7TVRjUNzc3t8wsXIFtcFpAQZMRPxT3rrDUXBvUSuHuCZtdN5Q3bDbPiJ255LYKgRMCCSPSuarHgPxgVmcuE8MdQLbVc8zIQRKhG5kGT86zZJRtbTVh7RJ7vIm0xiLfUWKfvr++ydu41cLZQGNwpMdVCNiD5V9FeEuGwjHAnRzBs9btBlpQ8e3WSHDuSAJgA9enWa4x0/wg13hdGWilaJz7D7j7rtwC6kBO20mdx613RwLXaOcFdLsnWGqce60ytC2VNlSGiFqlCVRBAO4IPSpezba6lpz3uzGb/J7lO/EMwSPimetHy6fkQeIBH21t+LvbRNqQ7xA1BcEOrHOqzUDE7CCnsKyzfWEgjW+cP8AvVX7tcbr5/uaFfeVwTp3xFfnOImxP80x+mspacCElfLxCO07JP7a9N9933twJ4qajCC6QEixXsJ6D4I2Br17hLaB4zPEvU6AhMrC7VRBPoQihOwNWx7mnHb+2ShPEFag8gcikkBRJGxPl514GRRZWHGnVd1b3epsQtFhatC7vklxq0JWSbYpB+Jtf1gozBEVtaMohGVaU5xX1KW13CAG02Lg5hI+EHlrU8llW2uM2pnrbiBfqWnG27LSsvakWzKPEJNs9zAAqUYKVdgCJp+0H5HqvY166Hvj+GtsgAZGQwToQ6PVTfQn7BWLeXdzkMVf2vv9tnUptHgLO9bLGRT8B2ZWd/E7JIMTG1eq7j7hotX17plI8VIIyGnrmR8yjofsJqLJFWTxV5Yqydjmiph9sWt+0bW+jkOza9iHN9iB9aDNRTH15HzpOXt3Lh1tJUkpcUChxUuJ3IhX90Oh9ZrMsM3eYy8byGMvnrO7aIKH2HChaT2IUN61PUWgcha3WTu8Q4+08+s+Gl1cqbUmRyqUOp23PnJrw7vIZ7CBYumVOtICRzCZJJ6VlcZR6mlOLdHXej/a91I3YI07xVwVlrfDEBCjcpCbtKekhfRR+dbjk8xwazGFGtuHGrQ0uydY9609lpRcpSpYTDa+pCZk7kR0rhRzWqLEg3qixO45gRPnFW3wv0tqXXTFzl8JbIUziLdrIvOlSQtLXiAAoSr6xJGye9Xi1GSLrqEtNHInR9DrFhJvGg8FIccahJUoIcWnl25XPqPJ8p3itS1Li7cXlq8LdpLqmwlS0seEpW5gKSekE9Bt5VueLxN8rHoKHWlILSFuNoQViSgElbB3QfPkMTXgZwJecsVJUhY5YHhuFafrRAJ3H96eldcr3E6eO2/YfPHidojN6Lz1tgs5aMZBu/YXdqU0SVt89y6gAnuQEirn9m3ReIw3D7xbnDWrb7uTu1JfeYBWsBYAgkbjaKtTLYC0/jJUc3i0hZwbQtvHbBBdF+tRCSdiQkyfSq94g8X9W8NNRXuncdbYy9wNy066zj32JWxdqecl5tQ/rYgCQdj0p6HXPQZO0jFNtd/Nf/TtruGR4pjeKcmkmujp9PGvMssuWzKSENEpG0NNxvP3V6+Swd1iloQ8ppaHEhSVIWCCI6GOhHrXHuQ4s8ZMop1DervcWWt1i2tkJUhMxJJ36nrWq5vV/F3TDrT+scxmruwvkh1m5KyE8hMp+rt0g17WL0n1cG5TimvCqXvtng6j0R4fShjbjJvrdt/ZSR3MmzfNmcglkrtQ54JdTBSlcfVJ7GPOhS1HX7a5T4TcectpfJru8Dl0XbTwAvsfdLK7e6R5LSdwfJQ3FdV6Q1PpPiXZLyOjH1NXbCOe9wtwoG5tvNSP9Nb8lDcd69jhvpFj1j7PMtsv6nz3FfRfLoV2une+Hf4oLwSaVZyWvSlXvdqj5vZI+QNvi9X3Nz+VF6zcC1x73gPXwtwtph1oJ5ULUkBJ6omDMGa3G01Fj2clarvVreF8x+dfYtJSlomQJG45iBuoGB1re8HwQYzFkcgjN2eYdWrx8nfpybduhNytSii3ZbWUpI5UKW4Ck/WbHwhU0OR4NZnT+mW9U4a9uWFs3IYu1NXHiNu7EiG0qJgwQQARHSa/Hcqc6cenuR+vYk+a7yTTWNViscvLaY0RlL1ZIS3zNqFq64mTCzulSgDPMASOwFb5pjP5PKXdvk0rYweobu6tLFmwybZ/PupcSS2y6SCATBE7Edqy+GutsTZ6OGKVfPWj9xkSShgrQ0pShylGzZIJiYJTtWDr265NQNF7J4zIWDt4hsJfygZXakqTyvOEcquVBG6j0HcdatRcMSrpy+bOtpZC+PaR4oXVjjmMdm7wYjOjKNKvLRNsVJedSoJDiXkbLCe5BCvOt84O5vU+q9GO5pzW9pk8YzYi1NiG/jQoIEOhYEwR0SfLcmuf+KWp7VWY09js/m77PMMOo9zx9lyItrxrnHjKs33eYrIBklaionlPQVcug9dZLH4/T+d4e6lsc7oPPq9y+idUuM2eQxLgkczakIAuGQQZSElQglJVWeNubb6HoRfN8y4eHftCYHhjpa105qK1CEJfcSXz4hDJUZAXyoISJkAkx51ztxMsm9ea8zursOhRtMneLfb8IpUkhQBkEkGJ8wK31PEDQvFxt/Si7V/Eajx5ftlWtspFs+t1SFJItlvhtLgUiFjmAVukwCKDSYvNMaussNfWF1asXYAT73avWlygphIMqK7W6GwkIUFdxW2GulDklaMEuGxctyl1OXta6Pzbuq8mtnE3jiCtpKVpZJCgG0gwRt1FeH/F9lniVOYXJE+YZIr6XC1skKI9ztlneSWEyT91E3a2g+MWVuBPTwEbn7q6fSHdnX/L6SW7595wVnNKZR3hVo7EWuNuCu0vrlx5CkwpAIMEg9JrTb3hxn32VBnF3RWYAHKN99+9fSh+zs+VtfuFpJRM+Ajz+VRN2tmpYPuVsJMf1lH7KX0hp3Q1oLjTl8+84B4caAz9mvM297j7lo39q202SkEqUHkKMb9gCd63Fnhrmk9be8EyPqI8v76u0vBYkxaW4gDoymf0UaWmenurHlBbTXaGunBUkcZ8IhJ/vfPvMPSPFLGXOi8Rw8trNxtdtjre0HMhwcqmkDmJJTy78p70Wq0g32mB2LIBj+/rOSywl1axbtJUGjBS2Aeo7gTWHq2PfNNGY/NCCf76ucsvatya7i46ZaaMYJ3z/Iw+I6CrRuYSlJKlW60iDvJSYA+0iqWHEbJO8Nxpa5wSVXa8WqyWkKcB5lI5Z3Tyg/bXRxCXFrQ42hY5T8Kkgg9Ox2rAXaWRIPuVuT3/ADCdvvFcsOV4lyRp1ejjqZLc6o+fdjwx1M08xzY1yELRzEqR0BE9/IVb9/wqTlr+5yDiHle8vrdHKtAEFRIgTXVHulrBBsbfqZJYR+yhNrahYPuVuCAP7Aj9ld8esnjfJGbJwuORU5fgvicrXPDdnTuOuL5AcAbSFKBUggmQB3nv5V4uRuTllsO5Zlm9XbNhhg3DYWW2x0SknoJJ2rpfi1b2qOHmZcbYYDgaQeZLaQRDiem0iuXVur5hIEg/9d6nJnlme5hHSx0y2p2Oqxxa5V9DY7mJkn3ZJP6KzWvDtbc27FrbNMhfi+G2wkJ54AKo6TAAmsRDhCf5pJMde9El5RUUlUEiCB2qN0vEe1PuM60vnbS5avLNxu3fYcDjTqGkhSFgyFJMbEVsF3xL4i5BQN7rjK3IQokFb8hO25+2tRPMSYUCfID8KNKvh2XMmOnpQ5SfVgoJO0j3fyz1Yp5FwdQ3KnWzztrUQVJO4BBI2ME1mO8RtfuOF1/WeRcWTzEqWCSfMkjc1q5XyiObr5RtPnUiFDl6gyPQUrroD9bnI2ZXELXCk8qtVXxBnZRBkfdSTrzWiUhKdS3fLMkCACfOIrWQ7JASSN+/40aXPiSVSd4mBT3MnavA2Ua61jJjUl2Ceu4/CmXrjWKoDmp74FIhMLAgeWw2n0rwJ5h0M9KFcIkncxsTRuYKK7zZmtZ6rZZdZa1PkG0PJhxCXSAseShG49DUAz2VQhKPf3QAAkAHYDsB6CvG8QBIkk7Ax0E1IFcxTFCk10YOCfce0jUWdQ4FjNPkojlJMlIHSPL0ondQ5e6dU9dZN511apW4vdSjHmeteMVrT8QTv5QKQuJ+IFQMAmRvT3y8Q2LuPeZ1Bl2kgM5F1ACg5AjdYGyo6SN4NZ+O1hqmwWXcdnru2WuErU2spKhMifPetVafWdwDA6bU5uXJKQoid4Bo3y8RPHF9xvL3EHWby0F/VeSUUkKSXHSQCO/TrQI4ga2S6p4atyHMtPIpQcMqTMwT5TvWoIfAhQWsqBGxGx9aykKJQJUN+gj9FCkx7Eba3xG14kHw9W5JJBmUvEGOxBrAvNU6hybwdyWaurlxIjmeIUQCZMH5ma8FLqpPK6CUxtEk0SHtx2EwT2p7mujE8cX1R6asrkCgBdyHOQEpC0g8skyBI7kzWW1gs7k9MuLxuJvLhC8mh0BpskFPhgFQ9OYEV4fiJMFJERANbFYY/Ul1pdS8bbZNaF5FJQbfxIUgN7xy7RI3jvW3Q5JRy237zyeLYoywpbe/uPVzWl9QuaIxTacHelXhNCPBM7ICVfcRBqqdBady7GtL1buJeQGkvtqkEcpLRgVdWZx2rl6Px1unD5IcqUA8gdlPw7+o3qtNFae1e1q15V3p3JMsEPDxHGHAFfmyAZjqTXoR1Etruvn7Tw5YP9RVF/P2GHbaVz19ohFrjtO3F26wFpcHIohBKdgQB39a6j4FXd1ieD2msRfazZx9xbW60uWNzaArtT4izykq3J8pH1Y3rnrAYzW+I0NcBrH5GyHK64+XUvNghKTBJTuB6mujuCmQv7zhHpp53UWmHy5bLKveFqLoV4i5C1FySQIG/aKy58vaOjfo8fZ3aZ7GOzTqrX4uIeCdPOfjFogDtsRHWsj6WfMEa9wZH+w0fsoLFWQFv+cudEBQUejgj06On9NTc98Y/leievde3/PrNZ6VGvX2bdbueQcTNNpJWVcirFsT0nt1r27jNqSysDiNh2gtEibNBSTHfaK8q5XnFPypehlnmJ3cTMbbx436q9pT+SLBBvdIBRTAHOCOnT+ufroXIVGqflA8m5ZnitppID4nlsG5iRsNuta1mck9ecW8qi31tgsq4/iWUhm4t0ts3KA7uHVBQh1JPw7yQTsa2sHPJvWSPyDAD4JV4qJSJG4Hj9fsrXswMlf8W8taPnSuSNziWnBZsuFHvyUuR4oUFKKXG5gpjcKmKafcOj1L7TCsbbW+Ue0/e4yelxhLwLSnad0SkkenxUOet1XGCdx7t5jsy674yRb5FoWz7oLUhtCoTDm+yoMGPKvavRaWOHtrb6JzGCeaBJVZKUtKRB7fCFD5A/Knz7yb7EotVZXH5ILUtJt8mz4DqpZ6IUeWFnoDBiaXJ8mSmfNvNYLB4+/vlXGIzOlwhsi3badL7YfSVcwWo8wIJ5QTtvJrWtQ456wYcvUX+OzNozbouHVtfmnUhSuQJI6Eg9YNXjpWzDbmftgy5awEtloq5igeMAUkxuR0JjevIyWi9PZ2xaVkMUyXH1kLeaBaWT4ikySmAYAESK9fJo4uPKr939jyoa2UZJyuvfy/qcp61usRmLZAs2nmn7d0pcbdbKSnY9D0P2Guo/ZnurG30nqnG39/b2ZvNNNJt/Ee8MvFL4KkpPUwOsbxWpZH2dcVlMrkxjczdoRaL5lNXRCwsAwAFiCJ7yDWXmNIOjUumLdnFqFtY3TPOlpAHKR0UEnbqBBPfrXi5dPkxz2zVWfQaXV45YnKDtru7z6L2yVjEWLr4Bb90aLanSVISPDTAbfRuB5c/wBtapnVK8Sy8ULJ8MKlxaFkjm2+JGxHkevnXs49T7NnjLbHXIRcvJAd5XPd3yfDE87TnwuGevKQPLavE1CFNLtQttSF8u4XbBhU80klI238xsaifMrE+vsPWvrC2vSUXTDTwC+ZIWkHlVPUdwfUVzZxF0Jp/NagubzLsNrdbKwC46Ujl5yYInzJq/LbUemclcMN4/PtNXN2XHmrS4X4bzqEulK1BpcLjmBHMBA7dq4/9pJd2rXSGLm5XcJCHVdCiQXVEAwYMCACesT3rz8it0e5GShHcz3HMZorDOvKLeKYDkBRUpJ5hMwZ67ia3BNtpbWGBbtbRWPyVhy+Cu2CQpP2DqI7EVywWkkkllM9Nx+s1cOhslZ2WisddlS1LtgUrNtKnWBJPMoJ3AgbyI9K9Lhmpemm3JWmqa+08Xi+COtxqMW4tO0/OvLmalxO9nS30ZgbvVWish7shh4PO2txBCUHblCuqtzt3qxeFvAm8Xh8FrM68vrDJOsou21WLHIthRJ2Some28iD3FbjY5HH6rtxprPstZG1uSErMwTtICwP8VWXhrJm1xNla27SW2mmQhCU7BIBIAAr2NHpdDqtRKo8qT7+T5o+f12o4ho9JD1+e5q+TtUq+2w1Ku30Nqv7hu4uQhKXbgMhsvKH89SU7BR7x3BpVkhkARB+ylX0ycEkl3HyclknJyfV+S+B8hrTUTGIylta3l/bX9shxRuXUpK0h7m5iVJ5oI2AKwk7DaSK2+24i427yAuWMa1hMetJaSuxdWSdgCgKSQQJBMFI69a0W0xb2Bum7rJaXt711EqLDgDts82ZBJjpsCQoKmdxW05tXBzU2BtTgdNXGls0wOZ120fcu7W6MCQQ4qWikHYgx51+UpQTU+vn1/ofpW9wlzIs5b4pF6u90/mGQHU899dOLQRbpn4Z+Ayeu081enjHRgMhj897pY6px2QKWb+yDYaF1byJhLRSTHUdDPrvWt3wb+jXMPcY0u2vMlRdLQS+2ZASpJBh3afhnfzrPz/BrM6Zx9nrLCXFnndPqea5cnjXRyMrJEN3LK4WyudoUCD0CjXaL385clY3NJ8jrHS3EfTmLttLZK2ZRa6eZzSH7c3Lq7u45EOD+thy2TcFCIKCnncIiJVsasnM5jSOAK9cqz2Dx1leJWw0bvTF2HrT3oyl5hS0IWlRK5CQYVO4rjmz1LkWtRsZnK5BSMqLhl1DLtsWEoShRjm5iG1JgkgBJn+5irMwGrc9hEjT+RetcnZ5t969dwrdw0hBdaQpLZAQlQt0xAcWSULTybyDXLtY2bIZU0bfqzSVxw51g+zmnfy+tr2zGXLbV97heWLHOAhxz854aJSCGyo84UkDlO9XnpLOa7vMIzquzsLzNMXnIq7t2b9aLzkbSI5kLKrdxQ2lKEgE7wJrI9nO+sr/ABF/71pnD4vIZNYcuWsdjFot3UJQEtp94ClsvQj+aCFCSSJJq1sPpzDadefd09iGrYPkuu2tufCaeXAAJSPhSYABUB06zFEMMY24ckztHCuviTaa1FjdTYxF/bM5O0XEOW17alh9k+Skq/SCUnsa9YItuUDmeIB9P21g457JO2DTmYt7e2vVAl5q2cUtpsz9VKlQSANpIE+QrFzOVzONsT9AacTl7111DaOe6DDbAJHM4skSoAT8Kdya0rlyZ3p+J7S/dgGiS7Hh7bDzpgwwWysLcBCgB9UztNM9uhgqCZLYO229JMhor3MOARPoabS6gunUcqYSmPzhkAHoKFKrQgEl7b5R+ivNTk8zcZw49WnU22MYtyo5Fd0larh0kcqUNgSkAc3MVHrEV6EFUyIJmkOidr3YJdWPFPwHqR5j0qp9dcQtVDjTpHQWKw1ldY9y1D9w84tSHWWgVFawRsTsAAQOtWqwEqLgIn4D0O3UVhOYuyVfDJmyZN2lBaD/AIYK0omSkKiQJ7TTjJxuiJY4z5s9Zp1hS1qSl7dKoJI9O9QhxkfzHem0EUmgJVt/MP6qhg/20COlLodKtk5cYJkpdG57gdqdZYn4kvCAIkjf8KxH3XrZldyxZG9W0CoW4cDZdIH1QoiAfInaosZd5TI2Ld3lMYjHXDpJNol4OllMnlSpYEFUQTG07CetJsexM13i24z/ABc51KUrksogmP8ATE+k1yso/HMGdhBG1dTcW0pTw5zhIAHgJMD/AFxPSuVpAVsSIH31cTJqFUkxcyuQR1kT/jqVAKlbzsOsfoqArhEQIn5D51KhRJmdgO36aozGSjlSZggn0/RWh6t4wYXR+ed03f4XL3b7TCLsu26G/DKVEgAFS0mQRuIrd2lBRJJBHQ1UXFvLPWjmbwzSGwjKM2Recj4wGlFSUg9hO5pxTbpD/dVmQv2ktJNbOaczgHc8rH9LUavad0c2rbT2cmB/MYj/AOrXLmp2b+1s/eEX9yFG6DYJcPQpUY29RWsOX+UaeCFXrpJTO5nv61aicZzkjspftQ6Kjm/JzOAx3SxH3eLTo9qbQ4IjT+d233QxH/1a4+Rd5NxI5nlfbTuX98tZVz8mwEJG3zoontJHYafaq0QInTucnz5WP6Shc9qnRq5jTebMHbZjp/xlcd++Xh6un7t6Rvbwf2Yj7KSQ+0kdjH2rNF8x/wC5nOAQNwGOsf65To9q3RnT8mc71npb/wBJXGov71CVJ8Xm50xJG6d5ketQOX17uPeVgH7KpKxPK0drD2rNFr2Omc8eo/sHT1/OU6Pak0bPxaWz699h/Jx/0lcWY+7u1uLBunDCZTKjsZr0mMllSjd4T/ej9lRJc6BZGdjD2p9JKWOXSeeAEjrb/wBJUjXtPaXUqRpPOAnpK7ef/qVx+Mjl4+B8SP7kVktX+cVykXAH/siiie0kdsaT484DVOoMdp2205lrZ6/dLaFvKZKEkAkk8qyenkKtFLo5Dyk9O8bVxH7Pz+Sc4w6aF3clbQcdJEACeQwdq7WDqUoAmJ+Zoo6wbasKe6OYSJnzp1LkEhSjCu2+9AlY3TA+wGm5gQoBWwIkTtTOgYUecD4o+t8zW+6e9oz2YuH+Et9I8SVtjPWqi7cpVhXHz8RKkHxEiD8BT326VoPMSvbYARvXJPtD6ZuMpxYyN62laErt7YEhUAwykbCqi2nyOGetqbPoQ77ZXsZONhp25S4hEcqDp1wgbQIBT5V57Xtaew5aXBurTG2qHlj41p0qeYmO5Ke4r5i/kTd+H8LqwSCAd+tQWuhL9LYS6laVj6ygskKPmPIfOruX8Jl9XxPp6fbA9ii2tFWlpi20NlK0hDemAkbgg9tprB0p7cHs86f03bYZFvjkC3cVyByyuQvkJMc3KyUgiYgHlr5rjRF2Ny4qR2mi/Im6/wBMVv13ppzXSIPZ3s+m6Pbr9nHeLHDpB3gWNzv/APJqT+rq9nHr7rjPl7lcj/oa+Yp0Pd7EOLE+R9acaEuVmCtZBEU1Kfeg9TxPpv8A1cHs1OkkY7EKI87K5H4+DUw9uL2dF7C1xKjGwDF0T93gV8o7y2vnH37Z5xSltOqbKjsdjA3+ytqTpPJMpSph51MpB2Jpdo/ArbHvZ9K3/bE9ne8aT4Wn8SSlxLiT7vdtmQQZkW8/Z0NeNae0dwO1LxRzOQvWsRjMLfYxhouJLzCnbtLkhaFKYhACdlJWIMyDXzpfx2o7RpTiH3llCSrliSeuwmhtL3UnuzdwptRC0BfKoEFO24I8xUdq+5BtXifYfA8SuGOcxdvjtIa4dt1tfVctck3dBQgwC2hc9+yR8q2bI5G2yVs3jjqTE3wfcKQ3lLc26ikt8pIUOUzJiQDXxcx+q78tN3YtFKSuShST5Eg/KCK3DTfHPWmCcRd4XUWdxyrZfIktXSwEqg9Egx0HlVdrHvL7HlyO8V+z1rLS13eNYvGKv2L1sqQWHEuJaCHEkIKpCiSDtKZME1ouU05ktPoasMraqtn7a4W3cJdBbKDz86R8UdlTIqqtK+3nxqxJS1dazZyiE/zcnYtOkj1VyhX41amI/hDbq+t/ctX8OsBmGlApcDD6muYd5SvnT+FbIcQkurswZOGRl0VENqXEX+eeDawFlISspMGVwCJEEeopPYUM3yL/AMT+tLQlQ5iUAdCSDuQe8VsCfaR9lXWnJ+VPDbL4F8gDx7AgAbz9ZlbaiJ8way9R6j9nd7TV7n9B8UL9eRtUoeaxd6Tz3BCx+bSp1BIMGQQo9KMmshlSFj0GTC6XzzOiMKw67b2C/wCUOW7bCFIhLd9bpHIPqk/GgR26jpWtajaaSbXwAylISfha5wgHmnZK/iHy6eVepp3Uuksy1aXFnqLTt8SygqJdCH0nlEhSmSUkg7E1BqhQcXZuJX4iSlUK95D+3MIhcT8gelZJtNqj0cMWm78CjtS6dw+c4l2FxlrBm7VYYN162U6gENufSaQFCehANVr7RWPZsMtd6pu2S+lh4scrkqT8TxBMTEyoV0pmeFmTe1NZahxWbZShqyXYXNtcMSXUKuQ8FJWk/CQRHQg1SntFY+5ytrmMGm0W4wwpV0642kKWkeI0RAJEkEAdehrBOmq8metzir80UPeL07YFjTT1mk3LoYufFQ2CSlwyEkkdpjrXkZTS9kjPZnLYS6vMNlGsnZNN3ti8ppQQ4kJIUkHlUJEwRWyZDHY5epW7t2yvXLm1x7MpDYDakpQCCFHuAd9qWYxVxbXuTfU6lAub3GXI5hslIO0dyT22rtpKuT8/gYtW3UV5GxcENQcQX+JOIwmUsMVmhfv3DZyQ/k1zysEgl1IBQvfuADV/X3FzSWnWmse+bm5uGElLyGUABsgmQSqJ+yqN4Nu3+N4n6fKB4S1XeRRzKTzABapAPrFatxFyqm9dZq0BUAi6WI5yABOxit2DVT0s7h3r8zJk0ePXYqy9E/yOhMn7RWjrLl8G1u3ebsUCQI+dKuWV3KlN/BbBxQO/w/j1pVq/zbU+XuOa4Jo0uj95S2nXcdl7Zph64byNghwuPWtvdqafZQEiVpSeogRABP6ae20szK3LVNvZ2weWWrrIrWwt5UnkaUgGQewI26GK0fT+ocvgc2+uyaUb25hIVb24UtSOqkojpttsJHarp0zp3Lt5iwzGSwP0nb3LHhOuqU8m8tyBzQ7brEkpIgKAk+deBi0u1ucX7O5K/EUpuqaNFzGj7hWVtcVeOXLgNo5dXbLKgg20fVU4uIAO4BPapW7S8BTfaRZyngJaDN+yi7KmHyAOUokw4QexmfKrF4mN5tzB5O3x2ByFoh1gllV7ZLCrkAAFCEp+JUjYBQIqocfqe7tb3HWLmLV9IW7rNqm0dJD4XICeUQPDVJAAIgHrWjPCePHUV632EQlukn3FhZ/Ja1zet9M+DwtXgNRvsW1uLpQUzb37JJT4hS7+bQomCVApEA7b10DobGaz01jM77hZ2thggp9Ltqy8y4i6U0CjmtnEoSts8/NzLHMkSByRBqDibi3NEnBXPETLKsX7tbNzdY2+eQ6UtcgSDcIBhS9yOZBTM9JFSZzSGntRaexGdw2GvdO26LW6tvphT9ywwnlIKbRu2Srl8N0CTzd0yJmsDnc1GPuPZimm1fM9jS/tf8OtGrWxh+GuXbu7clOQfby6ALtYHKXHgG+VapH1omsp32+tA/S7uUvdCZh5YCUNtpyyfCaSP7VIRAM7lXUn0Arl+yxr2OaRYNWTiAHFJYdt5WgLiPiETJSJCpNV7mMim7fWo2NsytBUha2EcniGTuodJ8zWjHf/AJRM/wBLyPlf4HfmV9vvTWGyNxi8lw2vWblhULScsgjcAgghvoQQagR/CG6PCSocPrkASSfpZH9HXEnFgJOvMuTBILQP/FpqvQVci4kGDH3V0bSlVFfS8rS5n1Azvtt2mn8DjdQ5bhdctWGRSG7Z0ZdK+YwTuA1Ikb1vXAH2jsTx8ObZxemncanChlxxS7sOhZWSAAORMR1neuE+M6v8o/QKQSAHUSR/rJq6/wCDP+JPEGN4FkN+nU1U6XcdNNnyZJqM3yO1cpdrscbd3zFsH3bZlbqGivkDhAJCSrtJ2mNq5z1V7Zw0RqO+0pqPhkGMnjVhu5bTm0LCVFIUAFeHuIUO1W+mx4jsar1Vc57NWNzo5/HoOHtUMBFwzcf2ULUN1JgEgnur0r0X+GHCnVOayd1k9F4q9ybDjSb24ubJCluLU0lSTzHc/AUifsrkutG6blS2OiqeD/tbWHFfXltoaz0X7ku7t33jc/SQd5EtgKPwhImTA61f6VCTuI8q8PE8LOHuk7xOZ05pDE469bSW03FtapbWlKtlAEbgHvXuBPXeT5EU27YQ3V6zs8LXWpL3SGlsjqLHYQZa5tWx4Vl44ZDxJAjngwY36Vznk/bkuMXcC1u+E6UODqBlp5d9wTydZroLid8OiMioqAA5Dv8A3wr54cbcUrEahaedAaaurcvtrJgKTzQT9+1N/u2ZdTmljyKMe8v4fwgdgbhFseGbSHHVhtPPk1RJOwkN+tNd/wAIPhrG6fsbjQTCHrZ5bDgOQVAUhRSY233Fcb2r1ojJ49p5C3kKfStSQuAfiG4NeNqhdi/m8uHbSVJydyfECiCfzigQexE1UHGStozy1eaLqztO89tfGcUGl8P7fSLdovMJLSbhN2pfJy/HMRB2TFeQXG1KAJ3A3/7a5S4NeEjiZhA3zKKXXZM7f1pX7a6q8MJmEwQNjTpLoEMssquQQLYBBJMbDfqKkS40NgowPlNY46DbvG9OGUc0p7+tBRkIdTB3VJEwO47VS3GBSlZx0qVA8FqQRv3irjabKUlQgHoZ7fKqf4wBS84qepYZ2/4VdMX7wpdChtaMheNbCe9+0TH94oGtMyTtvj8k07cWxeQG90TEmTBmrF1Nbg44SJ5L9jt6KrQNaMclw2vlI/NpH4qrq4+scJuokC9SWKhCMUU/7oP2UzV+i5QXG7blhREEg9h3ivBIAIivcwdup62UsCQHCPwFc8qjCDYaePaTUWSJuE8w52BE7wRNOblrmj3QKA7kgH7qyzZOf2oBoPcXd/hB+dY1lRvWlgYr1/bsoKzYgiQIkD9VYhy9krY40Ef3w/ZWTmLV1qy5ymAFgdPnXip3mRBrZhqUbMGo9XJSPYxare7u/wA1bKbgDYbjr1JPQVnP36cepCLm0WgrSHEjrtJAPX0odFWxeubggAwlMD5q/wAVR65UUZ9bAMBlppv5HlBj8arbbOO4yGNRWq1eGi1USQSSfIAk/gKna1ji0jezcn7K1rHcyroJ6/m3dv8Ac1GsEdaraibOgvZ51JY5Pi/py2YYWhwuOnmUNo8Mnz9K7WLiUwVL7REVwN7LxA416bjYhT8n/czXeZXzCVAGD17EVxn1NWJUjIad5iEhR2nceVEVpkkGCd9ulY6ABEEAwenlQjdcEgD8KlOjsZYWkT1M9TPf5Vznxv1vpjB8QruwyilB8MMKMNkmC2I3ny9K6FSSmVFSTBnbvXF/tUrQOLt+Tsfc7Xcbn+tJpxyPG7RMsKzraz07XiXou6cSwlbjcEwtxhSRM9JmpclxC0fjSgKfS+Fzu02TB9ZVVAKc2+JwyTIBqMlS4+Lod66fSsncC4ZjXVnQF9xM0ZjGLJ+9TcpF/b+8thu25oRzFIk8/WQdhT47iTo/Kh1WPt710MgKX/JIjrH8/wBKqnVuIfOG0lcFO1xhwtJ9A8sfprN4W4+6Vn3cchJUbu3WEjsSkT+gGuy1D3UzLPRRjByXcX1pRm21Xik5a2tShhSilsKTBKYBBI3g7xE17qNKiB+bB+yrm9lX2cXtacLE5l68QytN84yEFwp2DbZmAPXarmT7IqioBOUaAJG3jHetay40uZ5rxZL5HzUyWBIzmRlEAXboiP7o1bN5hWrDFOZB235029v4qkjYkAbwayNX8Pbiw4g5vTlmyu4dayr9s2EAkqIcIkenea6K1t7NGpMZw9zOVUVLRbYh19QlJEBuSNqUdiTbKcZyas5XwCLHVGLOXs7F5tCFFJbcAKyYnaNj6Vg5BFgzY3d17ndsG2SoLXc2a/CbWBICykmAO9XlwN4DawyvDNzUKLMoaaKnj+bnZKJkH5DyrUc5jrk6G1elbSgLtLi2091goABA77ipajt5dR3JS6circanTlzaWjN7mMWL19IC0sBSW1LO4CAoTBnuazbPRdk3YX4fKGz7+gJLhAE+GrYVpmkNF5nVHEzTWCxlgXrt67QlKCoAJPKJJJ6ARJq9Pat4M6h4e8KLnKZlaWL5WrG7FDFurnHKbJxzn5h9gArlLs9ts7R3uVLoVenhrjX7ly8YdS6VKClBDoUJCSmIHoennXnq4XrUq4ZtMg74qCTBSCUFUlMjyEiPQCrC0Vg8jxL4jabttI6VfLttj/d3UsgAOLSglSlHpJBHWvf9pPh3r/htw2d1HeYS+wyjfMMpuoA5iQr4ZHoO9S8WJxbT6HRZsiaRQOtdL5fAYZp+1v7hpaVpSopURzGDJ/CutvYn03h8xeL+nsLZ5V1OAL6U3TaV8zvjEAyRsqNp8q5YssTrLUVtc4+6fv74hSFJbclQSD0Pp1q+m3Nf8CsPgsvpbUv0Zf3rFtaOqYSlwOMuEqKVBQgEGsU+z3Uj1NO5rHvfNL+x3BZ2+FxFirIO8MBZONOrbLNkwy6vlCAoOJIAlJJIA6yK2G4xtsu8RfPpSphq2LYbUmQncK5gB0MAjYVzrxG468SNAcK9HZ7C5uzyOcy+WVa3jt7ZoXzseHzAlI2SQe461t2quNWtNKcErXiO1j8Nmcui7QzdtKSphjwlDYgJ3Cuw7TXJ0u817otu0W5aZzD3yG3bS+YcbcdLDclSCp3lCygAiSrl3iOlcf8AtO8WWdGayvNMvJtEN5Fpbiy4hal8pUnoU7ASgdaytHe25m87nLV/KcM2PAv7pjHNMNZAhq1fUYLyUqEyQsAmegitC9rleHb4pBWZZdd5mVoTyNBR/rkiVeUGIpuEty8yZZccoNrnVGi/x02VyV+AuwSpxgWy1hKwVIgJI3VtIG9bZjs/pjWeLSMxl12t8oW6T4VqS0kMLluCkHqOs1RGexGmMjiL44thYW6pC2pbIUYgGSdh02iu0PZj4lcOeHWjmNNanurZnKZFywNswu25ipBtUgrCoMkFJ+HqaqKnjtKjmljzK5WPw0axTOas2GuS68fIIeRcNNqJaO8yFCQDO8Gqb4p8ONU5nXGZvrIsMNKvVrQ4pwD4ZI6eW1d13OvdE43ULWmrfUuFav7hI5bItBLyCscwWogSAQdgO/WuDuMGrVDiDlMRzIaRYXS0r+IyokmCrtSnPJcXEFhx4otS6M1lGiH8OoJzOqOcqBADR3B28u1KsS5yFrnXAtLa1eEkAwevrSqO0yd7IrH4Gq8BsngrrX7OpEPsP6ws1G/abDgt7R0pkFKFhMNktlQIIrtCy9sXhM3gmvyI0g/jdTO3Bt8gCllTWPIWGkv3r7gnwy58EA820xFc2cO+AuVyufzvCHP32V0nru5aN3kcarDqDbNoykvoeDgQWyCrdJSqSRAE7VrXEjSGTVxYaxuhbhWrc9YqQvNaZxmHvmHXAkJ5X3C6keMCShSpAgmYHWtGDG8S3Nt341y9h5skmqOk9ba21dxRxuRzGWudG5xWFvGbzALbdONsLktplYsnlBJL6VpKgtRKCRykQZrjHW2sbS9yC8hjNIZDHZR7LjIXF7kXBc3t66VBXO4QAlKpEhCRyxuKuzJ+y3xoe11d8LOIursTjbk4k57T2Ivbh5WAuWdi8WFuEpaUySPEb+EzvIFdE8Of4P8A0inBJyep8pjMnkL1tDnv1pdOXrahy7ltagAkbyACR03iumRZJVtRF15HIXEB7OcV8TjtaZrI3LWFv79ZzOYWg3L9jfoQENIfQn6qUpBPIiUgEHrVp6P0VxD4j6UyFm5xDz93o/H41i8xGRU4j3d9QCEvsKbSNyCFLbUTIAgxXtap0jpj2dta4LTGl+Ht9eaXu7pAyeTyzxtmLu9b51AFTp8IoWlXKV7QUir/AOEdtpbUWh7+0wOm7PDnLp8N1/DYlxqwUEjblWNnY3HikJJMwAKw7LfhZ6uPHHm2/acK6Mx1+/mce2/lnUKYUtgG3HIXCFyCRMAwVQYqutTLdvsvdO3Fu1zpeW2pTbYTzBKiASBtMDc137i/ZG0Ne3Nx9Aa7Zedsnyh5Vsgr8F3clJUFQCJ3HUVkf1Dmiysrdz6CtSuYn3UySTJJ+Lqa7RWKNbVRkWjyptnEXEVLN7q3I+LbMJU0ltmUoAKglsDmV5nzNVYWLZTbkpRsCB+PrX1QPsnaOJ5ru6YunVD43V2/xLPmf0dajT7I3Dsgj6Ox20z/ACUb/hTtNt2X9FzUuRxfxZS2eDeiG1gFPjACT/qJq9P4NxlCG9elCAAfcht0O6qu7J+y5o3J2Vti8im1ubS3h1ll1glLSoiUidttq3HhXwc01wpt8gNPW9uwMgpCXEstlA+GSCQTTlJM6afBPHkUn0NnzDcYm7UABDKtifQ1Jp0RqDVP+y7UR/vRv9tTZhlRwt2spPKWVgE99t/umodLWy7fM6nacfW+RkGPjUADHurUAx1iYBrknzZvn3HtXQJZImNx+msEDl3JmOtek+j83B2MisHbmI5Zkdx6+dJqykapxQIc0Pk/UI7f3Qrjf2mOBXGPVV7hkaS4ZakyLQxISXrfHqWgKLgVBI9N67mzmGb1BiLnD3LnI26kFaiJ2BmABXit6a1U0gNt8SM6lAACUpuXAAI2AHN2G1dIuO1xkYdXp8mWcZQ7j5pr9mj2imclYO/xLauFuwtC33fo1QCAmCTM9BBJrXsxwh4q5u+yeVx/DvN3Nve37zrLrFmShxvxFAKSRsQYr6nuac1K4koc4i54pUClSVXTkEEQf53rWlM+z3h2GkssauzDbSfqobdcSlMncAB2AJPamnCKpMzfRM78D568MeEPE/TeubDOag0DnMdjrZxanrq4tShpALZAk9pJA+ddAAST59KuziBwfxmmdH5HOMakyl05aIQoMvvOFCpWBuC4Qes9KpFRVI5REbdNqaaf7p0jiniVZBFJgpBIHNO1EQmU9SY7VCHXB/MB32miJcWQBsRv5UFLmycJH9uD39apvi3B1CSD1Ya/XVvhQIkdu/f5TVQcWN82VAxDLcjrPWuuNesiZrkVRn0BWOPMP/75iP8AlVoOvmghLZ6fUEf8KrDzICrMp/8ATGP8KtF4jtlNu0ekqR1+S67S5szSdxbK/IiN5mtq0xZC8xbqfeHWSLiQWzB+qNq1UEyK3rQTYcxtyCqALj/BFZ9W3HE2gwf9xEzWCKVBX0jdLgzBUCD86S8OHVlxV/ctz0S2YA+VbGhgR1iaSbQKGyZ39K8eOXI31PW2o03O442mDuFm6eeAcbjxTMbnpWoJEkirK1myWdNXEo2W60kT23marjk3JGwnrXr6Vt4k5Hlaj/uOjbuHduF3ly7yyUBABHaSQfwry9beIdU5JS/i5nZBA2AgEfhtXtcN0rT9IueCVhCEqkGIjm3/AAq1tPWWUz+IZy1tirYtulYSV8pJCSQZ2mdq1xhuVoxTyOLOf8SCb4SDHhPdj/paqwADIrqJ3TVs6nkdS2B/cspHaD28jTWvD7ThIHuDUnr+aT+yr7GRPbor32ZkRxq05B2Jd3j/AFM13aHzATsIjtVFaD0TYYzVOIzGPsgDaXQDjiGwORKwQJIHciBV1hwKQFc0GZg9YrJlg4SpnpaeW+O5GZ4xjmB+LvI6j5U6HJVJgGARt+FYyec8o5toMH1jao0rWVkAqJ2+X2VyO7RlqdPMViIHURXHntPYnI33Fa7ftrC7eQbK2HO3brWnZoCJSIMV1404VSlUjvMda639nfmPCzH/AAWah7xcj85ZtrP9cV/OUJNG1yfIl5OzVnwwb03m3ISnC5BRAkk2jn3fVp0afzo2/J/In090c/dr9DPh/CFeFZCZECwZj/m03h/zvBst/wD0Bn9lPsplrXJdx8KNX2WSe09ogP2F0HG8CW1J93WCmH1QCOXbbzrL4OY3IL4nacbDNwxF4FFamFAQASQZEQQIr7Z3Oj8JdXL927bW/i3LniuE2bJHNAGwKdhA6CoFaDwJIIt2EkbgiyYBHyIRIquyldnB6hOLj4lTexalCeENwlH1U5m4CY6AeG2I/Cr7TsebuDXj6X0dg9GWl3a4FgstX90u9eRsE+KpKUkpSnZIIQDAHWT3r2DtNd0uSsys5p1ZorDYjWOfy1paJFzd3j7q3Ikp5lEkJPbc71cnEhPNwi1MANzgHoA/1sVoGv0xnsqSYBeWfwq4F2Nrl9PDFXqSu2vbIMOgbFSFJEgGiP7pL7ireEyFN8C70pMKGJcUO2/u5Irgyywmq9W6dxmVsLj3hq3tua8lfKOUKMK36mBERNfTjBaSxGn8GvT1j4q7FxBZKHFAkI5eUpBjpB71pCPZv4OIQlo6WUUNggJ94UABMxA2ilcq5D5dGfN72dkBPtK4BUyDk3O/blO0V1N/CKsD+K1DgSAsa4ttxMx9GubfhV+YL2a+CunM2xqLC6MRbZJhwutXIeJUlXciR617moNA6L4lW2ewut8Ezlba1zNpdtMukgJc90KQsfYSKlp7aLVWcY+wyhY1m64vYod6DqR4Z3/Grm9v64U5wAyeLeaQppdzZXTaiCTzIcWFgnoBBSR3q5cPwq4f6RU7faX01bY26bZWltxomUnkITI7xPSufuPOJ17xN4UZnA4Fh3UOSX7k8MUtIKogh4wIIhYJEdBXKcnCNUdMajKVtlR6DsrfH6Iu7xDaC9esNAL5QeWP5pPUGINefxEVjc5gMCSooQm7YbUOcEcyQenkDWxWWCy2mtIrs8zhF2AvrYOMkFJA5UD4upiCIjrVOcVbhTma0RbPNMMMtLSpTSXCFqaKDEkbSVbiJ8prxsuWSyuN86+J7+FQ7DmuTfwLP11mbnUfDbCafdumkXOKyxvW22WisrQEcoSpY2AIJIFYOpta4q44WJwz2RV7w2txBtw6RzhQAT8PRZBkg9jWoJXbLs14lkBhfvRdW0q4VC5HxAkbT3CRVd59WKVxv00ll5qPAebW0tSnEKUEEpUU9Jkgco3rJDJkzZdtvo+7w59fsOk8cMUN1Lny/E27SONTaPYpSNnbfLIvUtgyXEILYiexgEye9bZ7VSHdS6/ucg4p2wWvCuXTbPMFFEOgpJI25iDvFbRgsdp1Go7XDsY6ydL9km4StRKSy9skgDqRK+brskVp3GPEtZLMm+Vc2tqg4NVs2bu7DZcdVERzHfpM9q9LT6nJOS7R9DNm08ceJqC5toz+GHA7A6rRqfK5DKqKcfcWxbtW4BUhxlKyAZkDmmSBW/6qwmKwXGnh7icfZt2zKX7VKW0CAB7u6AT36iq503xR0pw90fqlFpkse9ncj7grHONKDgSG2w26CodCDJAOxrx9Sce9KZTJryWcev8AI3DAaNi6YS4yQ2kEymCADzxHY1uTbmpdTLFLspQfJtnQ2Us7dXteMofba/zsCgVxIPuyYIJ/CuTePWRateL+pgllLq0Xe4Cx8W569tquzM6k0FfZK3zlxee8XdziC4284txbod3CQFgzsIHWK5x1Do68yuRcvG8jbPKuWvGkvHmO8Eqnod/Oojmxp82Xm0+Snt520zyzmW0Shu4Qw2o83wj4gfI7/bSrEutE5Hw3zbrZ5WbgNKBdSIVyzt5j1pVfa4/EyLFl8D6k8RMzd3rznGvQNm7e5fTPvGnLu3Fjbe92zHvAC1KU4+iWwsB1M83wnmAIJryOHJ0bo7XGouKWmsZk87qLUzFq3mHr91tm7b8FBC1Nhe5JJMjmSFQAkq2rhHUXEDXGqMl+UruqzatuWrTTlvaWbLNm823uguNoQA4UplAUZPKYms61498SXNMZrh9a39s7hr6y8I+94pB533BzLVC5KZI/mkESO4rc8kU+ZhUOVHeHEvU+M4iYzM5PTGRtkal0MVv2FjeZKzYau2HUx4qFOsPQl0AoghIKgUmuMtNcULrTeDy2W0vcZfSGBdtrhOW0Jb6utLMovg9zFSXXgldmysSeW3SpSxsgJFVLrfXmuNYtYa6vL/OjLYBHuiHLfIp8BNrtzJbAIWOkhMwD86qvUetdZah1Dd57U2avL03y2re4UpRDlwy2fzbZUqY5QAIBMd5rnLKmnRK9Xodb6iOksejHapvcfZu4XU17jry/srvM/StlY3iUGUNNhblwoKBklYBkHp0F0ZzJYXAZl3Xl3xcvL68vcKMTfYy0ybGPbukFADaUtvvR4yEbAoCFEEbyK+edpqx+wtrRWIvbbHBp4qLdgo294BBJK7hISXFAyUqJmdtxVv6W9oHifqHOWWSutYZi7xuMbNtYXDgQ9cWKCgoDg5hAfKTCneVSoJhQrHTfQ9FamDVNHe/AjQ1npXS7dzph3MYXD3jq7hvC3a27hCSeq0OeM6CFEyVBW56irVnnHMCNo7bVwFgfaI1TpCwdt2eIufuWlLLy1X6W7lSTG/KpSSQI35QYrKs/aw1dkkh+x1zln2FmUrasWkpPyJb3qo42d1q8dHeoUruQZG+1OnrPMCfIVwz/AFSHEl34mdZZJCRsOa1ZBPz+CmV7RHE9yZ15kkE+Vsz+pNGxj+mQO73ZMEECECklz80ZVPxjf7DXC2M9pLiJj8lb393qu/yLTKwpdpcNtpaeH9qopAVHyINbefbL1Ifhb01iwJ5iD4h/w6bhZP0qPcjq7I2zJsL27Q2gOuMBC1jqoAmATPQE1nYmyFjk83d3N1bBGRu2nmeV0E8qWG2zzCdjzIO3lXIC/bD1M79TTmLbmJgumfmJrBvPaz1vctLRaLtbBSyCFsW4UUjuBzmPt61PZvqJ6u+kTt675FM/mXW1KkQAoH9deOsuDcLSTG8bjrXBmV4261zsjJa1zboP81spbSB6BJqJPGrXlqgNW+utQJSAAAq4SYHluNqHDmdMeqVczvhDjiVu8qolsxt8qh8R8AEFMwCJE/bXBh49cR0pUlvXubkiJ8ZBMdx9Wov49uJY+JWvs+qPJ5Efdy0bGxrVwvod7qW6ocxUAQTsB5d6EKe7LESOgrghzjrxHdH/AH+agAG+zyR8+gqJzjrxESAlGtc+pRjdV4B+hNLs2WtXBdx2TxjccPDbM8yx9Rrr3/Op865UIlWyiJHWfSvDx/FzXeo7xGEy2p8ndWdySHGri5K0qABUARAB3ANe0rfcySenlVRjt6nHNkWVpoSJ2CngoCdyd6klIjmJUY6ztQQQCJABHlEUJUZA5/qjc1adHJKiYiEkTE+vfzqouLEJzI5lcoLLZJJ+ferZS7Jg9DvIG0VQvtFaev8AUeVtLewvGrctAKX4hIChBAAAH6aqEkppsnL+7ZpeXuLcNFJdbH8pZJ+IARJ361q+sWrTKIbt2XEunaA04gkEBXmY7+dQJ4RZpz/8YszPor9lTN8GcusAHNWYnsELNaHkxmNqTVGk3Gmsohw+HbAIA/nvtg/dzVs+kfCwlg8nLXLFt4r3MgF5JJHKJ6GvVHBDJbBWctRPk2o0/wDEbfyQdQWo7geEok/YK5ZeyywcL6hiU4S3dTIGfwMb5e2/4wUzee0+PrZi1B7SsVjjgfkJA+nraTuAW1Ax50CuCl+hXK5nbZJ9WlR94NZFpMS6SZqeqyfwhZu6w+Zw79pb3jFysLbUENvoQTCtzKtula63ibRgq8Jt5sKIJCb5g9vWtgRwWvVSBn7Qdx8Ct/xqYcEchA587agHybXNbMSxY4bTJkc8kt1EekE2Voq/S5ccqVMEq8V5tUCCDBT8+9e9iM9pSxDCG9XqabtpLbSXyEJKvrQI7zvXi/xJ3ZT+a1Fbbdi2rf5UKuCmUSDGctwQNgUKg/M9q7wzQg+RnnglMsNnXulDyheo7Sdh9evVstd6OnmOpLHb/VKoLLaC1XhZXcY5x5lMw6wfETHnA3H2ivGS483I5lSNokyD6itCzbuiRxelp3bPovw8yWgX+Dj2QsNTYy7zuV1LZtItGngp9Fs1JJKeoEmflXo+OiVEFMT5dDXFvs45e8HFLDY/x1G3fWtTjZMhRSkwYnYiuyvFURKESCdyawai3NtnqaVJY+RlBayAFEEGdxUa4A5CqAe/rQpUrYpnbbfrHcTUk9JAG+/lXA0Int1ISiCZIAkmutvZwPi8K7OBMXd0JHf84a5ESsogKAAI8q1DUvETO6ZzKsZi8jc26C0hYS1dOtiVCTslQH4VUHTOeWNxPp2UHw07byaDlMjY/dXy/t+MOrHEhq6y1+oDZJTkXxH/ACoqccSNR3RJRmMtPblybw/Squu/yM3Z33n06ggGQacJM7pP3V8uXda60Qorb1HnUJgQlOQeJHnvNYjmutbH4PywzqR2/wAkndv+VS7TyH2XmfVQpPIj4CevQetRlCv7U9dtq+Vg17xBaPM1rjOIEQQb90/4VGriBxEUghWsc0tMbkXzwH3zR2nkHZeZ2txDvGRqbLth1MpeWgjmB3A6fOrlxt7bNYuyU/cNtg27Z+NwAfVHrXyqezWZceU+9e3C3XVFS1OLK1KPUkkmST3JoX8ve3oBvLlb6uxdlW3lJHahZPIHjPqXfa00fjiBkNWYe1iSQ7ftIIHfYqrWclx24N4orF9xLwCCmZCLxKz9gSTNfNIoacUCq2bBO/MBH6qjIbEQHAO4BBAo7R+A1ij4n0Ru/au4E2PxflkbmOvu9k+v/AitWb9tLg5jrnOcozty3fXVs+wpuxICghkoVIUQQQYiRXC6vdxHOhxRJ7gx+ikhTG8WgUT0JBG1Le2NY4o7Vvvbn4cjmRaaU1A+FJKSSGkdQd45zVRj2kPcdYOatwVu6kFstJt321pkFASSrkkKMiRO3XzqiU3DrUlu0A22BHf5zUiL65UoQkJI6lMfqrnNOfeXGodEbC5qG+cevTZu3z4uC4bZy5uyVMqXMqUFJhUTAAA27zWl5LSOqctlcFc2+StnRjnyXVX92lvwm4mQsq5iCTskCB2ivbDl06qUwgnqSBE/ZU7ZuwsFVwgk7Ekjp9tcPosXLc27O61Etu3wPZtdOZ8XQuE6lwDYKuZ0NXpWXSOgIUIAHQEGfWtdz2gM5f8AGPR2eubJ1zGhh+2ubqxS26W3ihRSIKjAgTzECPnWeXTyw4oLTvuQQKOyyOOZkeIlRmFJt1KCo7gkbCfUVxjoNst0JVya6eK9pqevjKKWSF9O+vyLZ07jLLS17aZW1Xev3lk34bT9wlsqiOVRMI3JGxPXyNU17Q2qbm71vhLNKA1aWmICWmEsAJQPGMkT1JAAKp3it0Rn9BrbQkaf1TaEJALreYZWCe5CC0k/ZzVTnGV7A3GtLVeJzGecH0QOUXzbQVz+Or4UlCvqxvMTPauGHh2XFNTlktfPma8vFcGTG4Y8O3zuzTMnfJcwJaSlAWCJISAdldyK1i6uFLfuCyDypX4aAkEA7gAHtNbTYac1Q/jvevAKLBbwSpVwkAK+ONgRzHfrArc9E+z7r3iY1kUYW2U2w1kXWzclAQ0CFQogDeAR2FelBOCo8nNlWXmlR7dziTjLayVkNS2rAtMS2t63W4V3DalieRLY+IDfp0rFzuc0njLyyxuJyD+dW+2lnxGj4LUlPOtJSqVp6QFEda6AV7Hy9QJYF7qdTd6WUMEt2/MsgJCSCtSgSJFatqz2EM1hdX6Fwdpqy0dXqO+urQeOw4lDJbt1O8xUgqV0ERJg71mhDddR+07zy11l9hXGNRlb/Bl/TunsT4blwHCl1Ld28gFJ+FRWtHSPKd/WlV35D2MeJmEx7GMtrnCXRYcVuXyTCgIO7UmY6x9tKpbzp+rF/P2C34+6RyJjcu0ts3jReRZrQhLQDqCEKBMhRJAO53gn7TUt9qLDWLAvbvHvqdJ5myh4guj1RIUR6Eb9prQU6vRk7K1xr2knLm9YcK1Jt2iUBCQSXEtgdQN5I6SfWs1u50bqVxb2StDjr1MvLcuFrC1hAB5EbbTtE9prZnnCOPc+a8Ov4HlJt9D1X9c6PzFteW+Y07lbW2YBQnwW0NL8Uj4Up5tgSepIkDpVe8uQcu7Y5J9T1klXJby6DyLP9sVdSBt1mvf1dZWLjvg+9Z4Z62IeatLq0Qpl1pSRHhqQQYgggkHatWVpLNItHHsopNs0yfELa3ACFEbEp6Cek1ywyjOG5Ok+7n+ANvozMx+Wa07fXfhtoLvieIkuFDrRAO48MiZO/wDOFWJgMpi3WEo06b0FZQ6VOqQVqRIKwlMggSNwTFafhtFnMMY/LY5ld2oEqvUXHMgKQdgpCupAO21WXa6TsLHFPtWmOZZLjfxqS+fiEblS+oHc1qgqRKsnOTxbbZKn30qCwoFxtCgknrMkgEbwZn0rM+ldPseK7cMOrNsjmClwocoAMgBMjrMgHaq5xuTwVxfu4Owtr62daccbQxaLCAspAlUKPQgEgkkj1JocZkbB62Un6au3bezUEWzbaSh5olQgqJMKBiDPQ7dKHyK3Wy07HUKLpf8AmMpZKQW1pJIUCNiTEgR5is43javqyD57xXm2LTjlq06vxgVpCuVzllO3QispLbiPhSqCem1XsL8idDjbg/nAee1TI91B/OOHpvJJrF92uNihRG28bD7qkLb0/ER6ztUteI1NmYn3EAQvp5GZpy9ZxJU4ADuQmf1VhpbWNwJ8qNS3kGFDl2jYz+ilSFuZMq6tRshLxj0ifwqEXAUooaYedI68p5o+yKzbXKM2rSU/QVk+4Bu8+VLJPY8pPKPsFPc5q5u0FDxU02f7G26tKPT4RtTUU+Q9zMIOPCP5HcTG8IP7KIeI5HiIfQCehBBPoKnbvmpCiypfL1BfWJ+e81N+UV+j/MoRamIm3SEqI9VdT9pocUgU2egclpRLIbRpl8OADmW5fqWonv8ACUwJ+VYrtzgz/WsNciTJm7B28oCdq8xx885cWCVL333JPqaD3mR9Yz5RvTUR7mepj8nb4zIM3beLhpBPMUqCnCII2KjA3PYCti/jAsSn4cben5qQf11pAcbCSsmFyRylO0ecz+EUMqVun8OkfbUqFlRyNG6niBYFPKrGXYjeCtA/XTjiHiwoc2PuwCPNP7d60eG9yd/ODtTAIEgEb9+tPYHazN3VxExIVze53ZA6fVEH1FadrDJMalyyLy2Q400ltKIUASSJnbp386xShalCEEjsRSVzp2VCZ7dKOzE8kqpmKiytG/r85EdIB3+VGpFqhMJ5gew5YH30ZUfq+IQB5/4qBRBkBcxvR2dkubTBV8f1FQD3UN/uoFMDkjxCFHvH+KpAgFMmCOhnsfvp4bmZH2JJp9mG9mILRYMlUidjI2+ynXaqBkrgE+YP6qy/ESZgbT3mkp0mClBVFLYNzaME2sbhZPoY/ZRBtSCJAKuvaay1ugxzNEenSaML+GCzIB7p6D1o7Ohb2QB5xsAhJk79uv3UhcubylXmdh1+6pfzMbIVMdwQKRTbx8RIO3aZo2KxKbZIgXXhJdDKvD3hRRAUe4BjevHzGmMLnub6SwlutUR4iWwhYPoob/jXq+IEwgKVA3gzAqVDravhO49SaajXMe5vkzWdB6DstE67x2sLC8eWzZKWVWrsSrmSRsqNus7g1dyeJlmkFH0Q+Z7peBH27VoLbtuhBQSAT0nePsNSJgkfnIB/uKT9bqVjk49DexxRsUpEYi5MdIdSR+in/jOt1KATg7k9o8Ybz9laQwGuYgulQ8ggDfzJrNZtWlSUOpEdioAn0BpKKZbnL/xNvTxILkIGnn47/nwT6npXl5ZWP1FdjJXNohpxSAhIcUZgCBJG33CvNS4ltHhiEAned5qJLinVBEdN5Mnv+2ltHubVM9JvDYNpoJUjnWQYCXICT32PX51McRZttKNuwgQRuXCokR6V5A8RclRAB25gSCfsp0W1w64ZQskjZW4B8t6KJTo9Jq1u7mGGFOADaCsCB8jvFY9/j3rSZuSQJ6oO5++vPcQ4hUl11CgTuFdR5ColqdUJW44QRIJWY+2nVC3Jj+8FUlS0qA/tQZ/ZQovFsrC2XoEbBQkfaOn4VGlh15zlbbW4f7VKTP2VmDCZIt+ObNxACduaAY86KE3RjLyC3TJiQeqUgD8Kdd6pUEpbEDoEAfaRFRNMJU8Gy7ygkAkbn1rOvMXaWrPjt3zbpMCBIV9xqlEe5Gdpa50gq8UNYuZUWwHwpxqG+cnzKlmAB6A1u9uOCb1sbZjUWQsjMh6+wjbzoEdCpKoI+yq0um3GceXllpTY6wRzJ/CvCW+0CIyi0Hp8QMR5GKuCUeqs5Te7vouRWjeGC2XLy14u2akISXCyqyUwtWxMAchBPyrVGLjE5y5YwGmcJdvZC7fDDD9zfIQlRJ2JSQlKR3JJECtPsX+eee+Rcf3KNjHn57Ubz5VAaKCDsSpUR8qmdN30Lg2lXU2XU2nsnpS8csMzcWCHmiUnwnVlBPeFFABB7EGK8a2d95dSLa8s1uTHhpuWyv5csyfuomLlxpsIFw+2qNvDckVktXdwlxLgyrYIGwdZCvxINJUU0yV6wvLQpN8zc2xc3SXWVICh5gkQR8qQDfKCHAog7fFE/Z2r0M5qvP6js8fZ5/O++NYxBasmykJQygmSEhIjr1kV5qbVxUFoJ3PYyDSaAx7nH5JKy6kLuGyZAJ3T8hMEV6mE0pqTUg8PCYkXy0GVNtLbQsDzCFKBP3U1kp9lS21+6FREBLwkj1AIigvG7m6SFrWEFOyVNyB6kQdqV8hNNuy8+G3s04vIW6czr/VVxjmxKlY6yYcL4AEkKcUmAfQA+hrzeIPCbCZXiJineFmnzZY20wZtbu+yAUXHbn3gqJSXDJVyETPKI2FUnyZpglVrk3lyP6248oEnsEkdT6EVaLOF1zgeG9/qjixfXGO0+G0qaxy+VGTuFBSSgocPxNpmCSDJAIIiaiSap2Pm+TLD0rwn4b6FS1f6zy1mbpM3Sl5K7Q2hJKySpJ6RJ2IHWsfhz7QXA7Au6gxmU1T7q19NZG/tlt2qnUPMrdKkBtSRJJBiCOvpXFfE/VN9xJzLN3dajukItGAiyKdlpXvzFa5+KQI3EiNq0RGnkM367leev3QBzEKVuoxtJ6zHpWWctsut/wBD0MWm3R5rr3n2a0TxV4P6pbtbTSutcbcu3lmL5LCXeZ3wh9bmSpMgg9UgyPKoOKDLR4i8HLi1WwsK1HdpQtCykK5rFz+cDG46EV8lNH2TVm6nJ22u3rK5KvDcDJW0tpsneHB19YgfOustFe0XwW4dWnDfHjVWoM6/gtUO5TLv3LheKkrtlNlbXidEAkCJ3itWHURlykqOGXROLuFvr/Q72ZFzbrUhy4ulg/EJ5VAA9IP30qrp/wBqn2dG8NaZ644pYdu3vY8JA5g+Nj9dsD4eh/DzpVoteJi7Kfgz46HGZDA2zGTwufQAhzmZuiOR9pe55YmZIIk9N4r3s9xez+s9MsYjWVjbZNGKPNZXj9ukXNu4CCeVSQAoE7FJnbesXQOeZylyBjA8zfWja7taLhKHbd9tKZ5VSOYGY3FZGYwz62S1cqbYZcccdFtbkqbbUZnlJAMHyNeJh3yltcenNu/gOUlN8jVGsnlNX6Zv727xxfuMRyM2bzBV4rQUZKVd+UCSD26V72B4cXF2lNxnLnxGCEOIbbUS29vJCk9CI6etebolBxWTvVs3L7dx4xCVIV8BAJJCk9xG1WLib45bmbK1ttJMBKPh/R2r1ceGMVcehwXrc2YubR4KLdht5YYaCWLbHWsI8RZICQtQ35B1KTsawcnhc/ktLX+PWoi9b51MJSQkKbBEie8gkQa3C2xNtcPNJaQEFClOJ+cf4zXoPY20vrnHWQffYfYWVOOoAIUFEDkjunlJn1rnm1OPA9su8oq/SGjrbUWJss9fm7YylsostPIUUFJbUQlQHQkiAZ8q2vG6KtcbkX8k3P8AKkkPtFIKFqMcygO0kTA71smoMd9A3ItbZ/xGnJUlRb5FbzJIBj7q8xN28PqqIHz3rvBRlFNDap0ZoQsfClAISI2SRtS5XpA8LlHlvNYab11KyZPTz9aM5F1KuZJPc10EZYRcGCpRAmRPXyow28tUqUSPlNY7Ny6v66yR09ayEPNIJjxP+FQBIlt+OZKfsPf1oeS4mClIB8utOLtPSFCesUaHUKXuVid4BoGnRGbZ4L5PFII7EdKNNq8Jl2R5RWQpTaPiJWT6naoHL5De4CjB3pNWO6CLS+hJJ9P20KrRRAASdp2msZWQUtXMkqHp0FSDIObFQ5p8zQlQd6JRaqmfDPoQqn90A+skk+pkzUYug4spKCD6E0Zuggylvf1VRZTdBe4kgq5Tv2MUSrRvlAUkx6GIpN3q1QCgAnqQalbuELJAQevehE+RG3jW1RypUQOw6U6rJCZlqI6mayEOKSdlEdqyGmkq+s4v4vKmSYAtAQCmRHWnNu3HLKCB0kSZr1VWrASC644qBtAAqBarRKZ5HCSfMUAed7kFJ7AdJiZ+yoTYJH80EdACI/RWYu6bSYAWO3WoxdMQfgXJ70DrlZje4tAT4Uz5Db7KNnHMOQQ0QQPI1kJu7eR+ZX1/t6Jx9J5gC4kESYNAiBOJZmSInzSTIqVvFNAygjyggioWrtpRjxLkfJQrMRdMGElLqiR9Yrg0DY30RzAjwwQfM0CcC6HCUtS3AJQex7kd6ykPM83MUuEzH16zW22nmkFa3QARBSuDSbopM80YJDgA8GCNoKo/CgGnWAr4moJOwKj0rYE4+0Dfjt3F0lU9yDQ3TSAwHfeXSr+9A/XTGnZ4JwVkiCtKTPcSTTjC2R3aQmPMjf7qz/5PBUpx8qn0qRsJKpYWsEd1Ge9Q+TEee1ibY7Jak9z2+zyo04wAwysEnoCa9tDyF8rY5uYHdRA3P7KfkDoUuRzx3TtPnTXWxo8j3BaEhS0pg7yekdye9SKbtzG7fSeYGD5fhXote8XCeU+Dyg8glMmsm6xTmPW8mGFqbBmEwD+yjah9FRBjNOOXzBWH0tpKiR1hRqY6LuSkpayFu2sbqKid/KK9Kw5mbRpDrpbCk8wDSQeU/Mx+isJ24dQVLVcOvjmiHd4+UUKF9Bb6PPuNJ5S1O19YODc/C8J+UedYF3c3+M5EqcIWoQApMco8wa2PIPutJbUENH4dvgivHyj9q/atP3tkkmSOZtRSr/sqtgnkcjyHL/3gBL8EkxzbAffSTbLWhSWbJ1xZGyUgHmPkCfOms7PG3rjiWFXCCeywCBXt2tnlLBKFovkKQnaAmD0Hz/TQ4RBTaNXub/NY9wN3WMu2CNwlYMgSNwRSTqS+5AVJukJII35iY7Ag9Aa3G/uFPJSLgqcWlOxJmK8Ny5dZIuWn3AOoGx/TRtrkCk2ePYXFtdXEMN3KXRuApJie/URXo31pfXrYQqNt+aQST5V6uIyl3l1KS89yNJkKUG08x+zb9NE43Ys3CHEtuHxJ3JHT5VNuymlVmuPNPssFpxoyRsR+ma816zK0w82HTsPiRJn0rZrzJWNuosJtVLCugUAAKXubnIl0Kb+7elubBQSPDssc1bHmt7QIWR1PTp2rMSh4pPjFIHQHlFZy7MK+qrqOYT2qBDoUv4k85iPi6UUPdTowXUpEjnBV0M9IqHxXuhKUgHYxsfka2Y4Kyvrd24ZR4TjYkpk8s+leA7aJkIKiN+yqizouYLbl24OYFKhMbgH7orKDz6AkcyEkjl6nb7qhYt3EFSWXQlPeUyazGMd4ihzLHNOxHah9BUA09cj+uugJB2jeRXs6exOotV5ZjT+mMTcX2QuVBKGmkTt/bKV0SPMmvZ4Z8LcjxS1c3pOxyrFnCS68+8lRIQDuEpHU/OBXZdth+HXs06XdssLgri4eVjX71+7hJeuHGUcxClEggEDaOnlWbNnWJeZ0hjeR8jQeH3A/SHCdpeqNdXbWZ1bZWDuRRYiPBsy2CfgSfrrmBzHbyrmH2uOOWmuMeqMVdafYu2sfb2/h3ZcUpHiOkgJ5UDsgbBXcz5V4fFb2ksnxT1yMu/YP2K7XxPBbbfPKphcfmlGdwIPnM+lVPkciM/mLwvJVbKW3CkMHlQ2pIH1PQz95NZ3OUlcnzZ6OHTbJp0A7eKTa3SkYu3dhxCT4jnKFJAhKgPOCT+msO+zVhYvIXeFFoCoFJbTzgAjYKnp9naiv3bdlpFwlTy1llttKVQEFO0yPOZ38q1vJ21pqq+LJQ5bpYQVEJXIUoHfby7fKuONW9r6G7JJxjaVs99nKaXvFeG1cMpJ+IJKiUlXcEDoCdxQ3rGlMg6o+8uIKXZDLa4dSCBM9oJ3ArWE4Oxt3nUuBaPFX0aOwHlvXpvWTtuwLizeQh95JDaygFSUgdz5/fXZxrowUr6o9C8Tpl/8ANe8JaLBCCHVlCjtt17xSrERp9ItbZxdx4jjrIdWtaAokqJ237CKVTy8ROVdx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" name="AutoShape 10" descr="data:image/jpeg;base64,/9j/4AAQSkZJRgABAQAAAQABAAD/2wBDAAMCAgICAgMCAgIDAwMDBAYEBAQEBAgGBgUGCQgKCgkICQkKDA8MCgsOCwkJDRENDg8QEBEQCgwSExIQEw8QEBD/2wBDAQMDAwQDBAgEBAgQCwkLEBAQEBAQEBAQEBAQEBAQEBAQEBAQEBAQEBAQEBAQEBAQEBAQEBAQEBAQEBAQEBAQEBD/wAARCAFuAiYDASIAAhEBAxEB/8QAHgAAAQQDAQEBAAAAAAAAAAAAAgABAwcEBggFCQr/xABqEAABAwMCBAMEBQYFCBMOBQUBAgMRAAQFBiEHEjFBE1FhCBQicRUygZGhFiOxwdHSCRckQtMYM0NSYnLC4SUnNDU3U2NzdHWDhJKTorLD8PEmNkdUVVdkZYKUlaOz5EVWhdTiGURGpMT/xAAcAQADAQEBAQEBAAAAAAAAAAAAAQIEAwUGBwj/xAA/EQACAgECAwQGBwYFBQEAAAAAAQIRAwQSBSExE0FRYQYicZHR8BQWgZKhwdIXMlJTseEHFSNDVCQzQuLxYv/aAAwDAQACEQMRAD8AoL9E0qcx3pvtr+hj+ZAeX1pl/f3qQ7dhUZ6GNiKnvLXMAp3kd+1Nt360fLMGmISDv2/GmvAqyMj4oG9PBJEbmKf5ffTUFWN+rrTfDRH5R60qBgx91MOlFH3032RQA0eVIjfenncT0po70DAPnHSkImiI70k0mqRQJHY00Dp6U58qUEx5CoaoBvw8qbue9ERtQmBEUAN5DuaXf7KLt/12ptztRQ7B6b9zSG4gb0VIxSCwe0ffTfOn3MbwO9OnpQUMfT76SY2HpSiftpEQBHaiqAUiN94HSnESdopvX7qXWe0UALypHr+injYfopR28ulADSDvS+tSG+3c0/baCTQIY7/ZSntTkeZ3mmgR1kmgYygDtNP6fopcvfpS7T3NADJG8dqciPspbiPvpHcUAIAAT5zvSHTft3px0A7daaPWaACnz8xTEUvP5zT79Z70C6A9Ce5px03p5Ex+NIDtNAJi69eppbTtSEwKR6j0oRKF3I86c9POm2jpRfL7BQAhMyDNNuYNLoKcE+XaigHEEg+dOJBPrSETEUj0p1YmIdY70QG3r3++m8iKcGD06dadEhAT86JIkH03kUwG22wmn6Cen66CWOYMg9CKdIMAmkkbCYogOvWqTIbocAdKLbbt60wHp1pJBgedNqyQiDOx2pbSRSECe5p+pmlQh/kDNEAY3pkfLajppHNsXl604G5mmg/Vii8xG1VQhQIg+c0qXoO+9KmTZjgA9RSjr3ijiftodyCRvQdrBjtIimAntHlRkGNhtQ79D51PQaYxG9R9eu8dqON5poiJHXvSKRHEddvlTCewo4Ez9opL33E+ppl2ARvA79qaJ9JoiJk9zSIPftSHYw6z5UxHXeiI7iKaCBQFgjeP0Ux6xMxTn9PSKeJG+0CZoKA67RTER9neijf50hHSN6HzGAZIkHc0jPlHpRes0wneihp2CSZ/Cl+jzpEdJ70o70UMaNuvakPnSI2670uv2edS0Ap29TTEHfvT+W+3Wlv1A60mFjDcb9qbb9VOJApj3miqKseNqal8ulICB6Ulz5DFv91Lbp0Jp0iYpDzoSsVjbz8qf1pH0pU6E+Yo8thS+Ext3p49dqaN9xSaBMY9fnTcsAb7UXkJml160gsY9fspCZMdPWnidqaOooofUfrABph3B604HcdqW8jedqPIQ223yphIBG+/nRHypgdx696qqQ7HERE9KXU9KcD8aUEVIho6bRS3mZpz2HpSG5B2iaaQht58gaf8aUbgCTSgb0UApnoIp9htSgRt1phuadAFuTTdD8qeO/SlQlQCjv1inAkzM0pB+dOPKKpqlyExRuAaeIOw+dOOmxikkTO+9FEhcpPyoiCabYiOpo9yeu1DRDEI22kUQMR/1imQJ7fdTwJ2700TY4Ej1p0/ZvTiYBid6fr160HNsQ8+1OBHWkkGIpbyT1ppA2GPQ9KeZ9IFCkbyaP5+U01yIY6YME704BnbbyphPyB2opIHT0pkNi+yaVPtSoEREAGY9aHaBtBo1A7/ACofX7tqrvOiYBmIiJ6UMbiTt51JG/cxQx6T3mpKTAI8u9NHbyo5PnQx84MmpooD4dwaRBO3TbrRpAn50JBnYbmiqKsDrI3j0p4jfqPKn2IBI38qaJ+XekUAd+2xpGZ6fdRR9tI9ZPWgdkZkxTfLtRgfD8/Smjf0pjTB2+6m269TRd/00j+nrRXMpOweWT+NNRgdz5bxQkbk0gsFXaRTRsKIz5/KkUk0FWBG80iO1FBG/XpTRERRQxokfLam6dDRgEfb60JmYiCKlqgGPbeBFDvtP20fc7b0PfzpNWxp0NHbeD3ovnuKQ6gfhTxufL0orlQNjdOm/nS5fWnAO+349qUb7UxDCfnFKO80piSR+qn6fpoSsBo8jtSHrO1PO00xB86AF6+VNO3SiPc0ttvwpAMI/VTR/joiB07DemE9P00wGpQYoojrvFMB3NAC2HTvSnvTx386Xp0iirAXqOlMCIA7U8TsKUee0UUAgB22gdaaPX5U43mREUjuRI6UJUA3xbetPMzTntO8U1AD+U7RTAfhSjff8aQ67d6AHnaKcfKn23/Gn2jpQ3YrBGwpx3jp0FOJ6fb0pwO1UibFA2BHXz8qcRHp0p+3Tp506QJE9JoJbCA269O9P89zTAEbdgaIfp7UEMcT1jpTjuOkUu200h1nt3oJCAMU6Z8vSnT6DanAjf1+6mkTYhEnfY704E78swYpu0jbpvRDrHaqSJbHogCZ679KblPUHbzogImO1Coixx0k/I0oPzjzpTGw6UUbE+e9UkSMEk77UqLeOtKnTFZHG1D+M1JG5MDyoDJ7fbVPmUmBA6AdKYiBuJNSQeg79qYiBEAxUNlpkZB8946UxSQPMCiiJPSDSKTE9qnvHZGRv6UiDEURGw2jem3EAUNUVYKqCBvNSKnrB6RQnz+VKikwSNhtMHYUvSKIyDI8qYCPT50u4dgFJHpHSmjfy+fzownuaYpHcdaCrA6/ppo3G81JG0+dIiNwTttAoHZGB6/OlykT99PGxilG0kdu1AyMjfcU/LHYijMlQHQRTcvyM7Uh2BEHpHlTGZH6KMiNjtTRBjyNOhpgDoTEUj5DbzoyJ3mhpDsGDt+FIiJ9aIAneOlN0EdaEh2NBjbeniP10+46fOmiT5U0gsQ+dN0PzojSjvSFYJmd6W87705neOhpedA7BI8+tLz86MDYUo670qCwB2pBJAPnNFBE0o2Haigsbf76aJmd6OAR1imM9qa5KgsYjYbTtSAERG9P3gDrSAJB9KVBYMbEkUt5Edh3oo3Hban5f0U2gsGD1+yketP5U/6aVBYx+VN386Ign50vL8aaQWN023ApQfup4J37CnA9PnS6isEiSduvQ0h8/lRbnoOlOUj7fOmkFg79J69qcgxsNppwkbbd6Lb50CsFO5+VF26dKfoYA6jakBBG89qbRLEB1/670XmPM7CkOm3WaL9VIliI8xFOB6yafaT50kiSD6UEtigyP10SR5il0VHWiA8vtNUvMhjjpRd4BmBQgdhRcu2/nvVJEsUzAPekBvTxuJ6UUbD060Ikcdd6cRP2d6YDf5U4jeN+9OiR47z9tPA2jzpdY/RRR+ntVkWKD3pUYANKiybA5fvoCk9x1/RUxTsNt+tNyin0GpEO46700RAqQiZk9vvpoPl0qaLTIY6yaRTMdKMp/GmKdoNDXIqyMgb70oG8/ZRkdYihiaTVlWARsZ86YgDp36VIQCYoVA9Nj5E0qKTA5d+vfpQ8u522qRQOx9JpiIgnrSoaAUD2PT8aQG2/2UZESTvvTRt0mlRVgkbGN6E7T6+VHA2/Ch5DsJ6UqBMEb9RS5ZFFBBIimjbbanXMqwd94Pb8KblAPnvUhAUqO1CUz8zSodjR6TJ/VQESPUfoqUpjr2FMRIO8xUgmRRt6edOUwPsoomCYFLl5th0plWRpBJmD9lKJieg3o+UAE9CdqRG8DpQwsECdjTFMiijqaYGKKHYwG8mmIFGf200SPU7UJDTAgwAfs9KcTMdTREHp1FIgjtvSC7GIEbU0GD3pwOo8/On9O460AgIIjuJp09PlT+W3zpJEbUA2N1+dIQOvcU/L29acevntTAHl6UoH7KMiBJpR50hWAQI3P20u/wBm1FExTwO1AWBB6TtTxvTnoKUb+op9RrmME/bTEdyYiiHymn3+W1ImwUpkT3pEb77U4G0zTgdTE9qB2DB6mnjb9dOB3mnMn7e9MLGA322FOJInyp0gCTThPlSJsUT1JEUk7q+W3204TG0bgGi5fRNMTYwBjzogkgddopAGY6T2NPETH20IixgkfZ1ohHMNt+lLl+ZJNEB5eXen0JbEB8UE08Cfl1p/TYRvSPU9vOmSOAIJ+6ngn7aQG0k7dqIAdzJprkS2KD9XrFOOu+9ID/r6UYAg/jVEtjAb7bHvTgdNqfzp0gA0IlsW0Se3ajgRSokpncVRDYM+lKjAjYAxSoJsUHcbUxTI6/fUpQNjvsdx5UintyzFUxKRAU9e1DB2MHpUykn76CAI85/CpKTIlJKdoiOwoSD02PeKmKdunXt3oQNt+lNlpkXLueYUJG8AetSREyfUUxA2779aRdkfaPWkR3j9tHEfzaYA9T6zQ1Y7IynbpEUko2gj1mpIgR60JT5bVI0yNQIO2wNIpPyo6XKANh0p1Q7IyD/joY3BIkVJHXalynfp9tJ8yk6IwPPqetMRtFScvU9STTFO4jv1qWqHYARud5G1NG/T0qQp7/ZTRudo86KHYBAjpSIiNtu9FG2/WlsflQkMjIgCIkmkRA270cRG80ikg/PekOyKJO9OUiR5daKBTlI+zak1Y9xEoQYpERv3o4MGDtSIg779xRQ7Agf2u003KOk0RBnbeaflPoOxooLAImBFL5CD0oz19RTRv9tCQ0wDPcd9zSiZNGrbYfbTAASPWjuCwZgREEGlAMQOtEEmDtvS5ex8qKCxiIHfsaXLJ9KKBMRtS37jp5UgsEgADeaYjsakA2HrSKRETFAWBHl9tPy79I2p/Lcn0pwmPQDeDSFYBjeZM08QSe3pREdR27Dyp4Mj5/eKYWRjft1pynz+2nCYPT50+2+3pQOweXcgdutJI2inSSSe29FHWB1pCbB5QO3SnHbsPIU8RvFOEnfbpToVg8u34xRcs9fKiSJO1ONp260e0ncCAPU0RHl1O1ISJEb+lEQQRQJsGN+n2UUGekUgI3G07UXL+FUS2CkSBFEAncEUgAB17UQEAA70CbG5dv1Gn5d4I7b0Qn7hRCJ+IddqdEtgp36U4A26CnHU+dFyg9e/lVEtiid/upwOkHvThI28z1ogPL50N2Q5DBPaI3oh0mkkUYHQ1RLYgDAmKflBMzvSAJJ9aMAEmNqCGxikwImKVShJ5dzvSoI3jxv0O/SmKZPlBqTcEEUJBn76qiEyLlPfr6+VCU9YEknqfKpyOgiO9MpMwNiflSfUpSox1DafLtQlPePvqco9JEfbQ+Env1ootSIeUdulApJ6HvU5SB16iOnSg5O/SgtSIuWeo7d/OhKTEnepFJA3pEEiN9vKnRSkRFO/p2NNyCSP+s1IJkdqXLJnvSoqyIp286RE9e3epCmOw2pvMfbQkNMjIH2UJTHyqYp7/fQxtv8AfSGpEfL16edIiI+ESN6kKQAZ796aNoEzSodkZAgd5pESKkKR3HWmiNug86fMdgbd++9Dynr61KoE+sUPL6bedKhpkZnrtuaaNt+3apCnpsPtpuXrH6KK5FKRHy/I70uU+cz1qTl6R2pyJMeVJoNxDyECY2poEn0qWD5UxFKr6j3EfKJBJPamiR0qSAO3amKfOltKuiPlPT07U4HSdqOOsD1pAelFBYBG4I8qYp3mKkKRPp50iOo6eVFBuA5fvPWlG3T1o437mlG347UnELsjKRJ7TT8p+096PlHqfKmImBRTDcCUnbb7aUQZ6z50UfMR0NPHTzpUFkcSR60uU7g0YTESN6eO/QmmFkZSfuiTT/iTRgDv36UuUAHagNxGQenc0iOvc9KkAjr0PekUj7aA3UBy7dulOgbb04T98d6IJmPKgGwYO1OEmJI6fjT8kxPfpTgbdNqCbGgid4p46eVEBtt186cdu0mnQmwY3jcU/XY9uwp46Sevai5QTuNulFCsHsZ7b08HeKflP6unaiA/6+dNIlsGJ6CnCZHn8qId/PyoonaI8qqKomwY6fqpAHf0ouWIjqaMJMjenRNgx59RTpSJmDvR8oHbanCT3FFUTuGCSOlPHUH7aIDt3okoMUEOVAjoJ/CijafsognsRsN6MpB2PSjlZDkNy04SJBAii5esCN6kjz2oObkDymZpUYBO4pUE7gldhG9Nyx2o+WKUen2VZG4iIEGetNyiI8v0VLygbUMCJoGpEZSCIjeKDw5APWpSjpv1pimBR1LTIVIPNI8oNBywSPwrIIEiO1AUyOk/Ok0WpEPLM+lDAO8QetTLT3jqPtpuQxsKKKUiCBNCUdonyNTlBmAN6Epnodx1qkXuIyNwe9MpMHbyqSI8vOhA7+tIaYEDymlyT03ijgj0NNEefXvQOwCI6pn5U3LPTqaOJP6KXL12260qHZHHTae9JQ2jrUgAEmBP4UxSCI/CnQ9xGE9T/wBRTcvnUpTv0ECm5Z7dBQPcRcv3GmiY3ipeQbR1NNyg/P08qVUPcRhO3TcUxTsfnUvIYkd6aBAn7KKHuI43HoKaOoiZ71IUkbjpSKPIT32pVQ9xEU9qRT1qTl2ny2puWR8qKHuI+U9R1pBMTtE71IIAA6yO1MUnrH40UOwOXeSY9KaATHWpInp9tIAA7VNBuIiPSnIBEbzUgEGlGxEd6KCyMpV0BpFMxUnLuI+dIJ/RNFBZFB3+80oG4qQJkgb/ADpcp60ttj3Ecb/ZSIifOpI/6+lKBuaaQWRxPzolb7U8GSNulLl7+XpSoLB5YFLko+p3p4jfy70VQrBIG+9IASD1ijABEdaUSQPKnQWAEfhTcpAg96l5SQe07mlAiD286GhbgOXrHlRAdNqeO3X0ouXqY++nRO4GOn6KcAET3NOEx99FyeVJWLcCB67edPywB+FEU8vbYU/JHTuKdE7gIiPhM0fL604R077UQHcUJCbBANFy7R+NElJB+fajiDt3pkORHB+6jAifOKcIn7KNKO/2U2Q5ApB6kSTRp3G3Q7UQG4Aogjv2FKrIcgeQ+W9Hy7jenBHWiAB60UyHIFKY2NGE/jRRPWKQTsN59KDm5Cj0pUfKY60qRNhkRIA2oQN/T8alKQZpuUCR99dKI3EJTHTtvTFJPXapijoY6dqDln0pFKRGU7wTHnQ8tS8h2gbU0QI38qCrIY3/AF0JSdh13qfl3+VCpJ2M0FKRCpAHQU3KDtv8qmKfXpvNCUxO3WirKUiIp2kdfKh5POD3qcjrHzoQn8aZSkQKTI2iRQlI3A3Aisgo6yOtNyg7n8KClIgLYG/WO9Ny79ZqYgbyI/GlyjsnakVuICgpPSJ6U3IST2qblBH4UwQe/lToe4i5DBJ2FNAAIPzipynf09aXISd4kUUNTII26bnoKYj8amKI6dRTcp228qdD3ERT9oNNygbz9lS8hEbddxS5T2BnypUG4h5Qdo+VIp7RPQSak5eg6x3pcg+6kVuIeWKUEbHqalKYggb0uXvG/UUD3EUQKYpHlvUvLA6U0HqRE0UG4jKSDI/7KEp/7KmAnpMU3KB07/hQPcRcuxEU3KZk9qmI++m5d9xPlRQ9xFynqY37ClyyPLvUnLsNqQHkOpqaHYHKO4JpuSDJqTlgmelPy9t6KFuIimelLlnr3O1SR3JgztSIjaIptWPcRlJIjpE0uX0qQoAFNy9KEg3Ackkz3G1Ip61KE9dqaJjr8qSQbiMNzSKdjvtUnLBHanKRHSig3EQT91FESZoyn7KXKd9piihbgAnb1NLk7kbedHyk9aICCBTruDcByHp60oG+0mjCSAKcDYSZoomwQkCN6eDvt1ognr29aeDPT5UUKwIk/On5fLbrRgEU4Tv6CmTuB5Ou+3eiCQIMTPeiSJE9KON6TJcgOX4tqPlkz/2UXLJBiiSiDUkOQ3IY60gneCOvepEidz+NEAapHPcRgR2owI9aMJB3iaQTPXpTJcgeXfpRAEfOj5Og7k9aJKe3X1NHcRuBAmARHbai5BEdKIJB3inj7fKl1IchAUqPlVEzSo2k2Hy9abl89vWpuShKPuq7OSkQlMnptQlPeKnKd+0UJRvsTRZakQKT0jaKUSDIqWAOu+1Nygef20qK3EBQZ8qSkn5x99SkCT+NIp8uooplbiDlmdppuQkbVOR2NIp++ih7zHCNt+1NykD0mpykmTNMUTPl6UitxBy79KYDaI+3zqbw/Xp1pvDM+VNlbiEp8jTFMDp86m5DJ26UPL6UxqRDydPKlyH5bVMUyJiIpBP+OgrcQFJIPrSKZg1MUbbCh5D070VYbiPk6H7KRAncVLydIG9LkE7jrQPcQFBgT0FMEEdOhqfk6HekUDt50D3mPymTt6UvD3CSI361OU79ZpuX76Vj3kBbAJily9z9m1bhwx0jjtda7xGlMrkLixtsk6ppb9sx4zqPhUocqO8kAHy610fc+xTolhYSeImdSVCQk4gAp9D8Wx9K8biPH9DwvKsOqk02r6N8ra/I+g4V6N8R4zhefSRTinXVLmkn3+1HH3L+H40wQR2P3V12fYw0SenErMCOk4cT/wA6hPsWaNO44m5cH1w4/frB9ceE/wAx/dl8D1PqJxz+WvvR+JyNydQOnpQ8kEHrNddj2LNHn/wn5T/4MZ/59D/UV6P/APObk/X/ACFP79NemHCP5j+7L4B9ReOL/bX3o/E5GKZG467UuWR06HvXX6fYf0o/ZuvMcTcotwApbSMMYC+gKvi2BJ614R9gPialUL1bpvy2U+d/+Lq8fpZwid/6te1P4HPL6F8bxV/o37JR+Jy5y9okzSKY6pieldRJ9gPiUqY1hpqfm/8A0dGf4P8A4nRKdXaaJ67qf/o66r0o4Q/99e5/A5fVHjf/AB374/E5a5f0UggmARXUn/8AT/4owP8Aus0yTH9u/wBv9zpD+D+4nkgK1ZpsGf7Z/wDTyUfWjhC/317n8AXohxv/AI798ficteGY6beXnS5SSTH3eVdTn+D64nxI1fpsjpMviP8A5dOP4PzigSR+V2mgekFb/wDR0vrTwj+evc/gN+iHHP5D98ficrlP40gkAREz3rqhP8HxxQUQTq7TQSTA+J/8R4dSp/g9eJUgL1rpvfptcfuUfWjhH89e5/AF6Icbf+w/fH4nKcenftTFG+3X1rrAfwefErfl1rpvb/ZA/wAChH8HrxLOw1npuQep94/cpL0p4P8Az17n8B/U/jn/AB374/E5SCN/spikTHYV1af4PjiXzH/u10yR83xH/wAugV/B+cS0rS25rPTaSozt45j1+pR9aeEfz17pfAX1Q45/x374/E5X5ZAnzpBMRHfrXVav4PviKlK1nXGmgECSSLgACOpPJ0r2LP2GtKuYG1yj/FS9cecUWnfdcUVtlwRzeGZkpBOyiBNc8npbwiHPtb9il8Dpi9CuOZXXY17ZR+Jx4EgRtB6+dOElJ2rsD+oh0j1TxMysATH0Mf3qX9RBpTqeJeVif/I3f/h1H1w4R/Mf3ZfA6v0F45/LX3o/E5BCD1AikG5+3euvv6iLSI2VxMyhmT/nP/8Aypj7E+jERzcTMuD5jD//AMqPrjwj+Y/uv4B9ROOfy196PxOQig7dzThB5gIj1rrlfsZ6DYU343ErOfnHm2EhvCSVFZgRBiB3JqqeIfAY6f1Bf4rRmZucyLJAX4VzbBi4WQSFJSmd1bSE9VCSOkV20/pTwvU5Fihk5vxTS97M+p9DONaXG8s8VpeDTfuRT3JvufsokpG4ipi0UKUhQKVBRSpKgQQZ3BHUGeopBO3qa+hPkpSrkyMJIAHUDpRAdgKID0miCT1oIcgOSetGBAO1Pyz+qjSj16UdCXIjAERUnLtMUXhfbRx0/RQc3IBKYkUQTPbc04EdvmaMJMCKSXeS5Acopwnr5Cj5R/dUaUk70yHIjA2g96kCe/aiDYmYo4O233UEOV9AeWDSqXw0/wBtHnCdppUchUz08Hhb7UOXtMJjQg3d68GGQ4rlSVnoCe1WZ/Ur8WtwbTFA/wCz0/sqtMbfXmIyFvlcfcrt7q1cDrDrccyFg7Edpr0s1xa9oFxSn9PcX80k9TbXLqCCf7lZTI9AZ+dfO8e1HF9Kll4dFSilzVW/sVrlX2n1nonpvR7XXh4vNwyN+q7qNeDdOn7eRvR9lXi10Fpi49L5P6xQ/wBSlxdMlNjizAn/ADegfqqjch7TvtG4u6NnlOJmoLZ7ryrKAFDzSeWCPUEio0e1fx9SDy8Ws2DEbrQdvtFfAy9O+JY5OEkk14xr8z9Zh/hfwXJFTg5NPo1NNP7aLyPsq8Xh0xeNMeWQTvQn2VOMHUYvHn09/R+yqMX7WvH5Ag8WM0PP4m/3aE+1zx+7cWczPbdv92l9fuIeEfu/+xX7LeEf/r739i9D7KfGDr9FY70/yQR+yhPsqcYh/wDhOPJ/2wRVEq9rj2gu3FrM+m7f7tCfa99oUbDizlth38M/4NP6/cQ8I/df6hfsu4R0uX3v7F7n2UuMcT9D4+CY/wA8ECmPsqcYhH+QtjP+2DdUT/Vh+0OBH8bWWiZgpa/dov6sX2hY/wBFjKz/AHrX7lH1+4h4R9z/AFD/AGX8I8ZfeXwL0PsqcYun0LYH/wDUG6H+pU4yE/5zWEdZ+kG6o4e2H7Q0D/LXyp+aWv3KdHti+0LuTxWyn2oan/mUfX7iPhH3f+wfsw4Qu+X3v7F4f1KfGbp9C2BB/wDWDdI+yhxmEThrAAif88G+lUon2xvaCj4uKuTg/wCps/uVMPbE4+yOfirlCIgfA0Nv+BR9feI+Efc/1A/8MeEL+L739i5f6lDjP0GEx5HpkW6FXsn8aAP84bEzIB+kW/u61UzHtgcc9p4qZQyOhDX7lZCva947gAJ4pZIgdPhZMz/7FC9PuIfwx93/ALB+zLhHjP739izj7KfGv/8ALdqQPK/Zj9NMfZR42jppm2Pyvmf21Wifa+48xtxRyAI/1Jnr/wACkfa/4+plQ4pZD7WmT/gU16f8Q8I+5/qD9mPCetz+8v0lkn2VON3bSrJG/S/Z/eoT7K3G0GRpJs/7+Z/eqtj7Y3tBCSnijfbdPzDH7lJPtke0IN/4z7wz521v/R0/r/xD+GHul+oX7MOE/wAU/vL9JZA9lXjeDvpFA/38x+9SPsq8bu2kUE+XvzH79V0PbM9oYn4uJt0R5+6W/wAv9Lp/6sz2hIn+Mu5BHla2/wC5T+v/ABDwh7n+oX7MeE/xT+8v0li/1K3G8f8A+IJP+/mP36b+pU43k/8Aecn/AN+Y/fqv0+2b7QkD/LNuen/iluf8CpB7Z3tBwP8ALKuD87O2J/8Ap0fX/iH8MPc/1B+zHhS/8p/eX6TfT7KfHCIGkEHadr5j7vr9aH+pS45TA0ejYA/5uY3/AOXWij2z/aEG44lPA/7Ctv3KIe2f7QRG/Em4H+87b+jpfX/iHhH3S/UC/wAMuFfxT+8v0lzcKvZ/4uaD4gYjVedsW8HYWDpU/fh5l/wUqQU/CgBZJJMSE7dZHWr71LltSW+Uv7xri54VgHz4fi2X1RIABPuqh1/uj865Y4Je1Jxv1xxRwWmM1xCtHbG9dWH05G2t0W4AQVSohKTIIkAHcxXVWo9Qaidy9/aOas0DcseMpMOoYClDzUCuQZ868PinF8/Gsiz50rSrkmvifScH4Fp/R/E9Ppm9re7m750l4LwPEGq8vv8A5c1sfnZ//aVInVmZ/wDPHaR2/kn/ANpWOm9zHRWV4cmNthb/AL9SJvcsR/nnw8//ANf9+vLS+flHsUTp1bmR/wCGGy2nraD/APa0Q1dl4k8ZLAHpvZj/APa1j++5cT/kjw9mP/R/6SjTfZjY/SPD2ZHT3b+koXIVeJ6zWrMgnR+q7j+N63W6xjFKaUzZgFtU9dmEkeQgHfy618+7fi1xK8FJPEfVMwDvmbk7+vx13+Mnl06G1kVZ3QzQGJXCWEsnmG8hXK4QPSe9fKxrVFiGkAvEfCOqTP21ym2nyLgkW4ji1xMG6eI+qRPlmLj9+pE8XuJogDiRqn/4zcj/AA6qVOq7Af2fcR/NNSflbjgN7g+vwk1G9rvL2tdxa6OLfExKgr+MfVMjv9NXP79Sp4v8TiQP4ytUx/tzc/v1Uo1ZjTv7xt8j+ymOrcb/AOM9D/an9lG9kUW2eL3ExJLg4kapCo6/TFzP/PqRPGTikI/yy9VAiN/pi4/eqnF6vx4SYuJPfY9PuqFWu8elfIHFGe/Kf2U1NsOpc73GXiiRy/xmar32/wA+bjb/AJdYTnFziZ24kaqA7Rmbn9+qnOs7BcEvwB/cn9lRq1dj/wDxj5bH9lTvfcxJUWm5xf4oJMp4marH/wCtXP79Yq+MXFNMxxN1XtuD9NXP79Vg5qqwUJF0J+RrFc1PYbj3mfsP7KN8r6h9haLnG3iyB/opatBgdM1c/v1iL40cWFKCjxQ1cSOhOcuf36rFeo7JW4uBHqCP1VAvUFpO1wAD0MH9lWm33jRajnGriu42tC+J+rVJUCkhWbuYIjcH853r6G6J1beI9n7h3do4su495+2X4r9xaF110wJSollZJSehI3Ebqr5OL1BaqQfz4kA7AETt8q+qnDbLXz3s28M7i21Zo4hyyUArItNgQAAEgKUPzg6K2kiJqsbb6k0Zh1pk5k8eUH5Yv/7SkdZ5L/z7p+X0XH//ACVD9K5UnfVXDE948Nj+kpvpPJ//AJp4Y/8AFsb/APLq/nvCib8sskd/49xt/wCq/wD7WmOsch347j/4V/8Aa1F9J5IxGquGJjybt/36f6RyXX8q+GQ/3Jj9+nT8RV8/LPQwmrbp/OY1p/jai5bN20SyrFCFmdhJthB9ZEeYrQbvNJPHbXjD+at9T279va89g2wGFeElSpWFBCfz7ZOx3JTvzGt8wWSyYzWPV+V3DhMXTf8AWmWefqPqwuZ8oqrdd5YW/GLWrmUuMTkmFptHv8hUBLyAkrAu1KSSUrQfhUkkEzNJ5NnrNnXBp56rJHBiVyk0kvN9DD4n8HcRq2yXqzTN4guLMe+qTyEr/wBKvEjdC+wdA3/nT1rnXJ4jI4W/exeVtHbW6YVyuNOCCPIz0II3BBgjcV1VpzVDobYz1jepCblBSm8cbAauUSQEXbYMAnssbf3u5qLW2hNO8Q7Y2Vpi37XJsNLWi1ahT1qepUwf7MyepbPTqOU71916OelstOo4NU92N9H3r4r58j889MfQJ6jJPLp4dnnj1T5JvvT8H5+/xOUAiZ7U4SZ9B2rKubV21unbZ9paXGlqQtCkFJSQdwUncH0NR8tfqqaktyZ+Dz3Qk4y6oAJ28vOiA8qLk9acCD86Dk5A8pouXfpFGEyP00QT99PkS5AckxPanCKkSjb8aIJMUiHIBKPwowk9thRBPY0RbB6Dp3oObkCBtB86NCQFAkf9YqVu2cWJ5du01kLZK0Qkb9T3pNpcjrDHKScvAFppKk7R9/8Aj9aVT29suDIEkz17Uq5uVPqaoKW1eqWUv2auLZPwadQY87lA/XTp9mzjAlW+mmiPI3aADVej+EI41pIV7hpUkedj6R51Cr+EL43gQLDSn/uB/bX5J+0DW1VR9z+J+7L/AAn4Una3/eXwN+yPsu8UMtZ+4ZbRttd2xP1HbhsgE9wZkH1BqsdXewjxraQ5d6NwCngAT7jcXrZWR5IXO/oD99ZZ/hDeOB2TYaTHzsD+2o1fwiHHREFOP0nt29wP7a8XinpBHjC/6jHDd/Ek1L33z+2z6XgnotL0fe3RZsm3+GUlKPua5fY0ccalRrDCXz9rdhTL1rcrtXmFQeVaVFKkqg9QQRsaZu41EoCEJ6dN6tjXmHyGYxmQ1LcWPMb7ItXd0422eRt15ZUQD2EqMCsX8m2rW0VdPIIQ0grWQJMASdq8Fwa5Jn1cZxd2is/etQAAlpHbuTQKu8+YhtsecyYrdHL3TqVlp1xxtwQShSACnYEAgmRsajF3p4iPFcn0QP20tkg3wkriaWi+z6wo+EggEpBIIneJg+dJy7zyAVFtIAG8Akk9gAK3wJxakBTdreKBSFBSbUqBBGxBHpRhmw/8n5Ek+Vkunsl4k3iSo0Px8+UJJbSCRMb0jc59OxaSPvNb+/a2TVq3dP2V4yyVFsLeti2FK8gVESY8qxVLwyh1c23A5U/tpbJlKWKjRTkNQBYQGkEkEkAEco7SelObzUBGzSR9prfbdnFXPMGEPvFABKW2gsgSADAM9SB0qZWLY7YnKwf/AEByjZLvBPHZW7lzqJQMJAPXqa2V3C5Kw0vjs4la03F60XFgkkEzWys4Zlx0NqxmQbCgU87lmtCRtO5IgVfXEngxjMX7O3DjWOJ94Xc5DHrXkUrVzITJhJSOwB2NdIR5Ozlk2trZ0s5MYyupuUQ0jcT3qUZrUkx4De2/erCb0wxZ2i7q5QoNNokwkkgeg6msBCMEsAo95II7Wjh/VXNxku80VjRpa8vqUCQw16kztSazOolfEGGyJIkSJ9YO8VuakYUEJSi8JJAAFk5ueg7VlrxNs06ptyyukrQeVSS0AUkbEEc3Y0RhJ87CSxpczRhl9QwT7uiB6mnTmdQBXIq3bKo5o32G0Gelbv8AR9kkGbW6I7/mk7f8qpL2ysLF1DV5Z37ClNIWkLtF7pIEEESCPtocJJdSV2TdI0j6Xz//AIsg/fTN5rPEkC3QSOsSAPTfv8q3JKMGdgm8JHQCzc/ZWVbY6wuWi8za3imwsoKlW5QCqASBzESYIO1PZIbjjXf+Jo5yueI/zOkekmhVlNQkFQaQANiN6344e1jaxujHWGh+2ib06H2XOSzuEBMfEtACQewJnrS7OQl2a7z2vY/vtRZL2lNHWSsPbZGX3SLV9woaJDKzzqUCDCYmJ3jvX0z1LiM6vUWSc/i505chdwoh5u+WA4NtwA6APuHyr5+ezFpN0cctLXK9M3GXtxkfDU2weQKWbd0pSpcbDaSO4Fd+6i05a/lFkPG4PXpULhRKmb88it+qYEQa0Y41Ex56U6ZjDBZY9eGWHHyyC9/X+vVIMDk9v8rTE/Zfr/pqFGnbED/QlyQHl78f2VINPY8HmHCnJT/s0/sq6OAvoHJztw1xMH/1gv8ApqJOAycyOGuGn1v1/wBLS/J7HqEK4V5M7zten9lEjT1hEJ4VZI+nvp/ZQog2Zv0LlG9FavR+QeAtg5i1p5TeKUXIkwPjMEdeor5dI0olQaSi0DiigQAkSdutfUlrTlojSWqfC4W3DYVj1c5dvST80yPtNcEu6UxuSZZS9elpSEhSHbe5DawY3gg9ImRXSGJSfM55MjiuRWiNHtnf3VIM9OX8KI6QEwiySogBSoSNhVvW2nscwyhlDzAShISAXUk/Mk9TUV9ozFZF1p5d+plSAUq8C6CA4iZKFAHcV1Wmgjj9IbKoGjW1AEWyfsSKY6MRP+Zk/PlFXQcDYoSEB+3AAgQ6j9tJWAs4+F5g/JxH7aX0aAlnkUr+RbZke6J6H+bWRjdGoVhc+PdkfmnLMj4fqyuNquUadtjzJS4ypRSfhS4kn7B1r1tMcPXchpLW+YbU2GsYrGBaIJUsuPADljy6maHghFFLLKXI57VohsoBNqmQTHwj0oDopsTNqn/g1ea9LtJSEL5RudiQD2HTyqD8nLcCCWgfVYH66PosBPMyjXNFNx/mYTv/ADe1Yx0WlQ5vc0lBJAVGxNXm7g7ELKTcWwjYjxkSPsmvJZ0ZiLS6dum8lIdUVhhV2ktNqO6ilM7EnrTWmiu4XbSKcuNINJbCvdkbAnpHfesBzSoSQpVrHMJTtsflV43uEx62wg3FsRykEB5ERJ26+Vau1pbGYpCkM5BTo6ID10FhtMyEp32FS9PHuLWdvqVc5ppsT+ZAPKdgn0r6k8NsRln/AGcOGrTWlNNZIos1H85dloRAAVstPxGIUJ6joK4BdxdqUr5XmSBO4cSe3zr6CaD02m54CaAQrhicgAwtYVb34QFSB+c2HRQ6jsQa5SxqB2hkcgjp/Nj/AMG+kwT2+k1/0tP9AZqB/lc6TB/2yX/TU50ixMfxLXs/7Z/4qb8k2On8TF5v/wCs/wDFUUi7MQafzc/6G+khJ/8AKi/6ep/oLPJ6cPNIj55NX9NWINIsBZ/yk8iN/wDypt1+VZCtJMbn+Je/MbiMl/ipNL5/+DtJHqYHE5tGasFq0Lo9oJuEKK/pJSinfqAXTJ9IPyqrdb4hxfF/XByWAsLFotWbxuMW+XXguVhNwE8xPhxspII3jarHwWkmG89jlp4MXiCi5QQtzJShO/UiNxVdZ+wZxfGfXN3+TN7prkTZzfB7xghaivYJA3t1jrsQDTSvkwuuaNVs7fMaLQ6pKheNOoBbyKIVbXaiow2tEbRzTvEHrFezj9WG3xly9a3gtLvGWrtw0VA89i4hM+OzP1kAmS0TuJAia9W9v8dh21Xmct22rR1STdJaWfcrxskArBH1CJmRuO0VoN/hnbh3I3WFs30i2uCssuq51LT4YVztKH10ynaBuDNefl3aaSlifLw+B99wueL0jwTxcVTc10yrnJc4xSl/Em5Ll1q6toy8RqXh77UbSLDJCy0lxNbb5WnR8FlmiBAKd9lmJ5T8Q7Ejaqo1NpTP6NzL+A1Ji3rK9t1EKQsbEDopJ6EeRFVu9JulvJWoKDpcQtJKVJVMhQIMgjtHSugdD8ddPa+w7HDv2gz4jbaQ1i9WJTNzZq6JTcGJUnoOb76+79G/S7Lw7bp9V62P8V7PLy91H4T6Xegun4xu1OkqGZe6Xt+PvvurIJ2AIouUdO/rW8cRuFOoeHF62L0t3uMuwHLHJ2x52Lls/VII2BIPSa0wI+2v1/T6rFq8SzYJbovvP5/1+j1HDc70+qg4zXc/nmvMDl6d6JKOu0xUgQZ6UQbP2ntXboYXIj5dxtRcsRtNZKrdaUIIbPMep8/nTotl8wPL0PlStIJRknQCrcIAVJIO0EVOLGQn4jBmSKzUtIc+FRBneP8AFU7VpzwAYCdoJgfdXCWWj0YaaM36qs89CCGVlIEoUEieh36mslDBJ5FIII3Eec1los0H4Ckcs/eZ61lN2h2+Egg/bFcpZUasOkmuvQxW7YpHTrvvSr2Ay3A+DtSrh2x6sdGkqOYf4nct4KrgNu+E2pKFuc8pSVTygnsTBj5Vgr4au+MtgOqK2lFK0pVJSe4IrqNehdV4/SeRx1zkUuP319Ye7ufAUpWA/JIG3Q960K/0PnLbP5K6yFyL827DrrLbYS38UCDzpO/LueUzX4Pm0cMUd3U/pHDrp5JbbKE1BpKw03ZpyGau3WLdTga8TlUoAnYTA2HqazGeHK3SytC1qQtSCCCdwSP1Va2stJa6wmjhrI3pesw20tdi4ygqUVEQFApkde9BiNOZzI29hcq1NcWCnwhYacs0wZI+FJIggdBBrGuylPYk+lm280VbZ0Pr7g/ovAcPLLCY22uUWueu8Qm+Sq4Kiv4255SRt1Nepqj2Y+GDOn8umyayLbiLR5LSlXRUEqg8pIjcAxNbHxb5UaWwTLiSVIv8UAQRsQ42CY6bxW7am+LDZXcb27p/A1mcpJ9T2IqNPkcH4/2bMs5datvFYljItWl8pAuQyJUENp5iAROxqrfyJSw8prkthyKKd2x1mK7/ANCuRjdTJWoQ7mLpIg9JAH6a4s1vFnq/MMNrKEovniEgCAOYkfpr1VJygrPmsaUcs0bDpfAnFWzVuh5sh+xs3QAgAJ5mhI/CthNvdoTugbdIrHxgt3Mfjn0vrS79F2XOCBykeEIgj0616RetgAFXEEjoa1Y5PaiZ0pczyeJnDt/PcOtMamevmQ2M+634S2yo/C2ZJER1NaINAW7ZPMLNcb/5nEz3HSru15fItOBOmnSeZJ1HcDpufh7VXFplmnkKWGpkRJ3+351iyyk5s04YQaW50vEyuHOhWLW+vMiyu1aNi01cQ2wEqUkXDYIkDvM1aS7gyASFJB3UNorWOHT9ktvPqeUpKBjgolEEk+8NEbdIJia9tu+B+IAKHcD9netGFPaccu1Mu3TvBc6t4aMZPLY1a8ZkWi46+2QF+H4hAIV2MgV7WrOH2nW9CaM0H4Ty8S1ZLswlSpX4ZWBur+2HY1dejG0W3s7YltLPJOItl8oERJSo7fbNV/q4JLGlCRuELP8AyxWTUzc5PyX5mjRwjCHLvl+RTeqfZa0InT963p437WR5QLVVxccyAuRHMI3B6VtGY4K5vSvCxeVvNNtNLs7NJccS0lRTESqYmPWrDyIHuiz0BWn9NW/r+19+4OZi0SsjxMK4PkeSf1VOgyyx332dOM4ozcH4eB8/rR9TrzKVsskLWlIPhpPUgfrqkNS6YTidTZmwcWw74GSuk8/hj4vzyt9/nVyY23cbfs1+8EgKaMHodxVfcQXmE6w1CkqkJydySSN58Q9vQ16GZtVRjxqLbfQ0xzCW6wpXKx05uUNiTtXS+W4fXWktPaWvXX2H7fL4i2uGlJSJSQ0glJBG0SOnWud7R1ghSFpJMEggSQfOuveKrzbWguG5UspjBt8sf601U4pNTSQZoxlCzQcephJLDzDUkbktp3H3VqnFrTbV5h8FlQpgITe3NryBoSfgSoK6dd4r3rK8bWTzkGeu/SoeIvgvaGxBSpRIzFxATuQPBRJmtGVtRMmFRckVW3pdLi0MpLSitQSmGwCd+ldB6A9nDF31nejWuNdatlNMOW4YV4SlLncqI8h2qksJ4ruZsxzTN00AE778wrvYJPubiCoSgNg/d1rDnk+xkb9NGL1WP7SmsHws0ZoDV2GssHb5Zu2usi1cOotniu4dcS06lIQdiBCiDv0mrkvdP4S51NcocsNZ26ApS1teIrkSZ2SDzz8tq07LuItda4BxeVfxk3AHvLCCt0Dw3AUoSATJ6TGwqx7u5s0POp/LfU7fO6QkLtlSkSISSEb1l0tuBr4g1DLSXcea7pXT/iFbA1YBAhBdXsZ8+apBpvT4tgVtaoDhUdy+sEjftzVLe3LDNuXE671EghPNzG1cPfyDc1BaZJty1Wv8vs+tQcjmNm4ABA2jkma1bWYFJdwx07gT/N1Rv/6Qr96sm507p1uyTcN2+qVFAJWU3KiT/wAqmGQQUz+XWc9P5Gv9yp7u9tm7ey5tb6iQpxJUo+6rhXbYcm0etLaPcjMa0HZ3On8jat4nUTqclaFsKdvCAgHur4tgRsar3O+x/wAMy/ZJ0tpLCtsJs2xceJeGVPfziJO4PY1ti8uyNM55w601C+tuxUUn3RYQk/3QKNwelazp24YVprHOXbx5zjLZcBUBMtzyj0npV48Upy9U55s0ccfWsWG9kDQaMpZuZTSeDXZJdQblKLskqRO4ABkmsvV/sjcO3My8dM6TwFtZ8qORD90UqB5RzSCZG8moLTLPsaoxtm1cqQy87bGBAPxESQfOTNaZxvyxxfFLO2iWWXwh9ALjw5lq/Np3JBA+W1aFo829JVdWZfp2DY5Nuk6N10r7IuhWc/aK1DpjTlzjoWHm27iVKMHlAAO+9TsexhoW6zF0X8JibOw8RRZDThWsIkwInaBVaaEzRucni7oWtq279O21ql1KCFJQpBUYPNAMjrFXTwfda1TqHLM3z7627eA2UORJ5j1PenLSZobpSrkiFrtPk2wi3z8/7kWnvZe4c8NtUWWpbHF2Ny/7whm2KkyW+YHnlJkGQI3FbdhsPiGeIeorZrGWaGHMLYKWylhAQoh1UEpiCfUivZz2GtcPdMv2Dtwlz3ltBUpYVsQegI2NDYWyzq3KJ97eEY62PMOQLP5wiCeXceQrHKMnzNuOUEtqs1DiV7LvDXjJf2Od1BjUN3mPbVapLJLSS0SCQQiATPc1zNxI9mvhRovVlxpxzT7b6W0NupUbl0FQUDsfi9K71xliVN83v12IVEBaY6D0qn9e2iX9Qu3N14L60ojmeYbWuErUEiSnoAK06Jpz2zimvs+Bi18ajuhJpvwb+Jx7r/h7oTTuM0uzhsS1ZNvY64K0pXPOpN6+kKJVJJAAEz0ArRXNP4EIUlCUFW+xUnb8K6o4nXz9mzgvd7SwdS5avKIdsmVhP8pdEJlOw2kjzJPetZGTWvTpul4jEB9d+W+cY5meTw0kA/DHUmtMNJOUN1Lq+/z9hmy63HGe1t9PDy9povFLhxoWz0Voq+scJbWlxeY3xrp1gAF9fhpIUs9z32iuPbTwLi9zKbnLpItbwtNArAhMSABH6a+mOsLpTel9OLLNo4XLMEB20ZWlHwJ2SCmAPSqa0ne2N7ncjbXendOLAauHI+g7cFS0o+FRITuZritHklFONcr7/wCxolrcOObjK7ddy+JRydBaAu9I6VyN7g7C7u7vGuOPXD9wWlOHxCAQAQCI2mK7t4aaC05ecEdIWDWmM/bW9nbuONJtLtfJuJPIefdJ6jfzqlc9fIVofGXHumHDisasgO41lISOcyEfBCR6DvV88GRi1cIdNOM6i1a0nwFjw0pV4aDJJCJRumTI3iNhXPNiliSjJfP4HfBmjm3TjLpXJ/PzYeFwuAZsfAb0vq91LbriQpy4UFGFEb/H022r0E4jCmOXSep5kbm5P79TY65srmzS6dXasXJPxFhaD17jkrLDtkAR+VeqoH9wrb/k1lpmvcisF2OnffVtHBa8B8UpID5gbkbfH0r08hp7CWNubs4HXDjSAFKKLkykExuCuvbvcpbs3JbGt9VoAdII9xWT22kI/Gsq6uLNVstY1rq6QN1JtlkD1gIpqLfQNyRq+BtdOu5axLGnNcLJuEABdyeUmeh+LpWi5q3tLPjJrC5tPprDOeBaspucoS7bNqJUTbLEkeGvqFEiCKse1ydocjZJVrzWSpfgoFg6AsSNp5IHlWkX963/ABv6n931JfXTi7W2t22c0wpDC0cyiq2WVAfnJgpUO0gT0ppO6YXatGDeYtqF4u7sGLJV19axfVz2F56sr/sZPUD8K13K6dRY2l5dWDVy25YFV8/auulD9q0hHxrZI/riAgQEjr+Fb77i2nnxTFsmzW6SF4XInmtnj393dj4T5J/5PevLzNur8ncnatruUG0tLlYtrne9sClBPi2y5/PBPUJkz0JHSucoKS5mjBqcunkp4pNP+/4+x8jhBV+l591xJBC1qWDBEySZg9OvSjDyVdYIIMjsQe1avdXGQxNyv3xSnWyokPFMFQk7qT2PnWSzmUrAKVA/bWPmuR0bXUvbhJx6vdCWKtFazxqtS6FuyQ/jHDzPWRPVy1UTIPco6Ht5VvWruFVkrE2+vOFmUGo9I5BQDb7RBdtFn+xPJ6pUOkmuXW8ihRgq2rdOH2t9Q6Vybdvhcw9b2OTumE5CzAK2LpAWPrtjqd+o+L517/A/SHVcGy/6fOL6p9H8+J836R+i+i9I8G3UKpLpJdV8+DNwVYPsPLt7hBadQrlUheygZ6b1Pb2Sm3OZQBA9a6I1foTC66tlX2MQm1yTSA4W9iVJA+sCB8aPX6yehFUzf4S8xV07ZXzPI82R8MyCPMdiD1kV+ucL4/h4ti3Q5S7189Ufg/GvQ3UcCz3P1oP92S/o/M8lDCnD8MCN/nUjdt4iijaRsr12rNbZImUxttAipGWChalKSBMwR1r0XkfcYIaVcrRit2LSDIQBGwIHTzrIRbdI7dT6+lZAaKjEbHvU7bfWRHlXKWR95sxaeEeSXIhbtkCD0IrJCNoPoRUjaE9CJqZtoESQIPeuEpm2MFXqkCGZkxt+ulWYGzGxpVG869maNpTWulM3z6Qa4hXTqL9dgqxvMlbBgEobc8chX1DyrPLuQT1jy1PO2yMpnsjYWuaXd2dsh55S7FwNrSEL5FBS0iRJIBTO4qsNQ5Z3Aa3sMXe5C8xNpeMrbxN0hgIaYWpwplIRtykkySBB3IUFTUv0jfsXz1l4y3GLR4tJu0/C6UkQoJCeoPUgnlnt3r+e56zPLGlljfs6/PnZ/R+PS4lKTi+vj+Ts3p5IxvD28vbLKounAtpF0wrKLWtQcUZQETCXAAISe3lT6W1ljtT49zTdyq4W6yptkWqi5yAyOULC0pSJjdUx61oV3ksHclpq5wqV3jT6Ba3ZTylCZJc5gnaZEgQY8wK3S3yTmetEv4l+2tLpsISzeFIIQUrBPORIUCYhCiJ7GaeFxi2oyrpyfX2+R1yY5r1krXijr7ism4RpnT6Lq1Vaui+xQUwpQUWz4je0gwdgIINWFlrN3I2V7ZWyQXX2nG0BRABJBAknoKr3ie1qa5wWmMlqo2bNw9c4lHh2ocS24sPICllC0BSCoQQJIHQHvVpMw3dmQQAVR95prnzPRjzi/nwKRa4acT7K8ybmJzVuzaZC+XeJbLyPgUoDbdJ7ietaJlfZQz2YyD2Uvb2yL90suOKDw3Uep6x+FdRJIAEHYH7OnlTKCSOxIAgn5137eaVWZnocN7q5lB4/2esxjrNhhdvYuhi3Zt5NwPiDaAkGJ26VM7wDvXILmOsD6i4H71XpsJ+IEb7UM9YgbgwNqFq80ejE+HYH1X4lJ6o4E5zUOicTpFpu2smsfkXMilYdStKwpPKUkc0gzvM1rDPssZ5lHIMlZETuRA/wq6cUtPgMydwkjyHWgbI5iBEzO9L6RNvmNaLCo8v6lBaZ9n7N6cVehxy0uUXzCWFI5wkAeIlRP1pJ+CK95vg3djZOMtJBMnxgP8OrfWQogJEEDft3qQwAdwDJk+kVS1OSPRkvQYJdf6mJp/PcSLXE2+k765sxh2LYMKQlKCoNIACQCDJ3AHeptWJCWtLDuGyZ7fXFZNq4PEWpShAaPU79qh1cSprTBCAR4Z8unMKfaSyW5eBM8MNPtjDx/ImyFs5c2zrdsgLc2IRITMEE7nYUr3W/Ey6wr2CdsGVWzzCrdU3bRJQREEcvWPWs5Bl5wzHwkEzsNhWMBGwIAA2g9a548koK4mnPpseofrroVExwjuG3GlHEoAbUCALlHYiP5/pWs532Z1ZzMX+WceAVe3Ltxyyj4edRVBPibxMV0IAeYgEChKVA7EDoetdJanK+rOS4fgj0T95znb+yo21P8rj4fJB/6Srf1HoxrUGEwGEvsStYwdii1SsvIHNCEgkAKkTyzua3ACNyB3BqR4jxAI/mp/5oqfpGRetfMHoMLVNOvaVaxwhxbJlOIUAf9WRH/PqPPcGbTOYy0xbSFWQtLpy4J5kLCitITtDm0RVpCT9VQ29acBRVBAJ369ab1eWXVkx4bp481H8SlbL2cLezuGbxnIQ4w6lxJDST8QMiR4kHerY0/Y5y1TfrzWSN6XeTw/zSEBJnf6qjM/KvWnaZHb7KIFItXiNiCmd579a5y1E5La3yOkNHhxyU4rmjUcu+u019pxxrK2eNJuI95ukBaUjw3JhJBBPYbGrPyeTW4orRxBxjvK6VAu2jcnfqfhMHeq0vVK/jC0ypm4x7LvvUJVfAFofm3JJlaRI7Cd/I1bV9fXDtwUnUOk1QTzEluVGdzHiSNuxrRpeUPtPP4iryqvA8W7yi1W55dc4QfD/OtWyJ77eHWPZZC4Novw9bYEnxQfzdm2B06kBuJ+yvcF04kn/JzSUHpBb/AKSiF8+Pq5/SoPflU2P+krTZhrlyPKF/e9BrLDf+5Nx/zKlvMi9yWXi63wwISQS5ZNkDr9WU7esRXofSd4NhqPSwPlzt/wBLRHJXy0kfT+ld/wC2LZ/6Wk3Y1E8Ny+/7mc62NcYcl2xUkIZsGwFmDsoBIn02O9VldYnOWdnYWLVheO+DjLQczTK1IVLKTtt2mD61fNhlbp23dtn9Q6aSkN8qy2puFJJ3/sm3Wd9qGyyOn7C0YtWdascjDYQCMkykEDbYTA+Qrvg1D089yVmbUaZaqG1uiim8VqFeq8E8nF3vhIXYlxQt1wmCnmBMQPWa1vjxj7254v6jfatn1oVcIKSG1EH80noQIO9dRMZzBtpUga2YUCokn6TZHUzBAP4n7aMZ3TqT/wB9diTO5VkWSfvmtP8AmU3JS2dFX4pmJcJgoODn1dnKfD/F3bT+MSu0fHLqO1UCWlAAeGRO46SavrgBgcliMtmHcljrm28R4BBdaUkKG5kSN63IZ/AeIl0atsRAKQkX7EdZmZkdPOKyhqrDlW+s7PbzyTX7anJxCeSMo7etF4uF44SjLc/Vv8T1NZpQlm2X/b3jW/rEV59jA1blTEH6MY38/wA5WJd5/Tt62GrjWOPISoLSVZBhXKQdiAokfhTIzmm2so9kRrPDAvMJt1I96thISqQSqZ9IrFvdVRvWJRfU3PGvobbhbiESsn4lATt2qptdYDN5POpvcW5ZFktLBDl602Z8Rc7KUDEEbxW6M610y0sTq3CbGTN/bCe3nWn6ha0tnLv3tPErBWxCOQBfuLx+upR3UQdyrp6etXhzPDLckcdRpu3jtv59xVXELSmTukYZv3/FMuMMXDTiX8iygEm5dUCklUEQeo27Vr7GjsgzhfcPpfCKKb0uFX0qwUR4YEc3NEyOkzVt3+lNH5C2smHeKen+a0bW2XPBx55yXFLmOaE/XiB169TWEdCaF9zNoeKeABU+XVEM40AnlA+qD126zWqGvlGO2v6e3x8zLPhilJyX9X4JeHkeLq/BXNzpfTyEXuLAbs/iC79kBXwAfCSqDuNoqjNG2KjqTKk3FsChNy3IukST4Z3idx6109k8HonI2FnjneJ+BQm0a8PrjzzCAJgmB06CtWx/C3hpirp+5Z4qaeJdQtJ5WMWgjnEEkyZ+RG9Tj1rhFxa/oVl4f2k91r8Sp39HaizOhMacXc2jjSLNbKg9fW7YUrmkkFa0kjfqJHrV+8LXlYLhXp/EZHiFbJuLa3W2pCmmlobVJ+ELSClcE9QTt3Nanl+H3D06eONZ4t4FtFtaONBKGcX8QgnYdj2gV7vDHMjG8KNPY5jXWj3mGUONMO3XhIWUAndQCwObcggAbAVzzah5nVckd8Gk7Bt9bPaxmdCrJMcSLJ0hRBUixQAT8giPwrKVmhIjiBan/eaf3KxGs34aAgax0GQNzHhD8PFpznZ3/LDQux6BbX9LXCzVt5nl5DNJTdFCeJeOQeaeVWPbJnaT/WvWsx/KuBK1N8SrMN8oJmwQCNt5HhxTLyPiGVaz0ISCSTysHy/1X0qZzOPLQUq1loaSnlklk7eUeNQmx1yo19jUCUX9l/ltY9AL+6UY5HMRI+qfB2P2j51pWWvHsnxT1Da2+pcbqQv2luBY3DAZFy2FKmSEj8+k9NlSCdiKsdN5cocYNtqvQLrouEFBCbdJblQ5lAeNuY7dar3JtZjM8WdXY27t9P6gaTaWj/udiUoeuUBSh7ylQUsBxB+EpIHWTHWiwaZ6T+Cu2ENWjLRVbXKdsPlVArT3hhzcmOyRzD+4TUeosQ5b4R7HkPPKZTcqQxdLAvbcpbErtl9XCjqASZ6bVslzc2eVwFpirRZyJaJSvFZM8l2iB/Y1mSo+Ucw+VQawbTcYRVmfGdDSbs+63Z5b23IbHxW69/EUIkCDvHSn1dEt1zPnHrDTt1ZHLZO7Sbi2QQ4wEol3liF8w8536mq5zGCusc+pVnt3KN4I7H0rpi4sGF2dzem4fyLfM2lskgOiVGSoDqdh1P21XmstHP3VkvI2DakJuEhXiISCsIQoiVJ6gGCK0arQOHPuOGm1yycm6fmURk9WM4EJ+k1lkxskgkqjrHnV44Th/mcJYae1XqDO4Gzaybts/Z2acw0Lx1KlJKfgQSpskbhRiO9Unrixcssiw+9aJfCpDYVEJPciRWZw8yiBrbGWL2MQ0tV9bpQ4G/FKjzjYIP1tv5vevOxyhjyK1fM9KUJ5cTcXXI+n1vb2ocCkXKgsEEq/rYSuJBUeqFHs4Byr79aq/iDaXSNUuuPocSXWEKAWnlJPc8vQH5fCeo61YvLzeGtE/EClspUCFeYQo7fNpfToK0jOcYtOWWqbnhxxNxPjYRpLarDK2aALrHFQ3BR1U2CJKT8QM7EctfQcE4vj4Xqu1yr1WmuXn3nzXpBwTLxrR9hhfrRe5X5d34moIQFFSSQSiJHcfMVL4CSACNh5ito1Doh/A2rOasb+3y+AvU89llbU87To7AkbhQ7pO4rxgyY6f9lfqeHVY9TBZcMriz8dzaLNpMjw6iNSXd893n0ZhpZ32Eec9aMNQTMQayfdiYA+VTBiYkCR3G9U50RHGzGbZ6Ad/KshDB8iBU6GI6Dr0qdLJG/lXCeRHfHi8jGDUCfspVmBuBSrnvO/ZI5NTqx7KtWjtrpu1zK8TdMONWVwA09ZPukoShSlEyASVAiOgrzr43qsndm7ZQ074yyotrJEyZidxWl6cyWccVkbpnMX6r3KgDIuMFpCnmweVDgCtlklX1QD5j095rGfQEYr6bYyiFtqetlJX+cKu6FdwZERIg+dfz/HUqNKb5vy/p88j+h4Pn6vQzsnYpvMayUPKYdfeKueTyJKAAFwN9+hHSs7A5U4m/afd0y1mwjlR7mm5ct/FXIjlWghQM7gTv3rycnqKzt1Y7E31pcMPC2KnQhsuNocmVpUrqSJG8V6Wn8hjlZK0umblDjTNywp1aTAbTzgkqBggQPKuqxxlbfedYyp7os6/wBQcQ+IuscFila60BcaVVj8ximLBt5Ih9HipBM8yieUBIJkfbXQgW6q5VKzAJjYedc+cfuL+DbRpIW9rcLtH8hbXrN1dpXaMqQhxJHxrRygLjYkjbeKujSuo/yiQHncPe4u5UPENtdcq+ZJ6LbcQSlxHkoH7KpTTdGmNU4o9ZC3Y3cUN/IeVDzOSB4nWBJAA+0xUrdvdmCLdyf700ztldEwWHYIggoJ277RVlpd5C1dMvhZtb+2uUocW2pdutLiAtJIUAobEgiDB60RddTuSkHaNgaissK1jbVFljsci0t2p5GmWuVCdzMJAgbmayTb3MkBlydv5p/RS9g9qCdcdW0yQvlPIf5o6zUTZVuVuyfPkHl51kOW9whlkFhUlsn6p8+1RJtn5j3dYE9wd6bbTEopje9MB33ZvIWpuA34i2ErQp1CJgFSRukT0kb0Yec3M/MlI8vlWNb4S3tLt+/t8ahu5vAkPvIbhboTISFECTE7TWUGLkkj3ZwTP8009zDaO249DihH9aPRIJ7VjaoBjTKySFFryA35xvWSi3dQh1S2HEgNmSUkDqKw9VKhemATH5kmP/bFdMbtN+Rl1NXH2/keyl1zxFw6SOU7EAVheO/MArG3YD9lZaW1LdWIkqSdhuSYqEtupAhlfSDCT+Ncl0NifNgG4fSRzucgn6xIAHqT0A+dSNXqH0lVtfNXCOYpDrK0rQogkGFDYwQRsajdtnHm1Mrt1KQuUqSpJIUI3B9KCyxLWOs2rDHY0WtuwkIaZab5UJE/zQBAEmgGic3D4nlXME9gY/CpnX3godzyo7Dryj0qFNpcpkFlzcGZSaneZe5kHwnJSlAiD/aimkS65EXivSOYTIHQDzo03DDo/kuSt33UbuBpxCy2SNgoJMpMdjvUfhu8p/Nq7fKorLFW1op9yyx7TCrl0uvFtsAuLiCtUdT6mlQ6MtL75WEEyBG3KJovFV7q/wDH0UkRA8/lQpt3iRCFAmO1H4CkWz/iIUASmCRtM0gNPySbi84haZabsmL9ZuFAMPLLaVfm3OpBBgRJ36djW8ZnFZM5a7WeH+MfKnSfEavlpQrpuBziB6QK0HK27NxxA00w9YvXoXcke7sLhaj4bkAHyMb7Haa3LOafxis5d+LoLOIV4hlLD8tDfon4Ij7a16b9w8niFdsvZ+Yf0Xk+n8W9nt/6wX/SU/0Xktp4cWu/lfr/AKSvP/J/EpO+itR9f9OJH/06QwOIB/7y9Rf8af6OtFGA9D6LyR6cN7b7b9e/y/OU4xWR2H8W1sCfO/X/AElYH0Dh5JOjNRH/AHU/0VEnCYnp+RGoSB0l0/0dFAeurH5JnS2o1fkPjrYfR658S8UorEH6pKjBHXqK+b35W4+0ZQu4u2UCAJJ2J7V9FTgMd+S2pPB0LlSDj18xfePMnYwUygEnzjtXzYd0opxDamuRLiCFAqTKTtBBFTJNvkCaiuZsLWqLFaAU3TYB32PUUL2ssTbKQh27ZQpZhMkmT9leVaaV5W0hW5H1lRAJ+Q6CpH9GqdcStlxLZIKVczfMCOsjyNTsmVugz3EajtACRdNEfOsa+1dYNABV00CfU1AxpVttAATO0epqG90g2+jduCKNmTuQboGE9rPGb/ylr1g1F+WWODDr4eSUMx4ih0TJgT9tYj+i2xP5oHYnpQ2mjEqw2oEBrZLdsrcT/ZQNqNmTwFGcO8N3W2LWNrpsA9ZMfqrDd1dilA/ypn8TUJ0U0W0/mehPbpUC9EtQZan0il2eTwDtIXyI7jU+MXv720a8l7V2G8Qsi8a5wfX9lem5opmSBb7j0ry1cPOVwlcLaCipKfDggkzBV3Anajs8g+1gYz+o8dH+aGdxIk15i9U4pai2m6bJB32ivVu9DNlISWuxGwrxfyI8Ijxj4nIOVMIjb1Pc0uzyCeSInNQWHKqHG4IM779K+o/B2zzGR9nbh9cs6G09lmnbQrQ4m9U2tQggLVChvtBTOxHQV8tF6WaQkgtHoeg9OtfTng5pSzV7O2gS/wAJbu8Pux/P2l3yl4wYWRyEgEdvOaqG5XY5STpJm3/Qmdj/AEJcN5bZRz+kpvoXOb/5UuHj/bRz+lrz1aTxsf6DmfHyvD/RU35J4z/zQagHmPez/RVXLvFR6P0Nm/8AzS4j/wCJuf0tL6Fzqv8AwTYaAZE5Nw/9LXknS+OUsg8H9Rnff+Vn+iqQ6Vxw3HCDUJPpeH+io5BVnuY7CZxOQtVnhVgkAPoVzrySyE7jcgrII7xFajk7W7tOMmtHLvSNtZt+62VwteLf53VmVAXLYXsG42UkFO8bpr2sfpjHfSNoRwczxPjtwXLw8oPMN1S108961nJ4+0xPGjWd1+SuX06lq2siu9Ye51sOFSo8NI5SWFASYOygOtNUgdm3M37WdY93ufA1E0BzBKwWr9r1g/EfQ/nB6ijvrpefsF4W2v8A6SUG3UtWN8oM3rSykj8y6rYqECJKt+oFeV4b2WbLq7ex1G2n4hcWKhb3yPVSIBJHmUn51C9kHl2t2bPJ/SD1vbOqRbXyAxk2SEEgMOHZbgP1QSQTG1NOgas5txul8nh15TEZhi/x1+m4Zc8G5QW3yJO4B2V1kqTI9awLhvxbjBoctt1EFSk9ILypBHkYrctP+1rb5u3/ACa45aHYz9khRQnIsNJavGQDAK0AAFY7lHKZrc7Dhpo3XjLOb4Ka0sc6xalCzhr1zwrxoBRUUpUfiJlR+sFf31exp+KRn++eRqOFyjzgc1624V4/W7GSu+ZNo/ZXEW7tukQokmedPSBHaDVbY/RjumNZ4xrOWwR4mRtlWrhUUIUsRJKxu2COij0rp670xfaUezljqHCXOKfuH21touByhzczyK+qr7DXgO4pF1q6wSpnmSlTZA8PxAk7EEA9TPQHauOtwYZyjlxd/u8TvoNRmwwePI79p0Gq2cQpaFJUStAU6ktgrKYEFxA2eSB0dRvG53rjr2jNVWeF4yZGzubgI57e3Wn4NlJKIBSvq4NoCiAREH6tdvOY3+RoWyWy00OZQBPhJVsSQR8duqeo+rPpXF/Hvhdktce0Zds4qxC3X7a0U88pJAQII5nFD4SY6KTsR2ma8fPDcqfiexpsmx2vAm4V8cM/w9fWnF3DV9iLw/y/E3crtrodCSn+YuOikwR3kbV0FiEaQ4l4x3UHDG5Wp1hPiX+AuCDeWI7lA/src9FDcdwOlfP36XyWmb96wzTBSlp5baXkzyqhRA+XSt+0hrrIYnIW2d07mXLC/tV8zFzbO8riD6EHf1B6124bxnU8Jnug7j3pnPi3AdLxrG45lUl0a6r57zq7wCnqkgp2g/oqVDHwzvPrWPobirguLVsbTVOOXhdVttlQvre1ULDKcoJPMAIZdgfInyr2UMACSiIr9Q4fxbFxPB2uL7fI/HuJcCzcJ1HY5qfg/ExEMiJAneJqRLEnpNZqWUidoEbbUTbJ+YiZrVKZnjiXQxE2/pFKvQ8MQByilU9ozp2ET5pYjPaQcyjF667d29yLVFsbh9HMy4uDzygbIQZSIA7TUmPzeAvck043fstusLT7ypTIV4rnMOYJCdwiB33rRM+/iHrpnLYnUrmSvbspceYctS2hK5jlSO3QDcbg1k6fbXerubV1t7H3NmsrUltsEoQCCpRI+KUyIJ2ivwdaZO58+ft5fmftanTSLes9W2br4TnMfcm0/OtOXls0EpUFbAgKkDoJJO1YmTNpfq+hsm0hLroDnvjXI8hTRIDY5EkEgbbiTNe7gHcXheHxzScXjMm3cvspSG7gpubhIcKUhSPqJWozIPURWy6AtMJqpGYySdFWofxFwwv6LSeW5Z/PJKVtoIBK4BBAME9KieCe6KbdPlaq17VVUdt1y22WRpzWWBt7DSnCbU+vl59qwvrZu5w2XxakXoKVpWlDZWIebiUlJ3AgiuqrHBaYsuH2QxGkXlDCPsvm1YS4oi0SsfEygn4kAGSEnoSQKr7jJhNF8Rm9I5J3Gpc96zVkwm5LJYvLY+MkKQTHMhxJEEHerhyGNt7PGZN5sAv3LJNwsJCQ8tII5ykbBR7kda2Y4yjW49CMavny/sVVob2GMdrXRzWpmeK2rLRdxzlLByDykICVkATMkbVzRmNNY/FZW/xNxqHOOrsLl21WoZm4gqbWUk/W8xX084CqCuFGICVd3gSP9cVXzp4yYpNjxT1ZahsJCMvd/CAAN3FH9de1gxQa5o+blmmpySb95V2qby5xmo7vG2Gayjds0ljwkm+dJALaSSSVSZJJJrzTlMqCJ1DlEEgbe+OEH8aLiGwr8qLwnoW2ACDvs0n7txWqXFxcsmEOK2A2O/3VDx22kaVPkmy29TW9zacJtI5+xzGSayV/kX2bq5TeOEutJSeVMFUCD5Vpyclm1p5TqfLgjoTdrH+FWzajece4B6C+M85ylySR16Gq/fddalXOSN+vlSS9baNS9W2WDoizucs3mRlMzlLgWto041/LnElKveG0kyFeRI+RrYhhLGQDd5SfI5F4f4VanwoW5dI1KluOZGLQpUriALhsnr3gbVsbL5WQDzEHyJBrZhxJx5qzLk1DjOk2dYcFPZpxFhorDcb/AMpsqu+La30WKrlxbXIsqahQKtzvIqxdWwHtLA7fmD/zhWycL2Ta+zFp1oeKkLxbS0hyOeFO8wn7DWsavJ980qJ6MbkH+6rBmre0vD8zZpm5Y0279b8jD4l2TN9onM2d2FFpy3VzBKyg7AqEFJkQQDsa5Q1NwP1FpfhariGeJOTuHENIfXbKUoAoUdwDzbETXWPEFak6Qy6lTAt17f8AsGtA1vjhk/Z+u7Up5i5g1H0BSgKB/CuekinZ14pklCcUmcX2Weyz1yw0rUuQWFuoSpPvKxI5gCDv5VZ+Q03jG8netJeyKUIuXQlIyD0JHOYAHN0jpVL463/lVqvlG7rRn/2gatnWNzf47VGUYDw2unFAJUCIJkAEeh3r0dPhU5NNHn6nP2KUjJ/JuxIhL+RB8/pB4n8VVk8cMLbaSutKW2mru9sW73TzF3cgXLiy6+VqlZKjPQAR6V42Ivbu9DviOqBRA2Net7Sz7gyOhUFUTpa2B3gn84oVWoxKHqpE4Mrmt1uvaVsMtmEbLzV8qf53jL/eqwNH4+zyukBksu9dXNyjKu24dFy4khHgoUEmFdJJNVBcPqTcrbDuyDA37VaOhnFL4ZPPpKYRn1oPxwZNugiB1PSpw41KSVBmzuMXTqjabDTuJub62smEXYVdPtsg++umCpQE/W9a7Gx/ALT/AAZcTe4jJ3l5cZNjwHjcPKUlISQolIJ23rj7hy+bzXmmrQ8xDuVtkFJ7/GDt91fRDiuHEmwMKjxHe20RS4hjWOFJD4bmlkzx5t8/EovMIZPEPTCnX7lhCLqSq0EvKHhufAn++6E+Vb9lEYtOZeaVkNV2xUs/mUpJCN+kz2rS8g6ljiLpx739VgA6R7whBWpMtubJAHU9BVlZK5Krh8N61yrEKASF2p5k7mQTy7mvP037leZ6PEeWX7DxnG8Yyo8ub1WYgwG5/XQgY4p5/pfVgk/6V+qaz3F3KWiscRMkAATJtT+7UbF9cFoqPEDIL+KJ90VtsNvq1ro87dRixjoJ+mNWf8V/jouTHcv+e2rBPfw6zRe3E7a8vv8A3VX7tK7ubhDLCmdfZBBUDP8AJVnmM9gE0ug02yFbWOVp/OgXOqXz7iuVKBHh7HcCYM9K4yx3D3BOWbT9zm71C1IB5EugwPM12c/d3StM6gjW+WuHhj3S14dqscq4MSOXeelcfab09rZjAYtx/BZI3L2PYcdW6yCsrUDzSBsIIrvghGc9rXvMuqk8ePfFv7A2OHen1PNITl8ksOKCT+dAn7e1ZFxw6wbLyGhkckFFtCiEvAgEpBO5r18RhdcXGSsrW4wl80y9cNNuqLAHKhSgCfuJNeHxiwfFTA8Ts7htIr1AvC2zyEWqmW0FJT4SSSDG/wAU1pnjx42lS5+ZkhkyZU5JtV5GVZ8OsG9cobXkciQqRCngB0J69qO04Y4O7yblk7mb62aHN+cU+I6wBNaxpWw403mpcQzkU6oNk5fMN3BUy2EchWJCjG20zV68IuHmpdZapvbHUGOuLWxtE83M+gICvjI27nYU4xxSTbS5eZM55Y1FSlz8v7FO6t4Z4fAID2PzVxekOoTu9KCCTII77V5WF0fdXeH1bcMWpWxZ2lo4+4IhsG4SAT9piuys1wF0/j85iX3rdF7ZC9bDlsUyhQgyVeg+deri+G2mLHVGaxdrpC2Risjg2RcthBDTribhJSFSZJA32rLkzQi6gjXpsWSUbySbOKdM8JLXWLii5mr+wLKgjltlCFA9yCOoio9S8G8TgckrGuarzSz4YcCudAMbiI+yu4HeDOGeydvc6dsbXEoQCl1ptsgOGdlH17VQ3HThxqax1qgY7FP3zS7QfnWUDlBC1AiZ61t0/wBGzJblzPO1b1mHI9knt5dDk/VtjZ6ZuUWjV5d3KCFkPXDhK1HxFJAMbbAAV4H0larIRzLJJA+uura4icJtZXlvhru30flLh55N0bhKEghJFy4Ed9vhg1pqeDHETxEuK0Rl0IW7HieGIT3iZ8u1ctuK39pq3Z6VX0XceVl8LjbfTuIyra7kv5BHM6kuqKUmP5o7TVRjUNzc3t8wsXIFtcFpAQZMRPxT3rrDUXBvUSuHuCZtdN5Q3bDbPiJ255LYKgRMCCSPSuarHgPxgVmcuE8MdQLbVc8zIQRKhG5kGT86zZJRtbTVh7RJ7vIm0xiLfUWKfvr++ydu41cLZQGNwpMdVCNiD5V9FeEuGwjHAnRzBs9btBlpQ8e3WSHDuSAJgA9enWa4x0/wg13hdGWilaJz7D7j7rtwC6kBO20mdx613RwLXaOcFdLsnWGqce60ytC2VNlSGiFqlCVRBAO4IPSpezba6lpz3uzGb/J7lO/EMwSPimetHy6fkQeIBH21t+LvbRNqQ7xA1BcEOrHOqzUDE7CCnsKyzfWEgjW+cP8AvVX7tcbr5/uaFfeVwTp3xFfnOImxP80x+mspacCElfLxCO07JP7a9N9933twJ4qajCC6QEixXsJ6D4I2Br17hLaB4zPEvU6AhMrC7VRBPoQihOwNWx7mnHb+2ShPEFag8gcikkBRJGxPl514GRRZWHGnVd1b3epsQtFhatC7vklxq0JWSbYpB+Jtf1gozBEVtaMohGVaU5xX1KW13CAG02Lg5hI+EHlrU8llW2uM2pnrbiBfqWnG27LSsvakWzKPEJNs9zAAqUYKVdgCJp+0H5HqvY166Hvj+GtsgAZGQwToQ6PVTfQn7BWLeXdzkMVf2vv9tnUptHgLO9bLGRT8B2ZWd/E7JIMTG1eq7j7hotX17plI8VIIyGnrmR8yjofsJqLJFWTxV5Yqydjmiph9sWt+0bW+jkOza9iHN9iB9aDNRTH15HzpOXt3Lh1tJUkpcUChxUuJ3IhX90Oh9ZrMsM3eYy8byGMvnrO7aIKH2HChaT2IUN61PUWgcha3WTu8Q4+08+s+Gl1cqbUmRyqUOp23PnJrw7vIZ7CBYumVOtICRzCZJJ6VlcZR6mlOLdHXej/a91I3YI07xVwVlrfDEBCjcpCbtKekhfRR+dbjk8xwazGFGtuHGrQ0uydY9609lpRcpSpYTDa+pCZk7kR0rhRzWqLEg3qixO45gRPnFW3wv0tqXXTFzl8JbIUziLdrIvOlSQtLXiAAoSr6xJGye9Xi1GSLrqEtNHInR9DrFhJvGg8FIccahJUoIcWnl25XPqPJ8p3itS1Li7cXlq8LdpLqmwlS0seEpW5gKSekE9Bt5VueLxN8rHoKHWlILSFuNoQViSgElbB3QfPkMTXgZwJecsVJUhY5YHhuFafrRAJ3H96eldcr3E6eO2/YfPHidojN6Lz1tgs5aMZBu/YXdqU0SVt89y6gAnuQEirn9m3ReIw3D7xbnDWrb7uTu1JfeYBWsBYAgkbjaKtTLYC0/jJUc3i0hZwbQtvHbBBdF+tRCSdiQkyfSq94g8X9W8NNRXuncdbYy9wNy066zj32JWxdqecl5tQ/rYgCQdj0p6HXPQZO0jFNtd/Nf/TtruGR4pjeKcmkmujp9PGvMssuWzKSENEpG0NNxvP3V6+Swd1iloQ8ppaHEhSVIWCCI6GOhHrXHuQ4s8ZMop1DervcWWt1i2tkJUhMxJJ36nrWq5vV/F3TDrT+scxmruwvkh1m5KyE8hMp+rt0g17WL0n1cG5TimvCqXvtng6j0R4fShjbjJvrdt/ZSR3MmzfNmcglkrtQ54JdTBSlcfVJ7GPOhS1HX7a5T4TcectpfJru8Dl0XbTwAvsfdLK7e6R5LSdwfJQ3FdV6Q1PpPiXZLyOjH1NXbCOe9wtwoG5tvNSP9Nb8lDcd69jhvpFj1j7PMtsv6nz3FfRfLoV2une+Hf4oLwSaVZyWvSlXvdqj5vZI+QNvi9X3Nz+VF6zcC1x73gPXwtwtph1oJ5ULUkBJ6omDMGa3G01Fj2clarvVreF8x+dfYtJSlomQJG45iBuoGB1re8HwQYzFkcgjN2eYdWrx8nfpybduhNytSii3ZbWUpI5UKW4Ck/WbHwhU0OR4NZnT+mW9U4a9uWFs3IYu1NXHiNu7EiG0qJgwQQARHSa/Hcqc6cenuR+vYk+a7yTTWNViscvLaY0RlL1ZIS3zNqFq64mTCzulSgDPMASOwFb5pjP5PKXdvk0rYweobu6tLFmwybZ/PupcSS2y6SCATBE7Edqy+GutsTZ6OGKVfPWj9xkSShgrQ0pShylGzZIJiYJTtWDr265NQNF7J4zIWDt4hsJfygZXakqTyvOEcquVBG6j0HcdatRcMSrpy+bOtpZC+PaR4oXVjjmMdm7wYjOjKNKvLRNsVJedSoJDiXkbLCe5BCvOt84O5vU+q9GO5pzW9pk8YzYi1NiG/jQoIEOhYEwR0SfLcmuf+KWp7VWY09js/m77PMMOo9zx9lyItrxrnHjKs33eYrIBklaionlPQVcug9dZLH4/T+d4e6lsc7oPPq9y+idUuM2eQxLgkczakIAuGQQZSElQglJVWeNubb6HoRfN8y4eHftCYHhjpa105qK1CEJfcSXz4hDJUZAXyoISJkAkx51ztxMsm9ea8zursOhRtMneLfb8IpUkhQBkEkGJ8wK31PEDQvFxt/Si7V/Eajx5ftlWtspFs+t1SFJItlvhtLgUiFjmAVukwCKDSYvNMaussNfWF1asXYAT73avWlygphIMqK7W6GwkIUFdxW2GulDklaMEuGxctyl1OXta6Pzbuq8mtnE3jiCtpKVpZJCgG0gwRt1FeH/F9lniVOYXJE+YZIr6XC1skKI9ztlneSWEyT91E3a2g+MWVuBPTwEbn7q6fSHdnX/L6SW7595wVnNKZR3hVo7EWuNuCu0vrlx5CkwpAIMEg9JrTb3hxn32VBnF3RWYAHKN99+9fSh+zs+VtfuFpJRM+Ajz+VRN2tmpYPuVsJMf1lH7KX0hp3Q1oLjTl8+84B4caAz9mvM297j7lo39q202SkEqUHkKMb9gCd63Fnhrmk9be8EyPqI8v76u0vBYkxaW4gDoymf0UaWmenurHlBbTXaGunBUkcZ8IhJ/vfPvMPSPFLGXOi8Rw8trNxtdtjre0HMhwcqmkDmJJTy78p70Wq0g32mB2LIBj+/rOSywl1axbtJUGjBS2Aeo7gTWHq2PfNNGY/NCCf76ucsvatya7i46ZaaMYJ3z/Iw+I6CrRuYSlJKlW60iDvJSYA+0iqWHEbJO8Nxpa5wSVXa8WqyWkKcB5lI5Z3Tyg/bXRxCXFrQ42hY5T8Kkgg9Ox2rAXaWRIPuVuT3/ADCdvvFcsOV4lyRp1ejjqZLc6o+fdjwx1M08xzY1yELRzEqR0BE9/IVb9/wqTlr+5yDiHle8vrdHKtAEFRIgTXVHulrBBsbfqZJYR+yhNrahYPuVuCAP7Aj9ld8esnjfJGbJwuORU5fgvicrXPDdnTuOuL5AcAbSFKBUggmQB3nv5V4uRuTllsO5Zlm9XbNhhg3DYWW2x0SknoJJ2rpfi1b2qOHmZcbYYDgaQeZLaQRDiem0iuXVur5hIEg/9d6nJnlme5hHSx0y2p2Oqxxa5V9DY7mJkn3ZJP6KzWvDtbc27FrbNMhfi+G2wkJ54AKo6TAAmsRDhCf5pJMde9El5RUUlUEiCB2qN0vEe1PuM60vnbS5avLNxu3fYcDjTqGkhSFgyFJMbEVsF3xL4i5BQN7rjK3IQokFb8hO25+2tRPMSYUCfID8KNKvh2XMmOnpQ5SfVgoJO0j3fyz1Yp5FwdQ3KnWzztrUQVJO4BBI2ME1mO8RtfuOF1/WeRcWTzEqWCSfMkjc1q5XyiObr5RtPnUiFDl6gyPQUrroD9bnI2ZXELXCk8qtVXxBnZRBkfdSTrzWiUhKdS3fLMkCACfOIrWQ7JASSN+/40aXPiSVSd4mBT3MnavA2Ua61jJjUl2Ceu4/CmXrjWKoDmp74FIhMLAgeWw2n0rwJ5h0M9KFcIkncxsTRuYKK7zZmtZ6rZZdZa1PkG0PJhxCXSAseShG49DUAz2VQhKPf3QAAkAHYDsB6CvG8QBIkk7Ax0E1IFcxTFCk10YOCfce0jUWdQ4FjNPkojlJMlIHSPL0ondQ5e6dU9dZN511apW4vdSjHmeteMVrT8QTv5QKQuJ+IFQMAmRvT3y8Q2LuPeZ1Bl2kgM5F1ACg5AjdYGyo6SN4NZ+O1hqmwWXcdnru2WuErU2spKhMifPetVafWdwDA6bU5uXJKQoid4Bo3y8RPHF9xvL3EHWby0F/VeSUUkKSXHSQCO/TrQI4ga2S6p4atyHMtPIpQcMqTMwT5TvWoIfAhQWsqBGxGx9aykKJQJUN+gj9FCkx7Eba3xG14kHw9W5JJBmUvEGOxBrAvNU6hybwdyWaurlxIjmeIUQCZMH5ma8FLqpPK6CUxtEk0SHtx2EwT2p7mujE8cX1R6asrkCgBdyHOQEpC0g8skyBI7kzWW1gs7k9MuLxuJvLhC8mh0BpskFPhgFQ9OYEV4fiJMFJERANbFYY/Ul1pdS8bbZNaF5FJQbfxIUgN7xy7RI3jvW3Q5JRy237zyeLYoywpbe/uPVzWl9QuaIxTacHelXhNCPBM7ICVfcRBqqdBady7GtL1buJeQGkvtqkEcpLRgVdWZx2rl6Px1unD5IcqUA8gdlPw7+o3qtNFae1e1q15V3p3JMsEPDxHGHAFfmyAZjqTXoR1Etruvn7Tw5YP9RVF/P2GHbaVz19ohFrjtO3F26wFpcHIohBKdgQB39a6j4FXd1ieD2msRfazZx9xbW60uWNzaArtT4izykq3J8pH1Y3rnrAYzW+I0NcBrH5GyHK64+XUvNghKTBJTuB6mujuCmQv7zhHpp53UWmHy5bLKveFqLoV4i5C1FySQIG/aKy58vaOjfo8fZ3aZ7GOzTqrX4uIeCdPOfjFogDtsRHWsj6WfMEa9wZH+w0fsoLFWQFv+cudEBQUejgj06On9NTc98Y/leievde3/PrNZ6VGvX2bdbueQcTNNpJWVcirFsT0nt1r27jNqSysDiNh2gtEibNBSTHfaK8q5XnFPypehlnmJ3cTMbbx436q9pT+SLBBvdIBRTAHOCOnT+ufroXIVGqflA8m5ZnitppID4nlsG5iRsNuta1mck9ecW8qi31tgsq4/iWUhm4t0ts3KA7uHVBQh1JPw7yQTsa2sHPJvWSPyDAD4JV4qJSJG4Hj9fsrXswMlf8W8taPnSuSNziWnBZsuFHvyUuR4oUFKKXG5gpjcKmKafcOj1L7TCsbbW+Ue0/e4yelxhLwLSnad0SkkenxUOet1XGCdx7t5jsy674yRb5FoWz7oLUhtCoTDm+yoMGPKvavRaWOHtrb6JzGCeaBJVZKUtKRB7fCFD5A/Knz7yb7EotVZXH5ILUtJt8mz4DqpZ6IUeWFnoDBiaXJ8mSmfNvNYLB4+/vlXGIzOlwhsi3badL7YfSVcwWo8wIJ5QTtvJrWtQ456wYcvUX+OzNozbouHVtfmnUhSuQJI6Eg9YNXjpWzDbmftgy5awEtloq5igeMAUkxuR0JjevIyWi9PZ2xaVkMUyXH1kLeaBaWT4ikySmAYAESK9fJo4uPKr939jyoa2UZJyuvfy/qcp61usRmLZAs2nmn7d0pcbdbKSnY9D0P2Guo/ZnurG30nqnG39/b2ZvNNNJt/Ee8MvFL4KkpPUwOsbxWpZH2dcVlMrkxjczdoRaL5lNXRCwsAwAFiCJ7yDWXmNIOjUumLdnFqFtY3TPOlpAHKR0UEnbqBBPfrXi5dPkxz2zVWfQaXV45YnKDtru7z6L2yVjEWLr4Bb90aLanSVISPDTAbfRuB5c/wBtapnVK8Sy8ULJ8MKlxaFkjm2+JGxHkevnXs49T7NnjLbHXIRcvJAd5XPd3yfDE87TnwuGevKQPLavE1CFNLtQttSF8u4XbBhU80klI238xsaifMrE+vsPWvrC2vSUXTDTwC+ZIWkHlVPUdwfUVzZxF0Jp/NagubzLsNrdbKwC46Ujl5yYInzJq/LbUemclcMN4/PtNXN2XHmrS4X4bzqEulK1BpcLjmBHMBA7dq4/9pJd2rXSGLm5XcJCHVdCiQXVEAwYMCACesT3rz8it0e5GShHcz3HMZorDOvKLeKYDkBRUpJ5hMwZ67ia3BNtpbWGBbtbRWPyVhy+Cu2CQpP2DqI7EVywWkkkllM9Nx+s1cOhslZ2WisddlS1LtgUrNtKnWBJPMoJ3AgbyI9K9Lhmpemm3JWmqa+08Xi+COtxqMW4tO0/OvLmalxO9nS30ZgbvVWish7shh4PO2txBCUHblCuqtzt3qxeFvAm8Xh8FrM68vrDJOsou21WLHIthRJ2Some28iD3FbjY5HH6rtxprPstZG1uSErMwTtICwP8VWXhrJm1xNla27SW2mmQhCU7BIBIAAr2NHpdDqtRKo8qT7+T5o+f12o4ho9JD1+e5q+TtUq+2w1Ku30Nqv7hu4uQhKXbgMhsvKH89SU7BR7x3BpVkhkARB+ylX0ycEkl3HyclknJyfV+S+B8hrTUTGIylta3l/bX9shxRuXUpK0h7m5iVJ5oI2AKwk7DaSK2+24i427yAuWMa1hMetJaSuxdWSdgCgKSQQJBMFI69a0W0xb2Bum7rJaXt711EqLDgDts82ZBJjpsCQoKmdxW05tXBzU2BtTgdNXGls0wOZ120fcu7W6MCQQ4qWikHYgx51+UpQTU+vn1/ofpW9wlzIs5b4pF6u90/mGQHU899dOLQRbpn4Z+Ayeu081enjHRgMhj897pY6px2QKWb+yDYaF1byJhLRSTHUdDPrvWt3wb+jXMPcY0u2vMlRdLQS+2ZASpJBh3afhnfzrPz/BrM6Zx9nrLCXFnndPqea5cnjXRyMrJEN3LK4WyudoUCD0CjXaL385clY3NJ8jrHS3EfTmLttLZK2ZRa6eZzSH7c3Lq7u45EOD+thy2TcFCIKCnncIiJVsasnM5jSOAK9cqz2Dx1leJWw0bvTF2HrT3oyl5hS0IWlRK5CQYVO4rjmz1LkWtRsZnK5BSMqLhl1DLtsWEoShRjm5iG1JgkgBJn+5irMwGrc9hEjT+RetcnZ5t969dwrdw0hBdaQpLZAQlQt0xAcWSULTybyDXLtY2bIZU0bfqzSVxw51g+zmnfy+tr2zGXLbV97heWLHOAhxz854aJSCGyo84UkDlO9XnpLOa7vMIzquzsLzNMXnIq7t2b9aLzkbSI5kLKrdxQ2lKEgE7wJrI9nO+sr/ABF/71pnD4vIZNYcuWsdjFot3UJQEtp94ClsvQj+aCFCSSJJq1sPpzDadefd09iGrYPkuu2tufCaeXAAJSPhSYABUB06zFEMMY24ckztHCuviTaa1FjdTYxF/bM5O0XEOW17alh9k+Skq/SCUnsa9YItuUDmeIB9P21g457JO2DTmYt7e2vVAl5q2cUtpsz9VKlQSANpIE+QrFzOVzONsT9AacTl7111DaOe6DDbAJHM4skSoAT8Kdya0rlyZ3p+J7S/dgGiS7Hh7bDzpgwwWysLcBCgB9UztNM9uhgqCZLYO229JMhor3MOARPoabS6gunUcqYSmPzhkAHoKFKrQgEl7b5R+ivNTk8zcZw49WnU22MYtyo5Fd0larh0kcqUNgSkAc3MVHrEV6EFUyIJmkOidr3YJdWPFPwHqR5j0qp9dcQtVDjTpHQWKw1ldY9y1D9w84tSHWWgVFawRsTsAAQOtWqwEqLgIn4D0O3UVhOYuyVfDJmyZN2lBaD/AIYK0omSkKiQJ7TTjJxuiJY4z5s9Zp1hS1qSl7dKoJI9O9QhxkfzHem0EUmgJVt/MP6qhg/20COlLodKtk5cYJkpdG57gdqdZYn4kvCAIkjf8KxH3XrZldyxZG9W0CoW4cDZdIH1QoiAfInaosZd5TI2Ld3lMYjHXDpJNol4OllMnlSpYEFUQTG07CetJsexM13i24z/ABc51KUrksogmP8ATE+k1yso/HMGdhBG1dTcW0pTw5zhIAHgJMD/AFxPSuVpAVsSIH31cTJqFUkxcyuQR1kT/jqVAKlbzsOsfoqArhEQIn5D51KhRJmdgO36aozGSjlSZggn0/RWh6t4wYXR+ed03f4XL3b7TCLsu26G/DKVEgAFS0mQRuIrd2lBRJJBHQ1UXFvLPWjmbwzSGwjKM2Recj4wGlFSUg9hO5pxTbpD/dVmQv2ktJNbOaczgHc8rH9LUavad0c2rbT2cmB/MYj/AOrXLmp2b+1s/eEX9yFG6DYJcPQpUY29RWsOX+UaeCFXrpJTO5nv61aicZzkjspftQ6Kjm/JzOAx3SxH3eLTo9qbQ4IjT+d233QxH/1a4+Rd5NxI5nlfbTuX98tZVz8mwEJG3zoontJHYafaq0QInTucnz5WP6Shc9qnRq5jTebMHbZjp/xlcd++Xh6un7t6Rvbwf2Yj7KSQ+0kdjH2rNF8x/wC5nOAQNwGOsf65To9q3RnT8mc71npb/wBJXGov71CVJ8Xm50xJG6d5ketQOX17uPeVgH7KpKxPK0drD2rNFr2Omc8eo/sHT1/OU6Pak0bPxaWz699h/Jx/0lcWY+7u1uLBunDCZTKjsZr0mMllSjd4T/ej9lRJc6BZGdjD2p9JKWOXSeeAEjrb/wBJUjXtPaXUqRpPOAnpK7ef/qVx+Mjl4+B8SP7kVktX+cVykXAH/siiie0kdsaT484DVOoMdp2205lrZ6/dLaFvKZKEkAkk8qyenkKtFLo5Dyk9O8bVxH7Pz+Sc4w6aF3clbQcdJEACeQwdq7WDqUoAmJ+Zoo6wbasKe6OYSJnzp1LkEhSjCu2+9AlY3TA+wGm5gQoBWwIkTtTOgYUecD4o+t8zW+6e9oz2YuH+Et9I8SVtjPWqi7cpVhXHz8RKkHxEiD8BT326VoPMSvbYARvXJPtD6ZuMpxYyN62laErt7YEhUAwykbCqi2nyOGetqbPoQ77ZXsZONhp25S4hEcqDp1wgbQIBT5V57Xtaew5aXBurTG2qHlj41p0qeYmO5Ke4r5i/kTd+H8LqwSCAd+tQWuhL9LYS6laVj6ygskKPmPIfOruX8Jl9XxPp6fbA9ii2tFWlpi20NlK0hDemAkbgg9tprB0p7cHs86f03bYZFvjkC3cVyByyuQvkJMc3KyUgiYgHlr5rjRF2Ny4qR2mi/Im6/wBMVv13ppzXSIPZ3s+m6Pbr9nHeLHDpB3gWNzv/APJqT+rq9nHr7rjPl7lcj/oa+Yp0Pd7EOLE+R9acaEuVmCtZBEU1Kfeg9TxPpv8A1cHs1OkkY7EKI87K5H4+DUw9uL2dF7C1xKjGwDF0T93gV8o7y2vnH37Z5xSltOqbKjsdjA3+ytqTpPJMpSph51MpB2Jpdo/ArbHvZ9K3/bE9ne8aT4Wn8SSlxLiT7vdtmQQZkW8/Z0NeNae0dwO1LxRzOQvWsRjMLfYxhouJLzCnbtLkhaFKYhACdlJWIMyDXzpfx2o7RpTiH3llCSrliSeuwmhtL3UnuzdwptRC0BfKoEFO24I8xUdq+5BtXifYfA8SuGOcxdvjtIa4dt1tfVctck3dBQgwC2hc9+yR8q2bI5G2yVs3jjqTE3wfcKQ3lLc26ikt8pIUOUzJiQDXxcx+q78tN3YtFKSuShST5Eg/KCK3DTfHPWmCcRd4XUWdxyrZfIktXSwEqg9Egx0HlVdrHvL7HlyO8V+z1rLS13eNYvGKv2L1sqQWHEuJaCHEkIKpCiSDtKZME1ouU05ktPoasMraqtn7a4W3cJdBbKDz86R8UdlTIqqtK+3nxqxJS1dazZyiE/zcnYtOkj1VyhX41amI/hDbq+t/ctX8OsBmGlApcDD6muYd5SvnT+FbIcQkurswZOGRl0VENqXEX+eeDawFlISspMGVwCJEEeopPYUM3yL/AMT+tLQlQ5iUAdCSDuQe8VsCfaR9lXWnJ+VPDbL4F8gDx7AgAbz9ZlbaiJ8way9R6j9nd7TV7n9B8UL9eRtUoeaxd6Tz3BCx+bSp1BIMGQQo9KMmshlSFj0GTC6XzzOiMKw67b2C/wCUOW7bCFIhLd9bpHIPqk/GgR26jpWtajaaSbXwAylISfha5wgHmnZK/iHy6eVepp3Uuksy1aXFnqLTt8SygqJdCH0nlEhSmSUkg7E1BqhQcXZuJX4iSlUK95D+3MIhcT8gelZJtNqj0cMWm78CjtS6dw+c4l2FxlrBm7VYYN162U6gENufSaQFCehANVr7RWPZsMtd6pu2S+lh4scrkqT8TxBMTEyoV0pmeFmTe1NZahxWbZShqyXYXNtcMSXUKuQ8FJWk/CQRHQg1SntFY+5ytrmMGm0W4wwpV0642kKWkeI0RAJEkEAdehrBOmq8metzir80UPeL07YFjTT1mk3LoYufFQ2CSlwyEkkdpjrXkZTS9kjPZnLYS6vMNlGsnZNN3ti8ppQQ4kJIUkHlUJEwRWyZDHY5epW7t2yvXLm1x7MpDYDakpQCCFHuAd9qWYxVxbXuTfU6lAub3GXI5hslIO0dyT22rtpKuT8/gYtW3UV5GxcENQcQX+JOIwmUsMVmhfv3DZyQ/k1zysEgl1IBQvfuADV/X3FzSWnWmse+bm5uGElLyGUABsgmQSqJ+yqN4Nu3+N4n6fKB4S1XeRRzKTzABapAPrFatxFyqm9dZq0BUAi6WI5yABOxit2DVT0s7h3r8zJk0ePXYqy9E/yOhMn7RWjrLl8G1u3ebsUCQI+dKuWV3KlN/BbBxQO/w/j1pVq/zbU+XuOa4Jo0uj95S2nXcdl7Zph64byNghwuPWtvdqafZQEiVpSeogRABP6ae20szK3LVNvZ2weWWrrIrWwt5UnkaUgGQewI26GK0fT+ocvgc2+uyaUb25hIVb24UtSOqkojpttsJHarp0zp3Lt5iwzGSwP0nb3LHhOuqU8m8tyBzQ7brEkpIgKAk+deBi0u1ucX7O5K/EUpuqaNFzGj7hWVtcVeOXLgNo5dXbLKgg20fVU4uIAO4BPapW7S8BTfaRZyngJaDN+yi7KmHyAOUokw4QexmfKrF4mN5tzB5O3x2ByFoh1gllV7ZLCrkAAFCEp+JUjYBQIqocfqe7tb3HWLmLV9IW7rNqm0dJD4XICeUQPDVJAAIgHrWjPCePHUV632EQlukn3FhZ/Ja1zet9M+DwtXgNRvsW1uLpQUzb37JJT4hS7+bQomCVApEA7b10DobGaz01jM77hZ2thggp9Ltqy8y4i6U0CjmtnEoSts8/NzLHMkSByRBqDibi3NEnBXPETLKsX7tbNzdY2+eQ6UtcgSDcIBhS9yOZBTM9JFSZzSGntRaexGdw2GvdO26LW6tvphT9ywwnlIKbRu2Srl8N0CTzd0yJmsDnc1GPuPZimm1fM9jS/tf8OtGrWxh+GuXbu7clOQfby6ALtYHKXHgG+VapH1omsp32+tA/S7uUvdCZh5YCUNtpyyfCaSP7VIRAM7lXUn0Arl+yxr2OaRYNWTiAHFJYdt5WgLiPiETJSJCpNV7mMim7fWo2NsytBUha2EcniGTuodJ8zWjHf/AJRM/wBLyPlf4HfmV9vvTWGyNxi8lw2vWblhULScsgjcAgghvoQQagR/CG6PCSocPrkASSfpZH9HXEnFgJOvMuTBILQP/FpqvQVci4kGDH3V0bSlVFfS8rS5n1Azvtt2mn8DjdQ5bhdctWGRSG7Z0ZdK+YwTuA1Ikb1vXAH2jsTx8ObZxemncanChlxxS7sOhZWSAAORMR1neuE+M6v8o/QKQSAHUSR/rJq6/wCDP+JPEGN4FkN+nU1U6XcdNNnyZJqM3yO1cpdrscbd3zFsH3bZlbqGivkDhAJCSrtJ2mNq5z1V7Zw0RqO+0pqPhkGMnjVhu5bTm0LCVFIUAFeHuIUO1W+mx4jsar1Vc57NWNzo5/HoOHtUMBFwzcf2ULUN1JgEgnur0r0X+GHCnVOayd1k9F4q9ybDjSb24ubJCluLU0lSTzHc/AUifsrkutG6blS2OiqeD/tbWHFfXltoaz0X7ku7t33jc/SQd5EtgKPwhImTA61f6VCTuI8q8PE8LOHuk7xOZ05pDE469bSW03FtapbWlKtlAEbgHvXuBPXeT5EU27YQ3V6zs8LXWpL3SGlsjqLHYQZa5tWx4Vl44ZDxJAjngwY36Vznk/bkuMXcC1u+E6UODqBlp5d9wTydZroLid8OiMioqAA5Dv8A3wr54cbcUrEahaedAaaurcvtrJgKTzQT9+1N/u2ZdTmljyKMe8v4fwgdgbhFseGbSHHVhtPPk1RJOwkN+tNd/wAIPhrG6fsbjQTCHrZ5bDgOQVAUhRSY233Fcb2r1ojJ49p5C3kKfStSQuAfiG4NeNqhdi/m8uHbSVJydyfECiCfzigQexE1UHGStozy1eaLqztO89tfGcUGl8P7fSLdovMJLSbhN2pfJy/HMRB2TFeQXG1KAJ3A3/7a5S4NeEjiZhA3zKKXXZM7f1pX7a6q8MJmEwQNjTpLoEMssquQQLYBBJMbDfqKkS40NgowPlNY46DbvG9OGUc0p7+tBRkIdTB3VJEwO47VS3GBSlZx0qVA8FqQRv3irjabKUlQgHoZ7fKqf4wBS84qepYZ2/4VdMX7wpdChtaMheNbCe9+0TH94oGtMyTtvj8k07cWxeQG90TEmTBmrF1Nbg44SJ5L9jt6KrQNaMclw2vlI/NpH4qrq4+scJuokC9SWKhCMUU/7oP2UzV+i5QXG7blhREEg9h3ivBIAIivcwdup62UsCQHCPwFc8qjCDYaePaTUWSJuE8w52BE7wRNOblrmj3QKA7kgH7qyzZOf2oBoPcXd/hB+dY1lRvWlgYr1/bsoKzYgiQIkD9VYhy9krY40Ef3w/ZWTmLV1qy5ymAFgdPnXip3mRBrZhqUbMGo9XJSPYxare7u/wA1bKbgDYbjr1JPQVnP36cepCLm0WgrSHEjrtJAPX0odFWxeubggAwlMD5q/wAVR65UUZ9bAMBlppv5HlBj8arbbOO4yGNRWq1eGi1USQSSfIAk/gKna1ji0jezcn7K1rHcyroJ6/m3dv8Ac1GsEdaraibOgvZ51JY5Pi/py2YYWhwuOnmUNo8Mnz9K7WLiUwVL7REVwN7LxA416bjYhT8n/czXeZXzCVAGD17EVxn1NWJUjIad5iEhR2nceVEVpkkGCd9ulY6ABEEAwenlQjdcEgD8KlOjsZYWkT1M9TPf5Vznxv1vpjB8QruwyilB8MMKMNkmC2I3ny9K6FSSmVFSTBnbvXF/tUrQOLt+Tsfc7Xcbn+tJpxyPG7RMsKzraz07XiXou6cSwlbjcEwtxhSRM9JmpclxC0fjSgKfS+Fzu02TB9ZVVAKc2+JwyTIBqMlS4+Lod66fSsncC4ZjXVnQF9xM0ZjGLJ+9TcpF/b+8thu25oRzFIk8/WQdhT47iTo/Kh1WPt710MgKX/JIjrH8/wBKqnVuIfOG0lcFO1xhwtJ9A8sfprN4W4+6Vn3cchJUbu3WEjsSkT+gGuy1D3UzLPRRjByXcX1pRm21Xik5a2tShhSilsKTBKYBBI3g7xE17qNKiB+bB+yrm9lX2cXtacLE5l68QytN84yEFwp2DbZmAPXarmT7IqioBOUaAJG3jHetay40uZ5rxZL5HzUyWBIzmRlEAXboiP7o1bN5hWrDFOZB235029v4qkjYkAbwayNX8Pbiw4g5vTlmyu4dayr9s2EAkqIcIkenea6K1t7NGpMZw9zOVUVLRbYh19QlJEBuSNqUdiTbKcZyas5XwCLHVGLOXs7F5tCFFJbcAKyYnaNj6Vg5BFgzY3d17ndsG2SoLXc2a/CbWBICykmAO9XlwN4DawyvDNzUKLMoaaKnj+bnZKJkH5DyrUc5jrk6G1elbSgLtLi2091goABA77ipajt5dR3JS6circanTlzaWjN7mMWL19IC0sBSW1LO4CAoTBnuazbPRdk3YX4fKGz7+gJLhAE+GrYVpmkNF5nVHEzTWCxlgXrt67QlKCoAJPKJJJ6ARJq9Pat4M6h4e8KLnKZlaWL5WrG7FDFurnHKbJxzn5h9gArlLs9ts7R3uVLoVenhrjX7ly8YdS6VKClBDoUJCSmIHoennXnq4XrUq4ZtMg74qCTBSCUFUlMjyEiPQCrC0Vg8jxL4jabttI6VfLttj/d3UsgAOLSglSlHpJBHWvf9pPh3r/htw2d1HeYS+wyjfMMpuoA5iQr4ZHoO9S8WJxbT6HRZsiaRQOtdL5fAYZp+1v7hpaVpSopURzGDJ/CutvYn03h8xeL+nsLZ5V1OAL6U3TaV8zvjEAyRsqNp8q5YssTrLUVtc4+6fv74hSFJbclQSD0Pp1q+m3Nf8CsPgsvpbUv0Zf3rFtaOqYSlwOMuEqKVBQgEGsU+z3Uj1NO5rHvfNL+x3BZ2+FxFirIO8MBZONOrbLNkwy6vlCAoOJIAlJJIA6yK2G4xtsu8RfPpSphq2LYbUmQncK5gB0MAjYVzrxG468SNAcK9HZ7C5uzyOcy+WVa3jt7ZoXzseHzAlI2SQe461t2quNWtNKcErXiO1j8Nmcui7QzdtKSphjwlDYgJ3Cuw7TXJ0u817otu0W5aZzD3yG3bS+YcbcdLDclSCp3lCygAiSrl3iOlcf8AtO8WWdGayvNMvJtEN5Fpbiy4hal8pUnoU7ASgdaytHe25m87nLV/KcM2PAv7pjHNMNZAhq1fUYLyUqEyQsAmegitC9rleHb4pBWZZdd5mVoTyNBR/rkiVeUGIpuEty8yZZccoNrnVGi/x02VyV+AuwSpxgWy1hKwVIgJI3VtIG9bZjs/pjWeLSMxl12t8oW6T4VqS0kMLluCkHqOs1RGexGmMjiL44thYW6pC2pbIUYgGSdh02iu0PZj4lcOeHWjmNNanurZnKZFywNswu25ipBtUgrCoMkFJ+HqaqKnjtKjmljzK5WPw0axTOas2GuS68fIIeRcNNqJaO8yFCQDO8Gqb4p8ONU5nXGZvrIsMNKvVrQ4pwD4ZI6eW1d13OvdE43ULWmrfUuFav7hI5bItBLyCscwWogSAQdgO/WuDuMGrVDiDlMRzIaRYXS0r+IyokmCrtSnPJcXEFhx4otS6M1lGiH8OoJzOqOcqBADR3B28u1KsS5yFrnXAtLa1eEkAwevrSqO0yd7IrH4Gq8BsngrrX7OpEPsP6ws1G/abDgt7R0pkFKFhMNktlQIIrtCy9sXhM3gmvyI0g/jdTO3Bt8gCllTWPIWGkv3r7gnwy58EA820xFc2cO+AuVyufzvCHP32V0nru5aN3kcarDqDbNoykvoeDgQWyCrdJSqSRAE7VrXEjSGTVxYaxuhbhWrc9YqQvNaZxmHvmHXAkJ5X3C6keMCShSpAgmYHWtGDG8S3Nt341y9h5skmqOk9ba21dxRxuRzGWudG5xWFvGbzALbdONsLktplYsnlBJL6VpKgtRKCRykQZrjHW2sbS9yC8hjNIZDHZR7LjIXF7kXBc3t66VBXO4QAlKpEhCRyxuKuzJ+y3xoe11d8LOIursTjbk4k57T2Ivbh5WAuWdi8WFuEpaUySPEb+EzvIFdE8Of4P8A0inBJyep8pjMnkL1tDnv1pdOXrahy7ltagAkbyACR03iumRZJVtRF15HIXEB7OcV8TjtaZrI3LWFv79ZzOYWg3L9jfoQENIfQn6qUpBPIiUgEHrVp6P0VxD4j6UyFm5xDz93o/H41i8xGRU4j3d9QCEvsKbSNyCFLbUTIAgxXtap0jpj2dta4LTGl+Ht9eaXu7pAyeTyzxtmLu9b51AFTp8IoWlXKV7QUir/AOEdtpbUWh7+0wOm7PDnLp8N1/DYlxqwUEjblWNnY3HikJJMwAKw7LfhZ6uPHHm2/acK6Mx1+/mce2/lnUKYUtgG3HIXCFyCRMAwVQYqutTLdvsvdO3Fu1zpeW2pTbYTzBKiASBtMDc137i/ZG0Ne3Nx9Aa7Zedsnyh5Vsgr8F3clJUFQCJ3HUVkf1Dmiysrdz6CtSuYn3UySTJJ+Lqa7RWKNbVRkWjyptnEXEVLN7q3I+LbMJU0ltmUoAKglsDmV5nzNVYWLZTbkpRsCB+PrX1QPsnaOJ5ru6YunVD43V2/xLPmf0dajT7I3Dsgj6Ox20z/ACUb/hTtNt2X9FzUuRxfxZS2eDeiG1gFPjACT/qJq9P4NxlCG9elCAAfcht0O6qu7J+y5o3J2Vti8im1ubS3h1ll1glLSoiUidttq3HhXwc01wpt8gNPW9uwMgpCXEstlA+GSCQTTlJM6afBPHkUn0NnzDcYm7UABDKtifQ1Jp0RqDVP+y7UR/vRv9tTZhlRwt2spPKWVgE99t/umodLWy7fM6nacfW+RkGPjUADHurUAx1iYBrknzZvn3HtXQJZImNx+msEDl3JmOtek+j83B2MisHbmI5Zkdx6+dJqykapxQIc0Pk/UI7f3Qrjf2mOBXGPVV7hkaS4ZakyLQxISXrfHqWgKLgVBI9N67mzmGb1BiLnD3LnI26kFaiJ2BmABXit6a1U0gNt8SM6lAACUpuXAAI2AHN2G1dIuO1xkYdXp8mWcZQ7j5pr9mj2imclYO/xLauFuwtC33fo1QCAmCTM9BBJrXsxwh4q5u+yeVx/DvN3Nve37zrLrFmShxvxFAKSRsQYr6nuac1K4koc4i54pUClSVXTkEEQf53rWlM+z3h2GkssauzDbSfqobdcSlMncAB2AJPamnCKpMzfRM78D568MeEPE/TeubDOag0DnMdjrZxanrq4tShpALZAk9pJA+ddAAST59KuziBwfxmmdH5HOMakyl05aIQoMvvOFCpWBuC4Qes9KpFRVI5REbdNqaaf7p0jiniVZBFJgpBIHNO1EQmU9SY7VCHXB/MB32miJcWQBsRv5UFLmycJH9uD39apvi3B1CSD1Ya/XVvhQIkdu/f5TVQcWN82VAxDLcjrPWuuNesiZrkVRn0BWOPMP/75iP8AlVoOvmghLZ6fUEf8KrDzICrMp/8ATGP8KtF4jtlNu0ekqR1+S67S5szSdxbK/IiN5mtq0xZC8xbqfeHWSLiQWzB+qNq1UEyK3rQTYcxtyCqALj/BFZ9W3HE2gwf9xEzWCKVBX0jdLgzBUCD86S8OHVlxV/ctz0S2YA+VbGhgR1iaSbQKGyZ39K8eOXI31PW2o03O442mDuFm6eeAcbjxTMbnpWoJEkirK1myWdNXEo2W60kT23marjk3JGwnrXr6Vt4k5Hlaj/uOjbuHduF3ly7yyUBABHaSQfwry9beIdU5JS/i5nZBA2AgEfhtXtcN0rT9IueCVhCEqkGIjm3/AAq1tPWWUz+IZy1tirYtulYSV8pJCSQZ2mdq1xhuVoxTyOLOf8SCb4SDHhPdj/paqwADIrqJ3TVs6nkdS2B/cspHaD28jTWvD7ThIHuDUnr+aT+yr7GRPbor32ZkRxq05B2Jd3j/AFM13aHzATsIjtVFaD0TYYzVOIzGPsgDaXQDjiGwORKwQJIHciBV1hwKQFc0GZg9YrJlg4SpnpaeW+O5GZ4xjmB+LvI6j5U6HJVJgGARt+FYyec8o5toMH1jao0rWVkAqJ2+X2VyO7RlqdPMViIHURXHntPYnI33Fa7ftrC7eQbK2HO3brWnZoCJSIMV1404VSlUjvMda639nfmPCzH/AAWah7xcj85ZtrP9cV/OUJNG1yfIl5OzVnwwb03m3ISnC5BRAkk2jn3fVp0afzo2/J/In090c/dr9DPh/CFeFZCZECwZj/m03h/zvBst/wD0Bn9lPsplrXJdx8KNX2WSe09ogP2F0HG8CW1J93WCmH1QCOXbbzrL4OY3IL4nacbDNwxF4FFamFAQASQZEQQIr7Z3Oj8JdXL927bW/i3LniuE2bJHNAGwKdhA6CoFaDwJIIt2EkbgiyYBHyIRIquyldnB6hOLj4lTexalCeENwlH1U5m4CY6AeG2I/Cr7TsebuDXj6X0dg9GWl3a4FgstX90u9eRsE+KpKUkpSnZIIQDAHWT3r2DtNd0uSsys5p1ZorDYjWOfy1paJFzd3j7q3Ikp5lEkJPbc71cnEhPNwi1MANzgHoA/1sVoGv0xnsqSYBeWfwq4F2Nrl9PDFXqSu2vbIMOgbFSFJEgGiP7pL7ireEyFN8C70pMKGJcUO2/u5Irgyywmq9W6dxmVsLj3hq3tua8lfKOUKMK36mBERNfTjBaSxGn8GvT1j4q7FxBZKHFAkI5eUpBjpB71pCPZv4OIQlo6WUUNggJ94UABMxA2ilcq5D5dGfN72dkBPtK4BUyDk3O/blO0V1N/CKsD+K1DgSAsa4ttxMx9GubfhV+YL2a+CunM2xqLC6MRbZJhwutXIeJUlXciR617moNA6L4lW2ewut8Ezlba1zNpdtMukgJc90KQsfYSKlp7aLVWcY+wyhY1m64vYod6DqR4Z3/Grm9v64U5wAyeLeaQppdzZXTaiCTzIcWFgnoBBSR3q5cPwq4f6RU7faX01bY26bZWltxomUnkITI7xPSufuPOJ17xN4UZnA4Fh3UOSX7k8MUtIKogh4wIIhYJEdBXKcnCNUdMajKVtlR6DsrfH6Iu7xDaC9esNAL5QeWP5pPUGINefxEVjc5gMCSooQm7YbUOcEcyQenkDWxWWCy2mtIrs8zhF2AvrYOMkFJA5UD4upiCIjrVOcVbhTma0RbPNMMMtLSpTSXCFqaKDEkbSVbiJ8prxsuWSyuN86+J7+FQ7DmuTfwLP11mbnUfDbCafdumkXOKyxvW22WisrQEcoSpY2AIJIFYOpta4q44WJwz2RV7w2txBtw6RzhQAT8PRZBkg9jWoJXbLs14lkBhfvRdW0q4VC5HxAkbT3CRVd59WKVxv00ll5qPAebW0tSnEKUEEpUU9Jkgco3rJDJkzZdtvo+7w59fsOk8cMUN1Lny/E27SONTaPYpSNnbfLIvUtgyXEILYiexgEye9bZ7VSHdS6/ucg4p2wWvCuXTbPMFFEOgpJI25iDvFbRgsdp1Go7XDsY6ydL9km4StRKSy9skgDqRK+brskVp3GPEtZLMm+Vc2tqg4NVs2bu7DZcdVERzHfpM9q9LT6nJOS7R9DNm08ceJqC5toz+GHA7A6rRqfK5DKqKcfcWxbtW4BUhxlKyAZkDmmSBW/6qwmKwXGnh7icfZt2zKX7VKW0CAB7u6AT36iq503xR0pw90fqlFpkse9ncj7grHONKDgSG2w26CodCDJAOxrx9Sce9KZTJryWcev8AI3DAaNi6YS4yQ2kEymCADzxHY1uTbmpdTLFLspQfJtnQ2Us7dXteMofba/zsCgVxIPuyYIJ/CuTePWRateL+pgllLq0Xe4Cx8W569tquzM6k0FfZK3zlxee8XdziC4284txbod3CQFgzsIHWK5x1Do68yuRcvG8jbPKuWvGkvHmO8Eqnod/Oojmxp82Xm0+Snt520zyzmW0Shu4Qw2o83wj4gfI7/bSrEutE5Hw3zbrZ5WbgNKBdSIVyzt5j1pVfa4/EyLFl8D6k8RMzd3rznGvQNm7e5fTPvGnLu3Fjbe92zHvAC1KU4+iWwsB1M83wnmAIJryOHJ0bo7XGouKWmsZk87qLUzFq3mHr91tm7b8FBC1Nhe5JJMjmSFQAkq2rhHUXEDXGqMl+UruqzatuWrTTlvaWbLNm823uguNoQA4UplAUZPKYms61498SXNMZrh9a39s7hr6y8I+94pB533BzLVC5KZI/mkESO4rc8kU+ZhUOVHeHEvU+M4iYzM5PTGRtkal0MVv2FjeZKzYau2HUx4qFOsPQl0AoghIKgUmuMtNcULrTeDy2W0vcZfSGBdtrhOW0Jb6utLMovg9zFSXXgldmysSeW3SpSxsgJFVLrfXmuNYtYa6vL/OjLYBHuiHLfIp8BNrtzJbAIWOkhMwD86qvUetdZah1Dd57U2avL03y2re4UpRDlwy2fzbZUqY5QAIBMd5rnLKmnRK9Xodb6iOksejHapvcfZu4XU17jry/srvM/StlY3iUGUNNhblwoKBklYBkHp0F0ZzJYXAZl3Xl3xcvL68vcKMTfYy0ybGPbukFADaUtvvR4yEbAoCFEEbyK+edpqx+wtrRWIvbbHBp4qLdgo294BBJK7hISXFAyUqJmdtxVv6W9oHifqHOWWSutYZi7xuMbNtYXDgQ9cWKCgoDg5hAfKTCneVSoJhQrHTfQ9FamDVNHe/AjQ1npXS7dzph3MYXD3jq7hvC3a27hCSeq0OeM6CFEyVBW56irVnnHMCNo7bVwFgfaI1TpCwdt2eIufuWlLLy1X6W7lSTG/KpSSQI35QYrKs/aw1dkkh+x1zln2FmUrasWkpPyJb3qo42d1q8dHeoUruQZG+1OnrPMCfIVwz/AFSHEl34mdZZJCRsOa1ZBPz+CmV7RHE9yZ15kkE+Vsz+pNGxj+mQO73ZMEECECklz80ZVPxjf7DXC2M9pLiJj8lb393qu/yLTKwpdpcNtpaeH9qopAVHyINbefbL1Ifhb01iwJ5iD4h/w6bhZP0qPcjq7I2zJsL27Q2gOuMBC1jqoAmATPQE1nYmyFjk83d3N1bBGRu2nmeV0E8qWG2zzCdjzIO3lXIC/bD1M79TTmLbmJgumfmJrBvPaz1vctLRaLtbBSyCFsW4UUjuBzmPt61PZvqJ6u+kTt675FM/mXW1KkQAoH9deOsuDcLSTG8bjrXBmV4261zsjJa1zboP81spbSB6BJqJPGrXlqgNW+utQJSAAAq4SYHluNqHDmdMeqVczvhDjiVu8qolsxt8qh8R8AEFMwCJE/bXBh49cR0pUlvXubkiJ8ZBMdx9Wov49uJY+JWvs+qPJ5Efdy0bGxrVwvod7qW6ocxUAQTsB5d6EKe7LESOgrghzjrxHdH/AH+agAG+zyR8+gqJzjrxESAlGtc+pRjdV4B+hNLs2WtXBdx2TxjccPDbM8yx9Rrr3/Op865UIlWyiJHWfSvDx/FzXeo7xGEy2p8ndWdySHGri5K0qABUARAB3ANe0rfcySenlVRjt6nHNkWVpoSJ2CngoCdyd6klIjmJUY6ztQQQCJABHlEUJUZA5/qjc1adHJKiYiEkTE+vfzqouLEJzI5lcoLLZJJ+ferZS7Jg9DvIG0VQvtFaev8AUeVtLewvGrctAKX4hIChBAAAH6aqEkppsnL+7ZpeXuLcNFJdbH8pZJ+IARJ361q+sWrTKIbt2XEunaA04gkEBXmY7+dQJ4RZpz/8YszPor9lTN8GcusAHNWYnsELNaHkxmNqTVGk3Gmsohw+HbAIA/nvtg/dzVs+kfCwlg8nLXLFt4r3MgF5JJHKJ6GvVHBDJbBWctRPk2o0/wDEbfyQdQWo7geEok/YK5ZeyywcL6hiU4S3dTIGfwMb5e2/4wUzee0+PrZi1B7SsVjjgfkJA+nraTuAW1Ax50CuCl+hXK5nbZJ9WlR94NZFpMS6SZqeqyfwhZu6w+Zw79pb3jFysLbUENvoQTCtzKtula63ibRgq8Jt5sKIJCb5g9vWtgRwWvVSBn7Qdx8Ct/xqYcEchA587agHybXNbMSxY4bTJkc8kt1EekE2Voq/S5ccqVMEq8V5tUCCDBT8+9e9iM9pSxDCG9XqabtpLbSXyEJKvrQI7zvXi/xJ3ZT+a1Fbbdi2rf5UKuCmUSDGctwQNgUKg/M9q7wzQg+RnnglMsNnXulDyheo7Sdh9evVstd6OnmOpLHb/VKoLLaC1XhZXcY5x5lMw6wfETHnA3H2ivGS483I5lSNokyD6itCzbuiRxelp3bPovw8yWgX+Dj2QsNTYy7zuV1LZtItGngp9Fs1JJKeoEmflXo+OiVEFMT5dDXFvs45e8HFLDY/x1G3fWtTjZMhRSkwYnYiuyvFURKESCdyawai3NtnqaVJY+RlBayAFEEGdxUa4A5CqAe/rQpUrYpnbbfrHcTUk9JAG+/lXA0Int1ISiCZIAkmutvZwPi8K7OBMXd0JHf84a5ESsogKAAI8q1DUvETO6ZzKsZi8jc26C0hYS1dOtiVCTslQH4VUHTOeWNxPp2UHw07byaDlMjY/dXy/t+MOrHEhq6y1+oDZJTkXxH/ACoqccSNR3RJRmMtPblybw/Squu/yM3Z33n06ggGQacJM7pP3V8uXda60Qorb1HnUJgQlOQeJHnvNYjmutbH4PywzqR2/wAkndv+VS7TyH2XmfVQpPIj4CevQetRlCv7U9dtq+Vg17xBaPM1rjOIEQQb90/4VGriBxEUghWsc0tMbkXzwH3zR2nkHZeZ2txDvGRqbLth1MpeWgjmB3A6fOrlxt7bNYuyU/cNtg27Z+NwAfVHrXyqezWZceU+9e3C3XVFS1OLK1KPUkkmST3JoX8ve3oBvLlb6uxdlW3lJHahZPIHjPqXfa00fjiBkNWYe1iSQ7ftIIHfYqrWclx24N4orF9xLwCCmZCLxKz9gSTNfNIoacUCq2bBO/MBH6qjIbEQHAO4BBAo7R+A1ij4n0Ru/au4E2PxflkbmOvu9k+v/AitWb9tLg5jrnOcozty3fXVs+wpuxICghkoVIUQQQYiRXC6vdxHOhxRJ7gx+ikhTG8WgUT0JBG1Le2NY4o7Vvvbn4cjmRaaU1A+FJKSSGkdQd45zVRj2kPcdYOatwVu6kFstJt321pkFASSrkkKMiRO3XzqiU3DrUlu0A22BHf5zUiL65UoQkJI6lMfqrnNOfeXGodEbC5qG+cevTZu3z4uC4bZy5uyVMqXMqUFJhUTAAA27zWl5LSOqctlcFc2+StnRjnyXVX92lvwm4mQsq5iCTskCB2ivbDl06qUwgnqSBE/ZU7ZuwsFVwgk7Ekjp9tcPosXLc27O61Etu3wPZtdOZ8XQuE6lwDYKuZ0NXpWXSOgIUIAHQEGfWtdz2gM5f8AGPR2eubJ1zGhh+2ubqxS26W3ihRSIKjAgTzECPnWeXTyw4oLTvuQQKOyyOOZkeIlRmFJt1KCo7gkbCfUVxjoNst0JVya6eK9pqevjKKWSF9O+vyLZ07jLLS17aZW1Xev3lk34bT9wlsqiOVRMI3JGxPXyNU17Q2qbm71vhLNKA1aWmICWmEsAJQPGMkT1JAAKp3it0Rn9BrbQkaf1TaEJALreYZWCe5CC0k/ZzVTnGV7A3GtLVeJzGecH0QOUXzbQVz+Or4UlCvqxvMTPauGHh2XFNTlktfPma8vFcGTG4Y8O3zuzTMnfJcwJaSlAWCJISAdldyK1i6uFLfuCyDypX4aAkEA7gAHtNbTYac1Q/jvevAKLBbwSpVwkAK+ONgRzHfrArc9E+z7r3iY1kUYW2U2w1kXWzclAQ0CFQogDeAR2FelBOCo8nNlWXmlR7dziTjLayVkNS2rAtMS2t63W4V3DalieRLY+IDfp0rFzuc0njLyyxuJyD+dW+2lnxGj4LUlPOtJSqVp6QFEda6AV7Hy9QJYF7qdTd6WUMEt2/MsgJCSCtSgSJFatqz2EM1hdX6Fwdpqy0dXqO+urQeOw4lDJbt1O8xUgqV0ERJg71mhDddR+07zy11l9hXGNRlb/Bl/TunsT4blwHCl1Ld28gFJ+FRWtHSPKd/WlV35D2MeJmEx7GMtrnCXRYcVuXyTCgIO7UmY6x9tKpbzp+rF/P2C34+6RyJjcu0ts3jReRZrQhLQDqCEKBMhRJAO53gn7TUt9qLDWLAvbvHvqdJ5myh4guj1RIUR6Eb9prQU6vRk7K1xr2knLm9YcK1Jt2iUBCQSXEtgdQN5I6SfWs1u50bqVxb2StDjr1MvLcuFrC1hAB5EbbTtE9prZnnCOPc+a8Ov4HlJt9D1X9c6PzFteW+Y07lbW2YBQnwW0NL8Uj4Up5tgSepIkDpVe8uQcu7Y5J9T1klXJby6DyLP9sVdSBt1mvf1dZWLjvg+9Z4Z62IeatLq0Qpl1pSRHhqQQYgggkHatWVpLNItHHsopNs0yfELa3ACFEbEp6Cek1ywyjOG5Ok+7n+ANvozMx+Wa07fXfhtoLvieIkuFDrRAO48MiZO/wDOFWJgMpi3WEo06b0FZQ6VOqQVqRIKwlMggSNwTFafhtFnMMY/LY5ld2oEqvUXHMgKQdgpCupAO21WXa6TsLHFPtWmOZZLjfxqS+fiEblS+oHc1qgqRKsnOTxbbZKn30qCwoFxtCgknrMkgEbwZn0rM+ldPseK7cMOrNsjmClwocoAMgBMjrMgHaq5xuTwVxfu4Owtr62daccbQxaLCAspAlUKPQgEgkkj1JocZkbB62Un6au3bezUEWzbaSh5olQgqJMKBiDPQ7dKHyK3Wy07HUKLpf8AmMpZKQW1pJIUCNiTEgR5is43javqyD57xXm2LTjlq06vxgVpCuVzllO3QispLbiPhSqCem1XsL8idDjbg/nAee1TI91B/OOHpvJJrF92uNihRG28bD7qkLb0/ER6ztUteI1NmYn3EAQvp5GZpy9ZxJU4ADuQmf1VhpbWNwJ8qNS3kGFDl2jYz+ilSFuZMq6tRshLxj0ifwqEXAUooaYedI68p5o+yKzbXKM2rSU/QVk+4Bu8+VLJPY8pPKPsFPc5q5u0FDxU02f7G26tKPT4RtTUU+Q9zMIOPCP5HcTG8IP7KIeI5HiIfQCehBBPoKnbvmpCiypfL1BfWJ+e81N+UV+j/MoRamIm3SEqI9VdT9pocUgU2egclpRLIbRpl8OADmW5fqWonv8ACUwJ+VYrtzgz/WsNciTJm7B28oCdq8xx885cWCVL333JPqaD3mR9Yz5RvTUR7mepj8nb4zIM3beLhpBPMUqCnCII2KjA3PYCti/jAsSn4cben5qQf11pAcbCSsmFyRylO0ecz+EUMqVun8OkfbUqFlRyNG6niBYFPKrGXYjeCtA/XTjiHiwoc2PuwCPNP7d60eG9yd/ODtTAIEgEb9+tPYHazN3VxExIVze53ZA6fVEH1FadrDJMalyyLy2Q400ltKIUASSJnbp386xShalCEEjsRSVzp2VCZ7dKOzE8kqpmKiytG/r85EdIB3+VGpFqhMJ5gew5YH30ZUfq+IQB5/4qBRBkBcxvR2dkubTBV8f1FQD3UN/uoFMDkjxCFHvH+KpAgFMmCOhnsfvp4bmZH2JJp9mG9mILRYMlUidjI2+ynXaqBkrgE+YP6qy/ESZgbT3mkp0mClBVFLYNzaME2sbhZPoY/ZRBtSCJAKuvaay1ugxzNEenSaML+GCzIB7p6D1o7Ohb2QB5xsAhJk79uv3UhcubylXmdh1+6pfzMbIVMdwQKRTbx8RIO3aZo2KxKbZIgXXhJdDKvD3hRRAUe4BjevHzGmMLnub6SwlutUR4iWwhYPoob/jXq+IEwgKVA3gzAqVDravhO49SaajXMe5vkzWdB6DstE67x2sLC8eWzZKWVWrsSrmSRsqNus7g1dyeJlmkFH0Q+Z7peBH27VoLbtuhBQSAT0nePsNSJgkfnIB/uKT9bqVjk49DexxRsUpEYi5MdIdSR+in/jOt1KATg7k9o8Ybz9laQwGuYgulQ8ggDfzJrNZtWlSUOpEdioAn0BpKKZbnL/xNvTxILkIGnn47/nwT6npXl5ZWP1FdjJXNohpxSAhIcUZgCBJG33CvNS4ltHhiEAned5qJLinVBEdN5Mnv+2ltHubVM9JvDYNpoJUjnWQYCXICT32PX51McRZttKNuwgQRuXCokR6V5A8RclRAB25gSCfsp0W1w64ZQskjZW4B8t6KJTo9Jq1u7mGGFOADaCsCB8jvFY9/j3rSZuSQJ6oO5++vPcQ4hUl11CgTuFdR5ColqdUJW44QRIJWY+2nVC3Jj+8FUlS0qA/tQZ/ZQovFsrC2XoEbBQkfaOn4VGlh15zlbbW4f7VKTP2VmDCZIt+ObNxACduaAY86KE3RjLyC3TJiQeqUgD8Kdd6pUEpbEDoEAfaRFRNMJU8Gy7ygkAkbn1rOvMXaWrPjt3zbpMCBIV9xqlEe5Gdpa50gq8UNYuZUWwHwpxqG+cnzKlmAB6A1u9uOCb1sbZjUWQsjMh6+wjbzoEdCpKoI+yq0um3GceXllpTY6wRzJ/CvCW+0CIyi0Hp8QMR5GKuCUeqs5Te7vouRWjeGC2XLy14u2akISXCyqyUwtWxMAchBPyrVGLjE5y5YwGmcJdvZC7fDDD9zfIQlRJ2JSQlKR3JJECtPsX+eee+Rcf3KNjHn57Ubz5VAaKCDsSpUR8qmdN30Lg2lXU2XU2nsnpS8csMzcWCHmiUnwnVlBPeFFABB7EGK8a2d95dSLa8s1uTHhpuWyv5csyfuomLlxpsIFw+2qNvDckVktXdwlxLgyrYIGwdZCvxINJUU0yV6wvLQpN8zc2xc3SXWVICh5gkQR8qQDfKCHAog7fFE/Z2r0M5qvP6js8fZ5/O++NYxBasmykJQygmSEhIjr1kV5qbVxUFoJ3PYyDSaAx7nH5JKy6kLuGyZAJ3T8hMEV6mE0pqTUg8PCYkXy0GVNtLbQsDzCFKBP3U1kp9lS21+6FREBLwkj1AIigvG7m6SFrWEFOyVNyB6kQdqV8hNNuy8+G3s04vIW6czr/VVxjmxKlY6yYcL4AEkKcUmAfQA+hrzeIPCbCZXiJineFmnzZY20wZtbu+yAUXHbn3gqJSXDJVyETPKI2FUnyZpglVrk3lyP6248oEnsEkdT6EVaLOF1zgeG9/qjixfXGO0+G0qaxy+VGTuFBSSgocPxNpmCSDJAIIiaiSap2Pm+TLD0rwn4b6FS1f6zy1mbpM3Sl5K7Q2hJKySpJ6RJ2IHWsfhz7QXA7Au6gxmU1T7q19NZG/tlt2qnUPMrdKkBtSRJJBiCOvpXFfE/VN9xJzLN3dajukItGAiyKdlpXvzFa5+KQI3EiNq0RGnkM367leev3QBzEKVuoxtJ6zHpWWctsut/wBD0MWm3R5rr3n2a0TxV4P6pbtbTSutcbcu3lmL5LCXeZ3wh9bmSpMgg9UgyPKoOKDLR4i8HLi1WwsK1HdpQtCykK5rFz+cDG46EV8lNH2TVm6nJ22u3rK5KvDcDJW0tpsneHB19YgfOustFe0XwW4dWnDfHjVWoM6/gtUO5TLv3LheKkrtlNlbXidEAkCJ3itWHURlykqOGXROLuFvr/Q72ZFzbrUhy4ulg/EJ5VAA9IP30qrp/wBqn2dG8NaZ644pYdu3vY8JA5g+Nj9dsD4eh/DzpVoteJi7Kfgz46HGZDA2zGTwufQAhzmZuiOR9pe55YmZIIk9N4r3s9xez+s9MsYjWVjbZNGKPNZXj9ukXNu4CCeVSQAoE7FJnbesXQOeZylyBjA8zfWja7taLhKHbd9tKZ5VSOYGY3FZGYwz62S1cqbYZcccdFtbkqbbUZnlJAMHyNeJh3yltcenNu/gOUlN8jVGsnlNX6Zv727xxfuMRyM2bzBV4rQUZKVd+UCSD26V72B4cXF2lNxnLnxGCEOIbbUS29vJCk9CI6etebolBxWTvVs3L7dx4xCVIV8BAJJCk9xG1WLib45bmbK1ttJMBKPh/R2r1ceGMVcehwXrc2YubR4KLdht5YYaCWLbHWsI8RZICQtQ35B1KTsawcnhc/ktLX+PWoi9b51MJSQkKbBEie8gkQa3C2xNtcPNJaQEFClOJ+cf4zXoPY20vrnHWQffYfYWVOOoAIUFEDkjunlJn1rnm1OPA9su8oq/SGjrbUWJss9fm7YylsostPIUUFJbUQlQHQkiAZ8q2vG6KtcbkX8k3P8AKkkPtFIKFqMcygO0kTA71smoMd9A3ItbZ/xGnJUlRb5FbzJIBj7q8xN28PqqIHz3rvBRlFNDap0ZoQsfClAISI2SRtS5XpA8LlHlvNYab11KyZPTz9aM5F1KuZJPc10EZYRcGCpRAmRPXyow28tUqUSPlNY7Ny6v66yR09ayEPNIJjxP+FQBIlt+OZKfsPf1oeS4mClIB8utOLtPSFCesUaHUKXuVid4BoGnRGbZ4L5PFII7EdKNNq8Jl2R5RWQpTaPiJWT6naoHL5De4CjB3pNWO6CLS+hJJ9P20KrRRAASdp2msZWQUtXMkqHp0FSDIObFQ5p8zQlQd6JRaqmfDPoQqn90A+skk+pkzUYug4spKCD6E0Zuggylvf1VRZTdBe4kgq5Tv2MUSrRvlAUkx6GIpN3q1QCgAnqQalbuELJAQevehE+RG3jW1RypUQOw6U6rJCZlqI6mayEOKSdlEdqyGmkq+s4v4vKmSYAtAQCmRHWnNu3HLKCB0kSZr1VWrASC644qBtAAqBarRKZ5HCSfMUAed7kFJ7AdJiZ+yoTYJH80EdACI/RWYu6bSYAWO3WoxdMQfgXJ70DrlZje4tAT4Uz5Db7KNnHMOQQ0QQPI1kJu7eR+ZX1/t6Jx9J5gC4kESYNAiBOJZmSInzSTIqVvFNAygjyggioWrtpRjxLkfJQrMRdMGElLqiR9Yrg0DY30RzAjwwQfM0CcC6HCUtS3AJQex7kd6ykPM83MUuEzH16zW22nmkFa3QARBSuDSbopM80YJDgA8GCNoKo/CgGnWAr4moJOwKj0rYE4+0Dfjt3F0lU9yDQ3TSAwHfeXSr+9A/XTGnZ4JwVkiCtKTPcSTTjC2R3aQmPMjf7qz/5PBUpx8qn0qRsJKpYWsEd1Ge9Q+TEee1ibY7Jak9z2+zyo04wAwysEnoCa9tDyF8rY5uYHdRA3P7KfkDoUuRzx3TtPnTXWxo8j3BaEhS0pg7yekdye9SKbtzG7fSeYGD5fhXote8XCeU+Dyg8glMmsm6xTmPW8mGFqbBmEwD+yjah9FRBjNOOXzBWH0tpKiR1hRqY6LuSkpayFu2sbqKid/KK9Kw5mbRpDrpbCk8wDSQeU/Mx+isJ24dQVLVcOvjmiHd4+UUKF9Bb6PPuNJ5S1O19YODc/C8J+UedYF3c3+M5EqcIWoQApMco8wa2PIPutJbUENH4dvgivHyj9q/atP3tkkmSOZtRSr/sqtgnkcjyHL/3gBL8EkxzbAffSTbLWhSWbJ1xZGyUgHmPkCfOms7PG3rjiWFXCCeywCBXt2tnlLBKFovkKQnaAmD0Hz/TQ4RBTaNXub/NY9wN3WMu2CNwlYMgSNwRSTqS+5AVJukJII35iY7Ag9Aa3G/uFPJSLgqcWlOxJmK8Ny5dZIuWn3AOoGx/TRtrkCk2ePYXFtdXEMN3KXRuApJie/URXo31pfXrYQqNt+aQST5V6uIyl3l1KS89yNJkKUG08x+zb9NE43Ys3CHEtuHxJ3JHT5VNuymlVmuPNPssFpxoyRsR+ma816zK0w82HTsPiRJn0rZrzJWNuosJtVLCugUAAKXubnIl0Kb+7elubBQSPDssc1bHmt7QIWR1PTp2rMSh4pPjFIHQHlFZy7MK+qrqOYT2qBDoUv4k85iPi6UUPdTowXUpEjnBV0M9IqHxXuhKUgHYxsfka2Y4Kyvrd24ZR4TjYkpk8s+leA7aJkIKiN+yqizouYLbl24OYFKhMbgH7orKDz6AkcyEkjl6nb7qhYt3EFSWXQlPeUyazGMd4ihzLHNOxHah9BUA09cj+uugJB2jeRXs6exOotV5ZjT+mMTcX2QuVBKGmkTt/bKV0SPMmvZ4Z8LcjxS1c3pOxyrFnCS68+8lRIQDuEpHU/OBXZdth+HXs06XdssLgri4eVjX71+7hJeuHGUcxClEggEDaOnlWbNnWJeZ0hjeR8jQeH3A/SHCdpeqNdXbWZ1bZWDuRRYiPBsy2CfgSfrrmBzHbyrmH2uOOWmuMeqMVdafYu2sfb2/h3ZcUpHiOkgJ5UDsgbBXcz5V4fFb2ksnxT1yMu/YP2K7XxPBbbfPKphcfmlGdwIPnM+lVPkciM/mLwvJVbKW3CkMHlQ2pIH1PQz95NZ3OUlcnzZ6OHTbJp0A7eKTa3SkYu3dhxCT4jnKFJAhKgPOCT+msO+zVhYvIXeFFoCoFJbTzgAjYKnp9naiv3bdlpFwlTy1llttKVQEFO0yPOZ38q1vJ21pqq+LJQ5bpYQVEJXIUoHfby7fKuONW9r6G7JJxjaVs99nKaXvFeG1cMpJ+IJKiUlXcEDoCdxQ3rGlMg6o+8uIKXZDLa4dSCBM9oJ3ArWE4Oxt3nUuBaPFX0aOwHlvXpvWTtuwLizeQh95JDaygFSUgdz5/fXZxrowUr6o9C8Tpl/8ANe8JaLBCCHVlCjtt17xSrERp9ItbZxdx4jjrIdWtaAokqJ237CKVTy8ROVdx/9k="/>
          <p:cNvSpPr>
            <a:spLocks noChangeAspect="1" noChangeArrowheads="1"/>
          </p:cNvSpPr>
          <p:nvPr/>
        </p:nvSpPr>
        <p:spPr bwMode="auto">
          <a:xfrm>
            <a:off x="765175" y="4353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B2738DB-9A7D-0712-AE76-9FA5D3F81794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105" y="4148255"/>
            <a:ext cx="2287123" cy="179494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6E4BF06-8152-4FD3-E172-17590E8269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6547" y="4157234"/>
            <a:ext cx="2079554" cy="181368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EFDFBC7-ACFF-D211-DF43-E26AFBFC76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2052" y="4171261"/>
            <a:ext cx="2283883" cy="1813689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88227F37-6C5A-0A90-0DE0-814C466F84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5808" y="2017852"/>
            <a:ext cx="983180" cy="1135282"/>
          </a:xfrm>
          <a:prstGeom prst="rect">
            <a:avLst/>
          </a:prstGeom>
        </p:spPr>
      </p:pic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A7B62125-73B1-668E-632A-DED704CEE53A}"/>
              </a:ext>
            </a:extLst>
          </p:cNvPr>
          <p:cNvGrpSpPr/>
          <p:nvPr/>
        </p:nvGrpSpPr>
        <p:grpSpPr>
          <a:xfrm>
            <a:off x="3328912" y="1053645"/>
            <a:ext cx="2839239" cy="872533"/>
            <a:chOff x="1809192" y="1366040"/>
            <a:chExt cx="3031142" cy="2326758"/>
          </a:xfrm>
        </p:grpSpPr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0EC94D60-8465-6585-5C45-3BB99B6E76FF}"/>
                </a:ext>
              </a:extLst>
            </p:cNvPr>
            <p:cNvSpPr/>
            <p:nvPr/>
          </p:nvSpPr>
          <p:spPr>
            <a:xfrm>
              <a:off x="1809192" y="1384469"/>
              <a:ext cx="3031142" cy="2308329"/>
            </a:xfrm>
            <a:prstGeom prst="rect">
              <a:avLst/>
            </a:prstGeom>
            <a:noFill/>
          </p:spPr>
          <p:txBody>
            <a:bodyPr wrap="none" lIns="34290" tIns="17145" rIns="34290" bIns="17145">
              <a:spAutoFit/>
            </a:bodyPr>
            <a:lstStyle/>
            <a:p>
              <a:pPr defTabSz="342900"/>
              <a:r>
                <a:rPr kumimoji="1" lang="ja-JP" altLang="en-US" sz="5400" b="1" i="1" dirty="0">
                  <a:ln w="184150">
                    <a:solidFill>
                      <a:srgbClr val="FF33CC"/>
                    </a:solidFill>
                  </a:ln>
                  <a:solidFill>
                    <a:srgbClr val="FF33C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＆面接会</a:t>
              </a:r>
              <a:endParaRPr kumimoji="1" lang="en-US" altLang="ja-JP" sz="5400" b="1" i="1" dirty="0">
                <a:ln w="184150">
                  <a:solidFill>
                    <a:srgbClr val="FF33CC"/>
                  </a:solidFill>
                </a:ln>
                <a:solidFill>
                  <a:srgbClr val="FF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DD595BFB-CB93-4671-6419-7350321F02EA}"/>
                </a:ext>
              </a:extLst>
            </p:cNvPr>
            <p:cNvSpPr/>
            <p:nvPr/>
          </p:nvSpPr>
          <p:spPr>
            <a:xfrm>
              <a:off x="1809192" y="1366040"/>
              <a:ext cx="3031142" cy="2308329"/>
            </a:xfrm>
            <a:prstGeom prst="rect">
              <a:avLst/>
            </a:prstGeom>
            <a:noFill/>
          </p:spPr>
          <p:txBody>
            <a:bodyPr wrap="none" lIns="34290" tIns="17145" rIns="34290" bIns="17145">
              <a:spAutoFit/>
            </a:bodyPr>
            <a:lstStyle/>
            <a:p>
              <a:pPr defTabSz="342900"/>
              <a:r>
                <a:rPr kumimoji="1" lang="ja-JP" altLang="en-US" sz="5400" b="1" i="1" dirty="0">
                  <a:ln w="34925">
                    <a:noFill/>
                  </a:ln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＆面接会</a:t>
              </a:r>
              <a:endParaRPr kumimoji="1" lang="en-US" altLang="ja-JP" sz="5400" b="1" i="1" dirty="0">
                <a:ln w="34925">
                  <a:noFill/>
                </a:ln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A6D3934E-0157-323F-A0BF-946ECBFDA8D8}"/>
              </a:ext>
            </a:extLst>
          </p:cNvPr>
          <p:cNvGrpSpPr/>
          <p:nvPr/>
        </p:nvGrpSpPr>
        <p:grpSpPr>
          <a:xfrm>
            <a:off x="562263" y="1052695"/>
            <a:ext cx="2839239" cy="874433"/>
            <a:chOff x="1809192" y="1337683"/>
            <a:chExt cx="3031146" cy="2331821"/>
          </a:xfrm>
        </p:grpSpPr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BA2A3E96-702E-7FAC-8D3F-55BDDBAD1123}"/>
                </a:ext>
              </a:extLst>
            </p:cNvPr>
            <p:cNvSpPr/>
            <p:nvPr/>
          </p:nvSpPr>
          <p:spPr>
            <a:xfrm>
              <a:off x="1809192" y="1361179"/>
              <a:ext cx="3031146" cy="2308325"/>
            </a:xfrm>
            <a:prstGeom prst="rect">
              <a:avLst/>
            </a:prstGeom>
            <a:noFill/>
          </p:spPr>
          <p:txBody>
            <a:bodyPr wrap="none" lIns="34290" tIns="17145" rIns="34290" bIns="17145">
              <a:spAutoFit/>
            </a:bodyPr>
            <a:lstStyle/>
            <a:p>
              <a:pPr defTabSz="342900"/>
              <a:r>
                <a:rPr kumimoji="1" lang="ja-JP" altLang="en-US" sz="5400" b="1" i="1" dirty="0">
                  <a:ln w="184150">
                    <a:solidFill>
                      <a:srgbClr val="FF33CC"/>
                    </a:solidFill>
                  </a:ln>
                  <a:solidFill>
                    <a:srgbClr val="FF33C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施設見学</a:t>
              </a:r>
              <a:endParaRPr kumimoji="1" lang="en-US" altLang="ja-JP" sz="5400" b="1" i="1" dirty="0">
                <a:ln w="184150">
                  <a:solidFill>
                    <a:srgbClr val="FF33CC"/>
                  </a:solidFill>
                </a:ln>
                <a:solidFill>
                  <a:srgbClr val="FF33CC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F1B9B4A6-48DF-8041-B108-430D6B870C12}"/>
                </a:ext>
              </a:extLst>
            </p:cNvPr>
            <p:cNvSpPr/>
            <p:nvPr/>
          </p:nvSpPr>
          <p:spPr>
            <a:xfrm>
              <a:off x="1809192" y="1337683"/>
              <a:ext cx="3031146" cy="2308325"/>
            </a:xfrm>
            <a:prstGeom prst="rect">
              <a:avLst/>
            </a:prstGeom>
            <a:noFill/>
          </p:spPr>
          <p:txBody>
            <a:bodyPr wrap="none" lIns="34290" tIns="17145" rIns="34290" bIns="17145">
              <a:spAutoFit/>
            </a:bodyPr>
            <a:lstStyle/>
            <a:p>
              <a:pPr defTabSz="342900"/>
              <a:r>
                <a:rPr kumimoji="1" lang="ja-JP" altLang="en-US" sz="5400" b="1" i="1" dirty="0">
                  <a:ln w="34925">
                    <a:noFill/>
                  </a:ln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施設見学</a:t>
              </a:r>
              <a:endParaRPr kumimoji="1" lang="en-US" altLang="ja-JP" sz="5400" b="1" i="1" dirty="0">
                <a:ln w="34925">
                  <a:noFill/>
                </a:ln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21921D43-C126-428F-7EB0-3C17F4F25E9B}"/>
              </a:ext>
            </a:extLst>
          </p:cNvPr>
          <p:cNvGrpSpPr/>
          <p:nvPr/>
        </p:nvGrpSpPr>
        <p:grpSpPr>
          <a:xfrm rot="21052197">
            <a:off x="4881660" y="1594003"/>
            <a:ext cx="1872517" cy="553709"/>
            <a:chOff x="3980473" y="942079"/>
            <a:chExt cx="5915380" cy="2352235"/>
          </a:xfrm>
        </p:grpSpPr>
        <p:sp>
          <p:nvSpPr>
            <p:cNvPr id="47" name="小波 46">
              <a:extLst>
                <a:ext uri="{FF2B5EF4-FFF2-40B4-BE49-F238E27FC236}">
                  <a16:creationId xmlns:a16="http://schemas.microsoft.com/office/drawing/2014/main" id="{1CD67BC8-2540-034C-B76C-C3C852A1F1AD}"/>
                </a:ext>
              </a:extLst>
            </p:cNvPr>
            <p:cNvSpPr/>
            <p:nvPr/>
          </p:nvSpPr>
          <p:spPr>
            <a:xfrm>
              <a:off x="4197468" y="942079"/>
              <a:ext cx="5418840" cy="2352235"/>
            </a:xfrm>
            <a:prstGeom prst="doubleWave">
              <a:avLst>
                <a:gd name="adj1" fmla="val 6250"/>
                <a:gd name="adj2" fmla="val 2344"/>
              </a:avLst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kumimoji="1" lang="ja-JP" altLang="en-US" sz="400">
                <a:solidFill>
                  <a:prstClr val="white"/>
                </a:solidFill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8B9CE55B-20E1-FC4E-3F83-AF7F2C5345BD}"/>
                </a:ext>
              </a:extLst>
            </p:cNvPr>
            <p:cNvSpPr/>
            <p:nvPr/>
          </p:nvSpPr>
          <p:spPr>
            <a:xfrm>
              <a:off x="3980473" y="1527626"/>
              <a:ext cx="5915380" cy="1423000"/>
            </a:xfrm>
            <a:prstGeom prst="rect">
              <a:avLst/>
            </a:prstGeom>
            <a:noFill/>
          </p:spPr>
          <p:txBody>
            <a:bodyPr wrap="square" lIns="34290" tIns="17145" rIns="34290" bIns="17145">
              <a:spAutoFit/>
            </a:bodyPr>
            <a:lstStyle/>
            <a:p>
              <a:pPr algn="ctr" defTabSz="342900"/>
              <a:r>
                <a:rPr kumimoji="1" lang="ja-JP" altLang="en-US" sz="2000" b="1" dirty="0">
                  <a:ln w="28575">
                    <a:noFill/>
                    <a:prstDash val="solid"/>
                  </a:ln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ハロージョブ</a:t>
              </a:r>
            </a:p>
          </p:txBody>
        </p:sp>
      </p:grpSp>
      <p:sp>
        <p:nvSpPr>
          <p:cNvPr id="4" name="正方形/長方形 3"/>
          <p:cNvSpPr/>
          <p:nvPr/>
        </p:nvSpPr>
        <p:spPr>
          <a:xfrm>
            <a:off x="90659" y="3268039"/>
            <a:ext cx="33548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集合時間 </a:t>
            </a:r>
            <a:r>
              <a:rPr kumimoji="1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13</a:t>
            </a:r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時</a:t>
            </a:r>
            <a:r>
              <a:rPr kumimoji="1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50</a:t>
            </a:r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</a:t>
            </a:r>
            <a:br>
              <a:rPr kumimoji="1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概要説明＆見学 </a:t>
            </a:r>
            <a:r>
              <a:rPr kumimoji="1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14</a:t>
            </a:r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時</a:t>
            </a:r>
            <a:r>
              <a:rPr kumimoji="1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00</a:t>
            </a:r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分～</a:t>
            </a:r>
            <a:br>
              <a:rPr kumimoji="1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面接（希望者） </a:t>
            </a:r>
            <a:r>
              <a:rPr kumimoji="1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15</a:t>
            </a:r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時</a:t>
            </a:r>
            <a:r>
              <a:rPr kumimoji="1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00</a:t>
            </a:r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分～</a:t>
            </a:r>
            <a:endParaRPr kumimoji="1"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9576" y="2966234"/>
            <a:ext cx="6646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集合場所：ライフコート海老名ふるさと 海老名市本郷</a:t>
            </a:r>
            <a:r>
              <a:rPr kumimoji="1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2666</a:t>
            </a:r>
            <a:r>
              <a:rPr kumimoji="1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－</a:t>
            </a:r>
            <a:r>
              <a:rPr kumimoji="1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endParaRPr kumimoji="1"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976989" y="3353898"/>
            <a:ext cx="3788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移動は車、バイク等の利用が便利です（駐車場有）</a:t>
            </a:r>
            <a:b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公共交通機関：ＪＲ相模線　門沢橋より徒歩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19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</a:t>
            </a:r>
            <a:b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施設内は</a:t>
            </a:r>
            <a:r>
              <a:rPr lang="ja-JP" altLang="en-US" sz="12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マスク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着用必須のため、各自ご持参ください。</a:t>
            </a:r>
            <a:endParaRPr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13877747-9E6E-63FD-75B4-D97D2412C598}"/>
              </a:ext>
            </a:extLst>
          </p:cNvPr>
          <p:cNvGrpSpPr/>
          <p:nvPr/>
        </p:nvGrpSpPr>
        <p:grpSpPr>
          <a:xfrm>
            <a:off x="14873" y="2406055"/>
            <a:ext cx="3937900" cy="479296"/>
            <a:chOff x="-1325783" y="6274777"/>
            <a:chExt cx="7118034" cy="2264437"/>
          </a:xfrm>
        </p:grpSpPr>
        <p:sp>
          <p:nvSpPr>
            <p:cNvPr id="51" name="四角形: 角を丸くする 50">
              <a:extLst>
                <a:ext uri="{FF2B5EF4-FFF2-40B4-BE49-F238E27FC236}">
                  <a16:creationId xmlns:a16="http://schemas.microsoft.com/office/drawing/2014/main" id="{D53AADD2-5D7F-621B-9F1A-495842E6774A}"/>
                </a:ext>
              </a:extLst>
            </p:cNvPr>
            <p:cNvSpPr/>
            <p:nvPr/>
          </p:nvSpPr>
          <p:spPr>
            <a:xfrm>
              <a:off x="-44699" y="6274777"/>
              <a:ext cx="4378217" cy="226443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00329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kumimoji="1" lang="ja-JP" altLang="en-US" sz="1600" dirty="0">
                <a:solidFill>
                  <a:prstClr val="white"/>
                </a:solidFill>
                <a:highlight>
                  <a:srgbClr val="FFFF00"/>
                </a:highlight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ECB4BD00-824E-B96C-4CFF-6E1839D11C29}"/>
                </a:ext>
              </a:extLst>
            </p:cNvPr>
            <p:cNvSpPr/>
            <p:nvPr/>
          </p:nvSpPr>
          <p:spPr>
            <a:xfrm>
              <a:off x="-1325783" y="6785180"/>
              <a:ext cx="7118034" cy="1340683"/>
            </a:xfrm>
            <a:prstGeom prst="rect">
              <a:avLst/>
            </a:prstGeom>
          </p:spPr>
          <p:txBody>
            <a:bodyPr wrap="square" lIns="37188" tIns="18594" rIns="37188" bIns="18594">
              <a:spAutoFit/>
            </a:bodyPr>
            <a:lstStyle/>
            <a:p>
              <a:pPr algn="ctr" defTabSz="342900"/>
              <a:r>
                <a:rPr kumimoji="1" lang="ja-JP" altLang="en-US" sz="1600" b="1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駐車場のご用意あり！　　　　　　</a:t>
              </a:r>
              <a:endParaRPr kumimoji="1" lang="en-US" altLang="ja-JP" sz="1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3D7973F4-708E-28E8-ADB9-173D9032B0D1}"/>
              </a:ext>
            </a:extLst>
          </p:cNvPr>
          <p:cNvGrpSpPr/>
          <p:nvPr/>
        </p:nvGrpSpPr>
        <p:grpSpPr>
          <a:xfrm>
            <a:off x="2570537" y="2406055"/>
            <a:ext cx="3937900" cy="479296"/>
            <a:chOff x="-1200563" y="6274777"/>
            <a:chExt cx="7118034" cy="2264437"/>
          </a:xfrm>
        </p:grpSpPr>
        <p:sp>
          <p:nvSpPr>
            <p:cNvPr id="59" name="四角形: 角を丸くする 58">
              <a:extLst>
                <a:ext uri="{FF2B5EF4-FFF2-40B4-BE49-F238E27FC236}">
                  <a16:creationId xmlns:a16="http://schemas.microsoft.com/office/drawing/2014/main" id="{4ADC6D24-7E2E-4D59-E820-77AB9F0C6DEF}"/>
                </a:ext>
              </a:extLst>
            </p:cNvPr>
            <p:cNvSpPr/>
            <p:nvPr/>
          </p:nvSpPr>
          <p:spPr>
            <a:xfrm>
              <a:off x="191334" y="6274777"/>
              <a:ext cx="4142185" cy="226443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00329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kumimoji="1" lang="ja-JP" altLang="en-US" sz="1600" dirty="0">
                <a:solidFill>
                  <a:prstClr val="white"/>
                </a:solidFill>
                <a:highlight>
                  <a:srgbClr val="FFFF00"/>
                </a:highlight>
                <a:latin typeface="游ゴシック" panose="020F0502020204030204"/>
                <a:ea typeface="游ゴシック" panose="020B0400000000000000" pitchFamily="50" charset="-128"/>
              </a:endParaRPr>
            </a:p>
          </p:txBody>
        </p:sp>
        <p:sp>
          <p:nvSpPr>
            <p:cNvPr id="60" name="正方形/長方形 59">
              <a:extLst>
                <a:ext uri="{FF2B5EF4-FFF2-40B4-BE49-F238E27FC236}">
                  <a16:creationId xmlns:a16="http://schemas.microsoft.com/office/drawing/2014/main" id="{75655C26-E97F-48BC-8526-5220CC7DAC22}"/>
                </a:ext>
              </a:extLst>
            </p:cNvPr>
            <p:cNvSpPr/>
            <p:nvPr/>
          </p:nvSpPr>
          <p:spPr>
            <a:xfrm>
              <a:off x="-1200563" y="6850638"/>
              <a:ext cx="7118034" cy="1340683"/>
            </a:xfrm>
            <a:prstGeom prst="rect">
              <a:avLst/>
            </a:prstGeom>
          </p:spPr>
          <p:txBody>
            <a:bodyPr wrap="square" lIns="37188" tIns="18594" rIns="37188" bIns="18594">
              <a:spAutoFit/>
            </a:bodyPr>
            <a:lstStyle/>
            <a:p>
              <a:pPr algn="ctr" defTabSz="342900"/>
              <a:r>
                <a:rPr kumimoji="1" lang="ja-JP" altLang="en-US" sz="1600" b="1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見学だけでも</a:t>
              </a:r>
              <a:r>
                <a:rPr kumimoji="1" lang="en-US" altLang="ja-JP" sz="1600" b="1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OK</a:t>
              </a:r>
              <a:r>
                <a:rPr kumimoji="1" lang="ja-JP" altLang="en-US" sz="1600" b="1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！　　　　　　</a:t>
              </a:r>
              <a:endParaRPr kumimoji="1" lang="en-US" altLang="ja-JP" sz="1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61" name="吹き出し: 角を丸めた四角形 60">
            <a:extLst>
              <a:ext uri="{FF2B5EF4-FFF2-40B4-BE49-F238E27FC236}">
                <a16:creationId xmlns:a16="http://schemas.microsoft.com/office/drawing/2014/main" id="{7B8B856A-A781-6883-0003-B07BB5C1C1AB}"/>
              </a:ext>
            </a:extLst>
          </p:cNvPr>
          <p:cNvSpPr/>
          <p:nvPr/>
        </p:nvSpPr>
        <p:spPr>
          <a:xfrm>
            <a:off x="2504863" y="6113597"/>
            <a:ext cx="4203882" cy="2323539"/>
          </a:xfrm>
          <a:prstGeom prst="wedgeRoundRectCallout">
            <a:avLst>
              <a:gd name="adj1" fmla="val -61537"/>
              <a:gd name="adj2" fmla="val 23790"/>
              <a:gd name="adj3" fmla="val 16667"/>
            </a:avLst>
          </a:prstGeom>
          <a:solidFill>
            <a:schemeClr val="bg1"/>
          </a:solidFill>
          <a:ln w="28575">
            <a:solidFill>
              <a:srgbClr val="003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30C3315-9097-9369-60EF-47D5F4D415C8}"/>
              </a:ext>
            </a:extLst>
          </p:cNvPr>
          <p:cNvSpPr/>
          <p:nvPr/>
        </p:nvSpPr>
        <p:spPr>
          <a:xfrm>
            <a:off x="2680567" y="6174825"/>
            <a:ext cx="3950427" cy="2323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施設西面から富士山と大山が、東面からは藤沢丘陵が全面眺望、夏場は海老名、厚木、寒川、綾瀬などの花火鑑賞ができます。幅広い年齢層が活躍中。働きやすさに配慮した綺麗な施設です。介護の経験がないとしても、少しでも興味があれば、お気軽にご参加ください！</a:t>
            </a:r>
            <a:endParaRPr kumimoji="1" lang="en-US" altLang="ja-JP" sz="16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4475E13-16A4-17BB-DA22-8C1E3674C8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927" y="7160832"/>
            <a:ext cx="1261175" cy="130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761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E0C6D7"/>
            </a:gs>
            <a:gs pos="51000">
              <a:schemeClr val="bg1"/>
            </a:gs>
            <a:gs pos="0">
              <a:schemeClr val="accent4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38F3703-4494-4EA3-C2F0-A9A2B5F47D72}"/>
              </a:ext>
            </a:extLst>
          </p:cNvPr>
          <p:cNvSpPr txBox="1"/>
          <p:nvPr/>
        </p:nvSpPr>
        <p:spPr>
          <a:xfrm>
            <a:off x="319087" y="262347"/>
            <a:ext cx="6219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対象求人一覧</a:t>
            </a:r>
            <a:endParaRPr kumimoji="1" lang="en-US" altLang="ja-JP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A27E006-612A-72A7-69A3-1840D6EB4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6" y="855085"/>
            <a:ext cx="6334125" cy="863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06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<Relationships xmlns="http://schemas.openxmlformats.org/package/2006/relationships"><Relationship Id="rId1" Target="itemProps1.xml" Type="http://schemas.openxmlformats.org/officeDocument/2006/relationships/customXmlProps"/></Relationships>
</file>

<file path=customXml/_rels/item2.xml.rels><?xml version="1.0" encoding="UTF-8" standalone="yes"?><Relationships xmlns="http://schemas.openxmlformats.org/package/2006/relationships"><Relationship Id="rId1" Target="itemProps2.xml" Type="http://schemas.openxmlformats.org/officeDocument/2006/relationships/customXmlProps"/></Relationships>
</file>

<file path=customXml/_rels/item3.xml.rels><?xml version="1.0" encoding="UTF-8" standalone="yes"?><Relationships xmlns="http://schemas.openxmlformats.org/package/2006/relationships"><Relationship Id="rId1" Target="itemProps3.xml" Type="http://schemas.openxmlformats.org/officeDocument/2006/relationships/customXmlProps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4df3e26-0304-47b2-8f72-37a6a630d050">
      <Terms xmlns="http://schemas.microsoft.com/office/infopath/2007/PartnerControls"/>
    </lcf76f155ced4ddcb4097134ff3c332f>
    <_Flow_SignoffStatus xmlns="a4df3e26-0304-47b2-8f72-37a6a630d050" xsi:nil="true"/>
    <Owner xmlns="a4df3e26-0304-47b2-8f72-37a6a630d050">
      <UserInfo>
        <DisplayName/>
        <AccountId xsi:nil="true"/>
        <AccountType/>
      </UserInfo>
    </Owner>
    <TaxCatchAll xmlns="44856c1c-163a-4db4-9f2d-e69ab44d016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3FB1DB00B0C4EB4B85D886E7BCA53565" ma:contentTypeVersion="16" ma:contentTypeDescription="新しいドキュメントを作成します。" ma:contentTypeScope="" ma:versionID="66e59b1cc6c34babf166748017a0b8bc">
  <xsd:schema xmlns:xsd="http://www.w3.org/2001/XMLSchema" xmlns:xs="http://www.w3.org/2001/XMLSchema" xmlns:p="http://schemas.microsoft.com/office/2006/metadata/properties" xmlns:ns2="a4df3e26-0304-47b2-8f72-37a6a630d050" xmlns:ns3="44856c1c-163a-4db4-9f2d-e69ab44d016d" targetNamespace="http://schemas.microsoft.com/office/2006/metadata/properties" ma:root="true" ma:fieldsID="12330f3e99a5f9f1baa4846f92685b88" ns2:_="" ns3:_="">
    <xsd:import namespace="a4df3e26-0304-47b2-8f72-37a6a630d050"/>
    <xsd:import namespace="44856c1c-163a-4db4-9f2d-e69ab44d016d"/>
    <xsd:element name="properties">
      <xsd:complexType>
        <xsd:sequence>
          <xsd:element name="documentManagement">
            <xsd:complexType>
              <xsd:all>
                <xsd:element ref="ns2:Owner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_Flow_SignoffStatu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df3e26-0304-47b2-8f72-37a6a630d050" elementFormDefault="qualified">
    <xsd:import namespace="http://schemas.microsoft.com/office/2006/documentManagement/types"/>
    <xsd:import namespace="http://schemas.microsoft.com/office/infopath/2007/PartnerControls"/>
    <xsd:element name="Owner" ma:index="8" nillable="true" ma:displayName="所有者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画像タグ" ma:readOnly="false" ma:fieldId="{5cf76f15-5ced-4ddc-b409-7134ff3c332f}" ma:taxonomyMulti="true" ma:sspId="0347f584-7be2-4218-8e94-402d99aedf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_Flow_SignoffStatus" ma:index="22" nillable="true" ma:displayName="承認の状態" ma:internalName="_x627f__x8a8d__x306e__x72b6__x614b_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856c1c-163a-4db4-9f2d-e69ab44d016d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001f99b-f64b-45b5-b267-1f22d5656407}" ma:internalName="TaxCatchAll" ma:showField="CatchAllData" ma:web="44856c1c-163a-4db4-9f2d-e69ab44d01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5332D6-7157-4E6C-B980-AAA951C9FC42}">
  <ds:schemaRefs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44856c1c-163a-4db4-9f2d-e69ab44d016d"/>
    <ds:schemaRef ds:uri="http://purl.org/dc/dcmitype/"/>
    <ds:schemaRef ds:uri="http://www.w3.org/XML/1998/namespace"/>
    <ds:schemaRef ds:uri="http://schemas.microsoft.com/office/infopath/2007/PartnerControls"/>
    <ds:schemaRef ds:uri="a4df3e26-0304-47b2-8f72-37a6a630d050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D6BB617-19EE-469F-83B0-400BAFF959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B51548-4853-45D4-9C2E-EAFE8B9889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df3e26-0304-47b2-8f72-37a6a630d050"/>
    <ds:schemaRef ds:uri="44856c1c-163a-4db4-9f2d-e69ab44d01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Words>255</Words>
  <PresentationFormat>A4 210 x 297 mm</PresentationFormat>
  <Paragraphs>28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HGP創英角ﾎﾟｯﾌﾟ体</vt:lpstr>
      <vt:lpstr>HGS創英角ﾎﾟｯﾌﾟ体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0x0101003FB1DB00B0C4EB4B85D886E7BCA53565</vt:lpwstr>
  </property>
  <property fmtid="{D5CDD505-2E9C-101B-9397-08002B2CF9AE}" pid="3" name="MediaServiceImageTags">
    <vt:lpwstr/>
  </property>
</Properties>
</file>