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7" r:id="rId5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8024"/>
    <a:srgbClr val="60C39A"/>
    <a:srgbClr val="FFFF99"/>
    <a:srgbClr val="FFFF66"/>
    <a:srgbClr val="CCCC00"/>
    <a:srgbClr val="FFCC00"/>
    <a:srgbClr val="81B861"/>
    <a:srgbClr val="206623"/>
    <a:srgbClr val="6083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7428BC-C859-4DF6-AAD7-4EDB9716F68C}" v="3" dt="2026-04-07T06:08:30.2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14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presProps.xml" Type="http://schemas.openxmlformats.org/officeDocument/2006/relationships/presProps"/><Relationship Id="rId7" Target="viewProps.xml" Type="http://schemas.openxmlformats.org/officeDocument/2006/relationships/viewProps"/><Relationship Id="rId8" Target="theme/theme1.xml" Type="http://schemas.openxmlformats.org/officeDocument/2006/relationships/theme"/><Relationship Id="rId9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E265-E672-40CC-9B41-BA4E552DE72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DA1B-BF5E-4361-B251-AC1DA2839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9598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E265-E672-40CC-9B41-BA4E552DE72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DA1B-BF5E-4361-B251-AC1DA2839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8617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E265-E672-40CC-9B41-BA4E552DE72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DA1B-BF5E-4361-B251-AC1DA2839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151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E265-E672-40CC-9B41-BA4E552DE72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DA1B-BF5E-4361-B251-AC1DA2839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807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E265-E672-40CC-9B41-BA4E552DE72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DA1B-BF5E-4361-B251-AC1DA2839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01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E265-E672-40CC-9B41-BA4E552DE72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DA1B-BF5E-4361-B251-AC1DA2839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0410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E265-E672-40CC-9B41-BA4E552DE72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DA1B-BF5E-4361-B251-AC1DA2839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2692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E265-E672-40CC-9B41-BA4E552DE72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DA1B-BF5E-4361-B251-AC1DA2839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854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E265-E672-40CC-9B41-BA4E552DE72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DA1B-BF5E-4361-B251-AC1DA2839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7613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E265-E672-40CC-9B41-BA4E552DE72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DA1B-BF5E-4361-B251-AC1DA2839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3706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E265-E672-40CC-9B41-BA4E552DE72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DA1B-BF5E-4361-B251-AC1DA2839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413469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1E265-E672-40CC-9B41-BA4E552DE72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0DA1B-BF5E-4361-B251-AC1DA2839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296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1"/>
          <p:cNvSpPr txBox="1"/>
          <p:nvPr/>
        </p:nvSpPr>
        <p:spPr>
          <a:xfrm>
            <a:off x="165101" y="7337105"/>
            <a:ext cx="6521337" cy="1908215"/>
          </a:xfrm>
          <a:prstGeom prst="rect">
            <a:avLst/>
          </a:prstGeom>
          <a:noFill/>
          <a:ln w="22225" cmpd="sng">
            <a:noFill/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en-US" altLang="ja-JP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問い合わせ先・面接会場</a:t>
            </a:r>
            <a:r>
              <a:rPr kumimoji="1" lang="en-US" altLang="ja-JP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lnSpc>
                <a:spcPct val="150000"/>
              </a:lnSpc>
            </a:pPr>
            <a:r>
              <a:rPr kumimoji="1" lang="ja-JP" altLang="en-US" sz="1208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ハローワーク横浜　専門援助部門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〒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231-0001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横浜市中区新港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1-6-1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よこはま新港合同庁舎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Ｆ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小会議室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☎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045-663-8609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46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＃（音声ガイドのあと　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46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＃で直通）</a:t>
            </a:r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-3231" y="9345034"/>
            <a:ext cx="6858000" cy="599066"/>
          </a:xfrm>
          <a:prstGeom prst="rect">
            <a:avLst/>
          </a:prstGeom>
          <a:solidFill>
            <a:srgbClr val="0E80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/>
          <p:cNvSpPr/>
          <p:nvPr/>
        </p:nvSpPr>
        <p:spPr>
          <a:xfrm>
            <a:off x="0" y="0"/>
            <a:ext cx="6858000" cy="2997200"/>
          </a:xfrm>
          <a:prstGeom prst="rect">
            <a:avLst/>
          </a:prstGeom>
          <a:solidFill>
            <a:srgbClr val="0E80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5013" y="1392502"/>
            <a:ext cx="6647974" cy="1088366"/>
          </a:xfrm>
          <a:prstGeom prst="rect">
            <a:avLst/>
          </a:prstGeom>
          <a:noFill/>
        </p:spPr>
        <p:txBody>
          <a:bodyPr wrap="none" tIns="36000" bIns="36000" rtlCol="0">
            <a:spAutoFit/>
          </a:bodyPr>
          <a:lstStyle/>
          <a:p>
            <a:r>
              <a:rPr kumimoji="1" lang="ja-JP" altLang="en-US" sz="6600" b="1" spc="-3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50800" dist="50800" dir="19200000" algn="bl" rotWithShape="0">
                    <a:prstClr val="black">
                      <a:alpha val="5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障害者ミニ面接会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91426" y="603982"/>
            <a:ext cx="58751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50800" dist="50800" dir="19200000" algn="bl" rotWithShape="0">
                    <a:prstClr val="black">
                      <a:alpha val="50000"/>
                    </a:prstClr>
                  </a:outerShdw>
                </a:effectLst>
              </a:rPr>
              <a:t>お仕事を探している障害者の皆様へ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806380" y="9484298"/>
            <a:ext cx="53142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solidFill>
                  <a:schemeClr val="bg1"/>
                </a:solidFill>
                <a:effectLst>
                  <a:outerShdw blurRad="50800" dist="88900" dir="18600000" algn="bl" rotWithShape="0">
                    <a:prstClr val="black">
                      <a:alpha val="45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主催：横浜公共職業安定所　共催：神奈川県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99470" y="3397488"/>
            <a:ext cx="4433440" cy="565146"/>
          </a:xfrm>
          <a:prstGeom prst="rect">
            <a:avLst/>
          </a:prstGeom>
          <a:noFill/>
        </p:spPr>
        <p:txBody>
          <a:bodyPr wrap="none" lIns="72000" tIns="36000" rIns="72000" bIns="36000" rtlCol="0">
            <a:spAutoFit/>
          </a:bodyPr>
          <a:lstStyle/>
          <a:p>
            <a:pPr algn="ctr"/>
            <a:r>
              <a:rPr kumimoji="1"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27</a:t>
            </a:r>
            <a:r>
              <a:rPr kumimoji="1"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kumimoji="1"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水</a:t>
            </a:r>
            <a:r>
              <a:rPr kumimoji="1"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) 10:00</a:t>
            </a:r>
            <a:r>
              <a:rPr kumimoji="1"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endParaRPr kumimoji="1" lang="en-US" altLang="ja-JP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 flipH="1">
            <a:off x="441956" y="4722005"/>
            <a:ext cx="55184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事業所名：株式会社　善仁会</a:t>
            </a:r>
            <a:endParaRPr kumimoji="1" lang="en-US" altLang="ja-JP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0406" y="6436636"/>
            <a:ext cx="2592055" cy="1652503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07F70B9-FBE9-2AA3-E9C8-42EDA984D436}"/>
              </a:ext>
            </a:extLst>
          </p:cNvPr>
          <p:cNvSpPr txBox="1"/>
          <p:nvPr/>
        </p:nvSpPr>
        <p:spPr>
          <a:xfrm flipH="1">
            <a:off x="462986" y="6367004"/>
            <a:ext cx="2389162" cy="386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700"/>
              </a:lnSpc>
            </a:pPr>
            <a:r>
              <a:rPr kumimoji="1" lang="ja-JP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職　　種： 一般事務</a:t>
            </a:r>
            <a:endParaRPr kumimoji="1" lang="en-US" altLang="ja-JP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8E598B4-813C-C8F2-D293-3B4471389866}"/>
              </a:ext>
            </a:extLst>
          </p:cNvPr>
          <p:cNvSpPr txBox="1"/>
          <p:nvPr/>
        </p:nvSpPr>
        <p:spPr>
          <a:xfrm>
            <a:off x="2683545" y="3826900"/>
            <a:ext cx="3202333" cy="565146"/>
          </a:xfrm>
          <a:prstGeom prst="rect">
            <a:avLst/>
          </a:prstGeom>
          <a:noFill/>
        </p:spPr>
        <p:txBody>
          <a:bodyPr wrap="none" lIns="72000" tIns="36000" rIns="72000" bIns="36000" rtlCol="0">
            <a:spAutoFit/>
          </a:bodyPr>
          <a:lstStyle/>
          <a:p>
            <a:pPr algn="ctr"/>
            <a:r>
              <a:rPr kumimoji="1"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完全予約制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要紹介状 </a:t>
            </a:r>
            <a:endParaRPr kumimoji="1" lang="en-US" altLang="ja-JP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E70E71C-6111-6AD1-E5AC-E93E2BC02147}"/>
              </a:ext>
            </a:extLst>
          </p:cNvPr>
          <p:cNvSpPr/>
          <p:nvPr/>
        </p:nvSpPr>
        <p:spPr>
          <a:xfrm>
            <a:off x="14315" y="-19050"/>
            <a:ext cx="6829369" cy="9944100"/>
          </a:xfrm>
          <a:prstGeom prst="rect">
            <a:avLst/>
          </a:prstGeom>
          <a:noFill/>
          <a:ln w="38100">
            <a:solidFill>
              <a:srgbClr val="0E80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8F70760-4717-DE97-C441-9760AF9C28DC}"/>
              </a:ext>
            </a:extLst>
          </p:cNvPr>
          <p:cNvSpPr txBox="1"/>
          <p:nvPr/>
        </p:nvSpPr>
        <p:spPr>
          <a:xfrm flipH="1">
            <a:off x="441955" y="5966235"/>
            <a:ext cx="5366766" cy="1079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700"/>
              </a:lnSpc>
            </a:pPr>
            <a:r>
              <a:rPr kumimoji="1" lang="ja-JP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求人番号： </a:t>
            </a:r>
            <a:r>
              <a:rPr kumimoji="1" lang="en-US" altLang="ja-JP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14010-19011661</a:t>
            </a:r>
          </a:p>
          <a:p>
            <a:pPr>
              <a:lnSpc>
                <a:spcPts val="2700"/>
              </a:lnSpc>
            </a:pPr>
            <a:r>
              <a:rPr kumimoji="1" lang="ja-JP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</a:t>
            </a:r>
            <a:endParaRPr kumimoji="1" lang="en-US" altLang="ja-JP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700"/>
              </a:lnSpc>
            </a:pPr>
            <a:r>
              <a:rPr kumimoji="1" lang="ja-JP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endParaRPr kumimoji="1" lang="en-US" altLang="ja-JP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A4B0F93-1CCE-7ABC-D01E-12EA394BBD2E}"/>
              </a:ext>
            </a:extLst>
          </p:cNvPr>
          <p:cNvSpPr txBox="1"/>
          <p:nvPr/>
        </p:nvSpPr>
        <p:spPr>
          <a:xfrm flipH="1">
            <a:off x="441955" y="5240270"/>
            <a:ext cx="55184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就業場所：横浜市西区高島　</a:t>
            </a:r>
            <a:r>
              <a:rPr kumimoji="1" lang="en-US" altLang="ja-JP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2–6-32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96D98E4-B76B-3C74-E4EC-CF7F73ACA304}"/>
              </a:ext>
            </a:extLst>
          </p:cNvPr>
          <p:cNvSpPr txBox="1"/>
          <p:nvPr/>
        </p:nvSpPr>
        <p:spPr>
          <a:xfrm flipH="1">
            <a:off x="1458083" y="5632842"/>
            <a:ext cx="51414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（横浜駅　徒歩</a:t>
            </a:r>
            <a:r>
              <a:rPr kumimoji="1" lang="en-US" altLang="ja-JP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kumimoji="1" lang="ja-JP" alt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　新高島駅・高島駅　徒歩</a:t>
            </a:r>
            <a:r>
              <a:rPr kumimoji="1" lang="en-US" altLang="ja-JP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kumimoji="1" lang="ja-JP" alt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分）</a:t>
            </a:r>
            <a:endParaRPr kumimoji="1" lang="en-US" altLang="ja-JP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54374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kumimoji="1" sz="2800" b="1" dirty="0" smtClean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4F8351CEE790D4E9E03D12D4C8A3720" ma:contentTypeVersion="16" ma:contentTypeDescription="新しいドキュメントを作成します。" ma:contentTypeScope="" ma:versionID="1961b146e1e3bbb435f107daeb23648e">
  <xsd:schema xmlns:xsd="http://www.w3.org/2001/XMLSchema" xmlns:xs="http://www.w3.org/2001/XMLSchema" xmlns:p="http://schemas.microsoft.com/office/2006/metadata/properties" xmlns:ns2="ac4e6fd4-62a6-4ca6-92a6-1e4dd95691c6" xmlns:ns3="44856c1c-163a-4db4-9f2d-e69ab44d016d" targetNamespace="http://schemas.microsoft.com/office/2006/metadata/properties" ma:root="true" ma:fieldsID="757efd2179140b5dc9d9fce270b55347" ns2:_="" ns3:_="">
    <xsd:import namespace="ac4e6fd4-62a6-4ca6-92a6-1e4dd95691c6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4e6fd4-62a6-4ca6-92a6-1e4dd95691c6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Flow_SignoffStatus" ma:index="23" nillable="true" ma:displayName="承認の状態" ma:internalName="_x0024_Resources_x003a_core_x002c_Signoff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a9b3955f-eb9a-4b7a-888f-136a1b44eea9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ac4e6fd4-62a6-4ca6-92a6-1e4dd95691c6">
      <UserInfo>
        <DisplayName/>
        <AccountId xsi:nil="true"/>
        <AccountType/>
      </UserInfo>
    </Owner>
    <lcf76f155ced4ddcb4097134ff3c332f xmlns="ac4e6fd4-62a6-4ca6-92a6-1e4dd95691c6">
      <Terms xmlns="http://schemas.microsoft.com/office/infopath/2007/PartnerControls"/>
    </lcf76f155ced4ddcb4097134ff3c332f>
    <TaxCatchAll xmlns="44856c1c-163a-4db4-9f2d-e69ab44d016d" xsi:nil="true"/>
    <_Flow_SignoffStatus xmlns="ac4e6fd4-62a6-4ca6-92a6-1e4dd95691c6" xsi:nil="true"/>
  </documentManagement>
</p:properties>
</file>

<file path=customXml/itemProps1.xml><?xml version="1.0" encoding="utf-8"?>
<ds:datastoreItem xmlns:ds="http://schemas.openxmlformats.org/officeDocument/2006/customXml" ds:itemID="{2FF5BCFB-E2D1-4F50-A226-A60DF8ED9D1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E9FE73-9F91-4F12-A5A4-552C6C1032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4e6fd4-62a6-4ca6-92a6-1e4dd95691c6"/>
    <ds:schemaRef ds:uri="44856c1c-163a-4db4-9f2d-e69ab44d01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95F8CD0-9D29-4C7D-B279-7174355BFA30}">
  <ds:schemaRefs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44856c1c-163a-4db4-9f2d-e69ab44d016d"/>
    <ds:schemaRef ds:uri="http://purl.org/dc/terms/"/>
    <ds:schemaRef ds:uri="http://schemas.openxmlformats.org/package/2006/metadata/core-properties"/>
    <ds:schemaRef ds:uri="ac4e6fd4-62a6-4ca6-92a6-1e4dd95691c6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112</Words>
  <PresentationFormat>A4 210 x 297 mm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0x010100F4F8351CEE790D4E9E03D12D4C8A3720</vt:lpwstr>
  </property>
  <property fmtid="{D5CDD505-2E9C-101B-9397-08002B2CF9AE}" pid="3" name="MediaServiceImageTags">
    <vt:lpwstr/>
  </property>
</Properties>
</file>