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64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66FF"/>
    <a:srgbClr val="CC66FF"/>
    <a:srgbClr val="33CC33"/>
    <a:srgbClr val="009900"/>
    <a:srgbClr val="FFFF00"/>
    <a:srgbClr val="CCECFF"/>
    <a:srgbClr val="FFE1FF"/>
    <a:srgbClr val="FFC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28" autoAdjust="0"/>
    <p:restoredTop sz="94660"/>
  </p:normalViewPr>
  <p:slideViewPr>
    <p:cSldViewPr snapToGrid="0">
      <p:cViewPr varScale="1">
        <p:scale>
          <a:sx n="48" d="100"/>
          <a:sy n="48" d="100"/>
        </p:scale>
        <p:origin x="25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184" y="78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CD7E2-59D4-4FC0-9770-FE2790FA2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47301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951DB-2800-434C-8E53-583971A0808F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C93B4-8D60-433E-AC3C-9B16D1E83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3479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1A28-7BEE-4F54-BC4E-ED19CC4D4D4D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661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D46D-694D-433B-8E04-1F9A942AD603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079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D9-4D61-43D2-B8F8-3601CEDF53D6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87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D3422-CFBA-43A2-8E3F-85A3CFD71595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12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DDE-833C-418C-A1C5-C6C8A5D213DB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84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6493-9AFA-4C02-AF7C-40A2F47C6505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8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8B0C-20D1-4EE6-B0FD-51BC66F6B518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06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7A8D4-CD33-45C0-8344-CC26D614E0A2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67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5259-4D87-465D-819F-5ADD5F2CFC99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4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F3010-FA56-4235-A736-4B0A71098211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73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5DE8-E749-4FA2-A256-6F0D2D0BBA4B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39310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DE499-0B65-4171-95D1-300BF6ED8D78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73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jpg" Type="http://schemas.openxmlformats.org/officeDocument/2006/relationships/image"/><Relationship Id="rId3" Target="../media/image2.jpg" Type="http://schemas.openxmlformats.org/officeDocument/2006/relationships/image"/><Relationship Id="rId4" Target="../media/image3.jpg" Type="http://schemas.openxmlformats.org/officeDocument/2006/relationships/image"/><Relationship Id="rId5" Target="../media/image4.jpg" Type="http://schemas.openxmlformats.org/officeDocument/2006/relationships/image"/><Relationship Id="rId6" Target="../media/image5.jpg" Type="http://schemas.openxmlformats.org/officeDocument/2006/relationships/image"/><Relationship Id="rId7" Target="../media/image6.jp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77" y="3667216"/>
            <a:ext cx="6479866" cy="1088297"/>
          </a:xfrm>
          <a:prstGeom prst="rect">
            <a:avLst/>
          </a:prstGeom>
        </p:spPr>
      </p:pic>
      <p:pic>
        <p:nvPicPr>
          <p:cNvPr id="28" name="図 27" descr="食品 が含まれている画像">
            <a:extLst>
              <a:ext uri="{FF2B5EF4-FFF2-40B4-BE49-F238E27FC236}">
                <a16:creationId xmlns:a16="http://schemas.microsoft.com/office/drawing/2014/main" id="{883FCF66-42B1-2F52-B0D4-EACECA5A1C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74" y="4745290"/>
            <a:ext cx="6491645" cy="982620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56621" y="9466891"/>
            <a:ext cx="69083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6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</a:t>
            </a:r>
            <a:r>
              <a:rPr kumimoji="1" lang="en-US" altLang="ja-JP" sz="16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6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ハローワーク戸塚　事業所部門℡</a:t>
            </a:r>
            <a:r>
              <a:rPr kumimoji="1" lang="en-US" altLang="ja-JP" sz="16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045-864-8673</a:t>
            </a:r>
            <a:endParaRPr kumimoji="1" lang="ja-JP" altLang="en-US" sz="1600" b="1" dirty="0">
              <a:solidFill>
                <a:schemeClr val="accent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AutoShape 2" descr="スーツを着た男性のイラスト（ひらめいた顔）"/>
          <p:cNvSpPr>
            <a:spLocks noChangeAspect="1" noChangeArrowheads="1"/>
          </p:cNvSpPr>
          <p:nvPr/>
        </p:nvSpPr>
        <p:spPr bwMode="auto">
          <a:xfrm>
            <a:off x="-3500614" y="-208668"/>
            <a:ext cx="440267" cy="440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32080" tIns="66040" rIns="132080" bIns="66040" numCol="1" anchor="t" anchorCtr="0" compatLnSpc="1">
            <a:prstTxWarp prst="textNoShape">
              <a:avLst/>
            </a:prstTxWarp>
          </a:bodyPr>
          <a:lstStyle/>
          <a:p>
            <a:endParaRPr lang="ja-JP" altLang="en-US" sz="2600"/>
          </a:p>
        </p:txBody>
      </p:sp>
      <p:sp>
        <p:nvSpPr>
          <p:cNvPr id="3" name="正方形/長方形 2"/>
          <p:cNvSpPr/>
          <p:nvPr/>
        </p:nvSpPr>
        <p:spPr>
          <a:xfrm>
            <a:off x="0" y="100555"/>
            <a:ext cx="6858000" cy="721993"/>
          </a:xfrm>
          <a:prstGeom prst="rect">
            <a:avLst/>
          </a:prstGeom>
          <a:noFill/>
        </p:spPr>
        <p:txBody>
          <a:bodyPr wrap="square" lIns="132080" tIns="66040" rIns="132080" bIns="66040">
            <a:spAutoFit/>
          </a:bodyPr>
          <a:lstStyle/>
          <a:p>
            <a:pPr algn="ctr">
              <a:lnSpc>
                <a:spcPts val="5400"/>
              </a:lnSpc>
            </a:pPr>
            <a:r>
              <a:rPr lang="ja-JP" altLang="en-US" sz="3200" b="1" spc="350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医療・介護ＷＥＥＫ　</a:t>
            </a:r>
            <a:r>
              <a:rPr lang="ja-JP" altLang="en-US" sz="3200" b="1" spc="350" dirty="0">
                <a:ln w="22225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会社説明会</a:t>
            </a:r>
            <a:endParaRPr lang="ja-JP" altLang="en-US" sz="2000" b="1" spc="400" dirty="0">
              <a:ln w="22225">
                <a:noFill/>
                <a:prstDash val="solid"/>
              </a:ln>
              <a:solidFill>
                <a:schemeClr val="accent2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77" y="1439096"/>
            <a:ext cx="6491645" cy="1080344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77" y="2471568"/>
            <a:ext cx="6479866" cy="1209384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74" y="5721581"/>
            <a:ext cx="6491644" cy="1156779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73" y="6738296"/>
            <a:ext cx="6479871" cy="1142141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25795" y="8000818"/>
            <a:ext cx="6648400" cy="1486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kumimoji="1" lang="ja-JP" altLang="en-US" sz="1400" b="1" spc="20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事前予約は不要、入退場自由、服装も自由</a:t>
            </a:r>
            <a:r>
              <a:rPr kumimoji="1" lang="ja-JP" altLang="en-US" sz="1400" spc="20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ので、開催時間のいつでも、お気軽にご参加いただけます。「名前は聞いたことがある」、「近所にある」、気になっていた「あの会社」について、業務内容や求人内容など、会社の人事・採用担当者が詳しくご説明致します。</a:t>
            </a:r>
            <a:br>
              <a:rPr kumimoji="1" lang="en-US" altLang="ja-JP" sz="1400" spc="20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400" spc="20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この機会に是非ご参加下さい。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76F547-93CC-BD86-8021-633E5AD9971C}"/>
              </a:ext>
            </a:extLst>
          </p:cNvPr>
          <p:cNvSpPr/>
          <p:nvPr/>
        </p:nvSpPr>
        <p:spPr>
          <a:xfrm>
            <a:off x="209878" y="781720"/>
            <a:ext cx="6410470" cy="568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b="1" spc="350" dirty="0">
                <a:ln w="22225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ハローワーク戸塚 さくらブースにて</a:t>
            </a:r>
            <a:r>
              <a:rPr lang="ja-JP" altLang="en-US" sz="2400" b="1" spc="500" dirty="0">
                <a:ln w="22225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開催</a:t>
            </a:r>
            <a:endParaRPr kumimoji="1" lang="ja-JP" altLang="en-US" dirty="0">
              <a:solidFill>
                <a:schemeClr val="accent2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8912B9-D2ED-703C-3741-E007070CF149}"/>
              </a:ext>
            </a:extLst>
          </p:cNvPr>
          <p:cNvSpPr/>
          <p:nvPr/>
        </p:nvSpPr>
        <p:spPr>
          <a:xfrm>
            <a:off x="271049" y="1545035"/>
            <a:ext cx="6403770" cy="6312292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477919" y="1342108"/>
            <a:ext cx="5296526" cy="5682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ja-JP" altLang="en-US" sz="1800" b="1" spc="3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４月１３日（月）</a:t>
            </a:r>
            <a:r>
              <a:rPr lang="en-US" altLang="ja-JP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：３０～１１：３０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7919" y="1766864"/>
            <a:ext cx="4103485" cy="869751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ts val="3000"/>
              </a:lnSpc>
            </a:pPr>
            <a:r>
              <a:rPr kumimoji="1"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セントケア神奈川　株式会社</a:t>
            </a:r>
            <a:br>
              <a:rPr kumimoji="1" lang="en-US" altLang="ja-JP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セントケア上郷</a:t>
            </a: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467216" y="2566404"/>
            <a:ext cx="5740300" cy="56823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ja-JP" altLang="en-US" sz="1800" b="1" spc="3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４月１４日（火）</a:t>
            </a:r>
            <a:r>
              <a:rPr lang="en-US" altLang="ja-JP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：３０～１１：３０</a:t>
            </a:r>
          </a:p>
        </p:txBody>
      </p:sp>
      <p:sp>
        <p:nvSpPr>
          <p:cNvPr id="20" name="タイトル 1"/>
          <p:cNvSpPr txBox="1">
            <a:spLocks/>
          </p:cNvSpPr>
          <p:nvPr/>
        </p:nvSpPr>
        <p:spPr>
          <a:xfrm>
            <a:off x="457165" y="2970364"/>
            <a:ext cx="5671810" cy="49533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000"/>
              </a:lnSpc>
            </a:pP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医療法人　光陽会　横浜いずみ台病院　</a:t>
            </a:r>
          </a:p>
        </p:txBody>
      </p:sp>
      <p:sp>
        <p:nvSpPr>
          <p:cNvPr id="25" name="タイトル 1"/>
          <p:cNvSpPr txBox="1">
            <a:spLocks/>
          </p:cNvSpPr>
          <p:nvPr/>
        </p:nvSpPr>
        <p:spPr>
          <a:xfrm>
            <a:off x="468943" y="3430935"/>
            <a:ext cx="5740300" cy="5682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ja-JP" altLang="en-US" sz="1800" b="1" spc="3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４月１５日（水）</a:t>
            </a:r>
            <a:r>
              <a:rPr lang="en-US" altLang="ja-JP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：３０～１１：３０</a:t>
            </a:r>
          </a:p>
        </p:txBody>
      </p:sp>
      <p:sp>
        <p:nvSpPr>
          <p:cNvPr id="29" name="タイトル 1"/>
          <p:cNvSpPr txBox="1">
            <a:spLocks/>
          </p:cNvSpPr>
          <p:nvPr/>
        </p:nvSpPr>
        <p:spPr>
          <a:xfrm>
            <a:off x="477920" y="3819358"/>
            <a:ext cx="6225794" cy="86975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000"/>
              </a:lnSpc>
            </a:pP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医療法人横浜未来ヘルスケアシステム</a:t>
            </a:r>
            <a:br>
              <a:rPr lang="en-US" altLang="ja-JP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介護老人保健施設ヒューマンライフケア横浜</a:t>
            </a:r>
            <a:endParaRPr lang="ja-JP" altLang="en-US" sz="2400" b="1" spc="350" dirty="0">
              <a:solidFill>
                <a:schemeClr val="accent2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タイトル 1"/>
          <p:cNvSpPr txBox="1">
            <a:spLocks/>
          </p:cNvSpPr>
          <p:nvPr/>
        </p:nvSpPr>
        <p:spPr>
          <a:xfrm>
            <a:off x="467216" y="4519075"/>
            <a:ext cx="5740300" cy="5682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ja-JP" altLang="en-US" sz="1800" b="1" spc="3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４月２０日（月）</a:t>
            </a:r>
            <a:r>
              <a:rPr lang="en-US" altLang="ja-JP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：３０～１１：３０</a:t>
            </a:r>
          </a:p>
        </p:txBody>
      </p:sp>
      <p:sp>
        <p:nvSpPr>
          <p:cNvPr id="27" name="タイトル 1"/>
          <p:cNvSpPr txBox="1">
            <a:spLocks/>
          </p:cNvSpPr>
          <p:nvPr/>
        </p:nvSpPr>
        <p:spPr>
          <a:xfrm>
            <a:off x="467216" y="4911176"/>
            <a:ext cx="6075385" cy="86975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000"/>
              </a:lnSpc>
            </a:pP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　アイシマ</a:t>
            </a:r>
            <a:br>
              <a:rPr lang="en-US" altLang="ja-JP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（戸塚区・泉区・瀬谷区）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477919" y="6603260"/>
            <a:ext cx="5740300" cy="5682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ja-JP" altLang="en-US" sz="1800" b="1" spc="3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４月２２日（水）</a:t>
            </a:r>
            <a:r>
              <a:rPr lang="en-US" altLang="ja-JP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：３０～１１：３０</a:t>
            </a: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477919" y="7010151"/>
            <a:ext cx="5536800" cy="86975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000"/>
              </a:lnSpc>
            </a:pP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社会福祉法人　緑樹会</a:t>
            </a:r>
            <a:br>
              <a:rPr lang="en-US" altLang="ja-JP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介護老人福祉施設　ラペ瀬谷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B9999239-E2C5-4052-E363-54C038C92697}"/>
              </a:ext>
            </a:extLst>
          </p:cNvPr>
          <p:cNvSpPr txBox="1">
            <a:spLocks/>
          </p:cNvSpPr>
          <p:nvPr/>
        </p:nvSpPr>
        <p:spPr>
          <a:xfrm>
            <a:off x="422920" y="5618189"/>
            <a:ext cx="5740300" cy="5682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ja-JP" altLang="en-US" sz="1800" b="1" spc="3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４月２１日（火）</a:t>
            </a:r>
            <a:r>
              <a:rPr lang="en-US" altLang="ja-JP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8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：３０～１１：３０</a:t>
            </a:r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70502CF4-5F6F-9384-0BED-F6B38DD5B2B4}"/>
              </a:ext>
            </a:extLst>
          </p:cNvPr>
          <p:cNvSpPr txBox="1">
            <a:spLocks/>
          </p:cNvSpPr>
          <p:nvPr/>
        </p:nvSpPr>
        <p:spPr>
          <a:xfrm>
            <a:off x="477919" y="6085915"/>
            <a:ext cx="5536800" cy="5682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000"/>
              </a:lnSpc>
            </a:pP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医療法人社団　哺育会　横浜相原病院</a:t>
            </a:r>
          </a:p>
        </p:txBody>
      </p:sp>
    </p:spTree>
    <p:extLst>
      <p:ext uri="{BB962C8B-B14F-4D97-AF65-F5344CB8AC3E}">
        <p14:creationId xmlns:p14="http://schemas.microsoft.com/office/powerpoint/2010/main" val="253505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b3144d02-269d-4995-a597-bed2b219bf6d">
      <UserInfo>
        <DisplayName/>
        <AccountId xsi:nil="true"/>
        <AccountType/>
      </UserInfo>
    </Owner>
    <lcf76f155ced4ddcb4097134ff3c332f xmlns="b3144d02-269d-4995-a597-bed2b219bf6d">
      <Terms xmlns="http://schemas.microsoft.com/office/infopath/2007/PartnerControls"/>
    </lcf76f155ced4ddcb4097134ff3c332f>
    <TaxCatchAll xmlns="44856c1c-163a-4db4-9f2d-e69ab44d016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B6A50774F48964E8EBD70FA34072C22" ma:contentTypeVersion="15" ma:contentTypeDescription="新しいドキュメントを作成します。" ma:contentTypeScope="" ma:versionID="0f18c3e6355e803797c55b2f8b9bb4e0">
  <xsd:schema xmlns:xsd="http://www.w3.org/2001/XMLSchema" xmlns:xs="http://www.w3.org/2001/XMLSchema" xmlns:p="http://schemas.microsoft.com/office/2006/metadata/properties" xmlns:ns2="b3144d02-269d-4995-a597-bed2b219bf6d" xmlns:ns3="44856c1c-163a-4db4-9f2d-e69ab44d016d" targetNamespace="http://schemas.microsoft.com/office/2006/metadata/properties" ma:root="true" ma:fieldsID="d1bdbf54776d0e10b2185c66e9c10f48" ns2:_="" ns3:_="">
    <xsd:import namespace="b3144d02-269d-4995-a597-bed2b219bf6d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144d02-269d-4995-a597-bed2b219bf6d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e7bbcd9-3e3b-4717-8a77-7d15746cba6d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B25A5C-C432-4B70-9B72-5EA0768799E1}">
  <ds:schemaRefs>
    <ds:schemaRef ds:uri="http://schemas.microsoft.com/office/2006/metadata/properties"/>
    <ds:schemaRef ds:uri="http://www.w3.org/XML/1998/namespace"/>
    <ds:schemaRef ds:uri="http://purl.org/dc/terms/"/>
    <ds:schemaRef ds:uri="b3144d02-269d-4995-a597-bed2b219bf6d"/>
    <ds:schemaRef ds:uri="44856c1c-163a-4db4-9f2d-e69ab44d016d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CAD3ABC-2FE9-4F58-876F-AAF136FFA4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144d02-269d-4995-a597-bed2b219bf6d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A928E3-B2B3-4398-AD20-E90D03068C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214</Words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HGP創英角ﾎﾟｯﾌﾟ体</vt:lpstr>
      <vt:lpstr>HG丸ｺﾞｼｯｸM-PRO</vt:lpstr>
      <vt:lpstr>メイリオ</vt:lpstr>
      <vt:lpstr>游ゴシック</vt:lpstr>
      <vt:lpstr>Arial</vt:lpstr>
      <vt:lpstr>Calibri</vt:lpstr>
      <vt:lpstr>Calibri Light</vt:lpstr>
      <vt:lpstr>Office テーマ</vt:lpstr>
      <vt:lpstr>セントケア神奈川　株式会社 セントケア上郷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0x0101001B6A50774F48964E8EBD70FA34072C22</vt:lpwstr>
  </property>
</Properties>
</file>