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changesInfos/changesInfo1.xml" Type="http://schemas.microsoft.com/office/2016/11/relationships/changes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牧野正侍" userId="f9d406fd-b196-4f3a-aa1c-ca9dd452a5e2" providerId="ADAL" clId="{466AFFB2-AB70-45AE-BAE0-582BCE37AAA6}"/>
    <pc:docChg chg="custSel modSld">
      <pc:chgData name="牧野正侍" userId="f9d406fd-b196-4f3a-aa1c-ca9dd452a5e2" providerId="ADAL" clId="{466AFFB2-AB70-45AE-BAE0-582BCE37AAA6}" dt="2026-02-10T07:32:15.020" v="0" actId="478"/>
      <pc:docMkLst>
        <pc:docMk/>
      </pc:docMkLst>
      <pc:sldChg chg="delSp mod">
        <pc:chgData name="牧野正侍" userId="f9d406fd-b196-4f3a-aa1c-ca9dd452a5e2" providerId="ADAL" clId="{466AFFB2-AB70-45AE-BAE0-582BCE37AAA6}" dt="2026-02-10T07:32:15.020" v="0" actId="478"/>
        <pc:sldMkLst>
          <pc:docMk/>
          <pc:sldMk cId="1977407839" sldId="256"/>
        </pc:sldMkLst>
        <pc:spChg chg="del">
          <ac:chgData name="牧野正侍" userId="f9d406fd-b196-4f3a-aa1c-ca9dd452a5e2" providerId="ADAL" clId="{466AFFB2-AB70-45AE-BAE0-582BCE37AAA6}" dt="2026-02-10T07:32:15.020" v="0" actId="478"/>
          <ac:spMkLst>
            <pc:docMk/>
            <pc:sldMk cId="1977407839" sldId="256"/>
            <ac:spMk id="14" creationId="{5CD4C0EA-47B8-3EF6-526A-FDBA652E12EC}"/>
          </ac:spMkLst>
        </pc:sp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1120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804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109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425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453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70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82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573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42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05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5492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BEDF47-4CFB-4F6E-A252-286330E3C25A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EB4A0C-5EBD-4E26-984D-915D4461AD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00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864370D-F4AD-519A-7D6E-C864484C5F32}"/>
              </a:ext>
            </a:extLst>
          </p:cNvPr>
          <p:cNvSpPr/>
          <p:nvPr/>
        </p:nvSpPr>
        <p:spPr>
          <a:xfrm>
            <a:off x="-1" y="0"/>
            <a:ext cx="6858001" cy="24208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EA9D33A-AA0C-0936-13B6-B49226A6B572}"/>
              </a:ext>
            </a:extLst>
          </p:cNvPr>
          <p:cNvSpPr/>
          <p:nvPr/>
        </p:nvSpPr>
        <p:spPr>
          <a:xfrm>
            <a:off x="208722" y="499260"/>
            <a:ext cx="6440556" cy="107342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　●●サービス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F6FEF3B-48BD-7791-762C-ADE6888137EA}"/>
              </a:ext>
            </a:extLst>
          </p:cNvPr>
          <p:cNvSpPr txBox="1"/>
          <p:nvPr/>
        </p:nvSpPr>
        <p:spPr>
          <a:xfrm>
            <a:off x="208722" y="130792"/>
            <a:ext cx="5724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求人票にない情報を提供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「求人のここが知りたい！」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601BE7F-EB33-A2FF-FB96-9913A27FF7B0}"/>
              </a:ext>
            </a:extLst>
          </p:cNvPr>
          <p:cNvSpPr txBox="1"/>
          <p:nvPr/>
        </p:nvSpPr>
        <p:spPr>
          <a:xfrm>
            <a:off x="271799" y="2636760"/>
            <a:ext cx="285206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会社概要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業種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情報サービス</a:t>
            </a: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概要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●●を大切にしている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▲▲の会社です。</a:t>
            </a: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従業員数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５０名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A3C29F2-1537-3D2E-30E9-2FFA16C2040D}"/>
              </a:ext>
            </a:extLst>
          </p:cNvPr>
          <p:cNvSpPr txBox="1"/>
          <p:nvPr/>
        </p:nvSpPr>
        <p:spPr>
          <a:xfrm>
            <a:off x="3607206" y="2644589"/>
            <a:ext cx="3063659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求人情報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求人番号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…00000-0000000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職種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事務／軽作業</a:t>
            </a: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勤務日数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１日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5.5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時間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週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賃金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時給◆◆円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BE708AF-DF0B-2E12-5900-6FFC0321A6B1}"/>
              </a:ext>
            </a:extLst>
          </p:cNvPr>
          <p:cNvSpPr/>
          <p:nvPr/>
        </p:nvSpPr>
        <p:spPr>
          <a:xfrm>
            <a:off x="583357" y="4239039"/>
            <a:ext cx="2159566" cy="155050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C136F32-38A0-1B98-2898-37D6675A8074}"/>
              </a:ext>
            </a:extLst>
          </p:cNvPr>
          <p:cNvSpPr/>
          <p:nvPr/>
        </p:nvSpPr>
        <p:spPr>
          <a:xfrm>
            <a:off x="583357" y="5869128"/>
            <a:ext cx="2159566" cy="155050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2575584-9EDA-DAFA-310A-DB526DC37265}"/>
              </a:ext>
            </a:extLst>
          </p:cNvPr>
          <p:cNvSpPr/>
          <p:nvPr/>
        </p:nvSpPr>
        <p:spPr>
          <a:xfrm>
            <a:off x="583357" y="7499217"/>
            <a:ext cx="2159566" cy="1550505"/>
          </a:xfrm>
          <a:prstGeom prst="rect">
            <a:avLst/>
          </a:prstGeom>
          <a:solidFill>
            <a:schemeClr val="bg1">
              <a:lumMod val="75000"/>
            </a:schemeClr>
          </a:solidFill>
          <a:ln w="317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CF6DFF6-8DFE-100F-9F6C-0E3D8C10FEF9}"/>
              </a:ext>
            </a:extLst>
          </p:cNvPr>
          <p:cNvSpPr txBox="1"/>
          <p:nvPr/>
        </p:nvSpPr>
        <p:spPr>
          <a:xfrm>
            <a:off x="3091754" y="4188784"/>
            <a:ext cx="332494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１日の流れ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9:00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出勤　本日の作業内容確認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9:10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スキャン作業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10:30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分休憩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10:45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ファイリング作業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12:00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分お昼休み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13:00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シュレッダー作業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14:30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分休憩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14:45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ＰＣ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16:00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終業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812C183-C9CB-1584-938C-ACF28769A4ED}"/>
              </a:ext>
            </a:extLst>
          </p:cNvPr>
          <p:cNvSpPr txBox="1"/>
          <p:nvPr/>
        </p:nvSpPr>
        <p:spPr>
          <a:xfrm>
            <a:off x="3114978" y="6888407"/>
            <a:ext cx="361856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採用担当者より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作業量は多めですが自分のペースで仕事ができます。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また、ＰＣ業務もありますが、難しくはなく、現在同じ業務を行っている社員もＰＣでの業務経験がありませんでしたが、すぐに慣れてスムーズに作業しています。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ひとつひとつの業務を丁寧に教えていきますので、一緒に働いてみませんか？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BD4AE9-C94D-2D5C-8C97-C45434CB7DCF}"/>
              </a:ext>
            </a:extLst>
          </p:cNvPr>
          <p:cNvSpPr/>
          <p:nvPr/>
        </p:nvSpPr>
        <p:spPr>
          <a:xfrm>
            <a:off x="-1" y="9243607"/>
            <a:ext cx="6858001" cy="6623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1F2976-02BA-60D5-4651-0F4CF7221CE7}"/>
              </a:ext>
            </a:extLst>
          </p:cNvPr>
          <p:cNvSpPr txBox="1"/>
          <p:nvPr/>
        </p:nvSpPr>
        <p:spPr>
          <a:xfrm>
            <a:off x="208722" y="1643712"/>
            <a:ext cx="61093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「求人票だけではどんな職場でどんな仕事をするかイメージできない」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そんなご要望におこたえするため、求人票にない情報を発信いたします。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応募の参考にご覧下さい。</a:t>
            </a:r>
          </a:p>
        </p:txBody>
      </p:sp>
      <p:sp>
        <p:nvSpPr>
          <p:cNvPr id="16" name="フリーフォーム: 図形 15">
            <a:extLst>
              <a:ext uri="{FF2B5EF4-FFF2-40B4-BE49-F238E27FC236}">
                <a16:creationId xmlns:a16="http://schemas.microsoft.com/office/drawing/2014/main" id="{589D440F-3A7E-6449-FB70-33D162D7976B}"/>
              </a:ext>
            </a:extLst>
          </p:cNvPr>
          <p:cNvSpPr/>
          <p:nvPr/>
        </p:nvSpPr>
        <p:spPr>
          <a:xfrm>
            <a:off x="1329199" y="4898335"/>
            <a:ext cx="706308" cy="823317"/>
          </a:xfrm>
          <a:custGeom>
            <a:avLst/>
            <a:gdLst>
              <a:gd name="connsiteX0" fmla="*/ 706308 w 706308"/>
              <a:gd name="connsiteY0" fmla="*/ 302617 h 823317"/>
              <a:gd name="connsiteX1" fmla="*/ 668208 w 706308"/>
              <a:gd name="connsiteY1" fmla="*/ 213717 h 823317"/>
              <a:gd name="connsiteX2" fmla="*/ 642808 w 706308"/>
              <a:gd name="connsiteY2" fmla="*/ 143867 h 823317"/>
              <a:gd name="connsiteX3" fmla="*/ 604708 w 706308"/>
              <a:gd name="connsiteY3" fmla="*/ 35917 h 823317"/>
              <a:gd name="connsiteX4" fmla="*/ 541208 w 706308"/>
              <a:gd name="connsiteY4" fmla="*/ 10517 h 823317"/>
              <a:gd name="connsiteX5" fmla="*/ 395158 w 706308"/>
              <a:gd name="connsiteY5" fmla="*/ 16867 h 823317"/>
              <a:gd name="connsiteX6" fmla="*/ 331658 w 706308"/>
              <a:gd name="connsiteY6" fmla="*/ 201017 h 823317"/>
              <a:gd name="connsiteX7" fmla="*/ 293558 w 706308"/>
              <a:gd name="connsiteY7" fmla="*/ 245467 h 823317"/>
              <a:gd name="connsiteX8" fmla="*/ 293558 w 706308"/>
              <a:gd name="connsiteY8" fmla="*/ 245467 h 823317"/>
              <a:gd name="connsiteX9" fmla="*/ 376108 w 706308"/>
              <a:gd name="connsiteY9" fmla="*/ 258167 h 823317"/>
              <a:gd name="connsiteX10" fmla="*/ 376108 w 706308"/>
              <a:gd name="connsiteY10" fmla="*/ 258167 h 823317"/>
              <a:gd name="connsiteX11" fmla="*/ 388808 w 706308"/>
              <a:gd name="connsiteY11" fmla="*/ 347067 h 823317"/>
              <a:gd name="connsiteX12" fmla="*/ 414208 w 706308"/>
              <a:gd name="connsiteY12" fmla="*/ 347067 h 823317"/>
              <a:gd name="connsiteX13" fmla="*/ 522158 w 706308"/>
              <a:gd name="connsiteY13" fmla="*/ 328017 h 823317"/>
              <a:gd name="connsiteX14" fmla="*/ 560258 w 706308"/>
              <a:gd name="connsiteY14" fmla="*/ 347067 h 823317"/>
              <a:gd name="connsiteX15" fmla="*/ 592008 w 706308"/>
              <a:gd name="connsiteY15" fmla="*/ 359767 h 823317"/>
              <a:gd name="connsiteX16" fmla="*/ 592008 w 706308"/>
              <a:gd name="connsiteY16" fmla="*/ 359767 h 823317"/>
              <a:gd name="connsiteX17" fmla="*/ 484058 w 706308"/>
              <a:gd name="connsiteY17" fmla="*/ 410567 h 823317"/>
              <a:gd name="connsiteX18" fmla="*/ 452308 w 706308"/>
              <a:gd name="connsiteY18" fmla="*/ 429617 h 823317"/>
              <a:gd name="connsiteX19" fmla="*/ 376108 w 706308"/>
              <a:gd name="connsiteY19" fmla="*/ 582017 h 823317"/>
              <a:gd name="connsiteX20" fmla="*/ 344358 w 706308"/>
              <a:gd name="connsiteY20" fmla="*/ 632817 h 823317"/>
              <a:gd name="connsiteX21" fmla="*/ 198308 w 706308"/>
              <a:gd name="connsiteY21" fmla="*/ 626467 h 823317"/>
              <a:gd name="connsiteX22" fmla="*/ 198308 w 706308"/>
              <a:gd name="connsiteY22" fmla="*/ 626467 h 823317"/>
              <a:gd name="connsiteX23" fmla="*/ 147508 w 706308"/>
              <a:gd name="connsiteY23" fmla="*/ 575667 h 823317"/>
              <a:gd name="connsiteX24" fmla="*/ 58608 w 706308"/>
              <a:gd name="connsiteY24" fmla="*/ 594717 h 823317"/>
              <a:gd name="connsiteX25" fmla="*/ 20508 w 706308"/>
              <a:gd name="connsiteY25" fmla="*/ 639167 h 823317"/>
              <a:gd name="connsiteX26" fmla="*/ 1458 w 706308"/>
              <a:gd name="connsiteY26" fmla="*/ 696317 h 823317"/>
              <a:gd name="connsiteX27" fmla="*/ 58608 w 706308"/>
              <a:gd name="connsiteY27" fmla="*/ 696317 h 823317"/>
              <a:gd name="connsiteX28" fmla="*/ 77658 w 706308"/>
              <a:gd name="connsiteY28" fmla="*/ 696317 h 823317"/>
              <a:gd name="connsiteX29" fmla="*/ 179258 w 706308"/>
              <a:gd name="connsiteY29" fmla="*/ 689967 h 823317"/>
              <a:gd name="connsiteX30" fmla="*/ 198308 w 706308"/>
              <a:gd name="connsiteY30" fmla="*/ 670917 h 823317"/>
              <a:gd name="connsiteX31" fmla="*/ 363408 w 706308"/>
              <a:gd name="connsiteY31" fmla="*/ 696317 h 823317"/>
              <a:gd name="connsiteX32" fmla="*/ 433258 w 706308"/>
              <a:gd name="connsiteY32" fmla="*/ 670917 h 823317"/>
              <a:gd name="connsiteX33" fmla="*/ 496758 w 706308"/>
              <a:gd name="connsiteY33" fmla="*/ 569317 h 823317"/>
              <a:gd name="connsiteX34" fmla="*/ 496758 w 706308"/>
              <a:gd name="connsiteY34" fmla="*/ 569317 h 823317"/>
              <a:gd name="connsiteX35" fmla="*/ 490408 w 706308"/>
              <a:gd name="connsiteY35" fmla="*/ 753467 h 823317"/>
              <a:gd name="connsiteX36" fmla="*/ 484058 w 706308"/>
              <a:gd name="connsiteY36" fmla="*/ 823317 h 823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706308" h="823317">
                <a:moveTo>
                  <a:pt x="706308" y="302617"/>
                </a:moveTo>
                <a:cubicBezTo>
                  <a:pt x="692549" y="271396"/>
                  <a:pt x="678791" y="240175"/>
                  <a:pt x="668208" y="213717"/>
                </a:cubicBezTo>
                <a:cubicBezTo>
                  <a:pt x="657625" y="187259"/>
                  <a:pt x="653391" y="173500"/>
                  <a:pt x="642808" y="143867"/>
                </a:cubicBezTo>
                <a:cubicBezTo>
                  <a:pt x="632225" y="114234"/>
                  <a:pt x="621641" y="58142"/>
                  <a:pt x="604708" y="35917"/>
                </a:cubicBezTo>
                <a:cubicBezTo>
                  <a:pt x="587775" y="13692"/>
                  <a:pt x="576133" y="13692"/>
                  <a:pt x="541208" y="10517"/>
                </a:cubicBezTo>
                <a:cubicBezTo>
                  <a:pt x="506283" y="7342"/>
                  <a:pt x="430083" y="-14883"/>
                  <a:pt x="395158" y="16867"/>
                </a:cubicBezTo>
                <a:cubicBezTo>
                  <a:pt x="360233" y="48617"/>
                  <a:pt x="348591" y="162917"/>
                  <a:pt x="331658" y="201017"/>
                </a:cubicBezTo>
                <a:cubicBezTo>
                  <a:pt x="314725" y="239117"/>
                  <a:pt x="293558" y="245467"/>
                  <a:pt x="293558" y="245467"/>
                </a:cubicBezTo>
                <a:lnTo>
                  <a:pt x="293558" y="245467"/>
                </a:lnTo>
                <a:lnTo>
                  <a:pt x="376108" y="258167"/>
                </a:lnTo>
                <a:lnTo>
                  <a:pt x="376108" y="258167"/>
                </a:lnTo>
                <a:lnTo>
                  <a:pt x="388808" y="347067"/>
                </a:lnTo>
                <a:cubicBezTo>
                  <a:pt x="395158" y="361884"/>
                  <a:pt x="391983" y="350242"/>
                  <a:pt x="414208" y="347067"/>
                </a:cubicBezTo>
                <a:cubicBezTo>
                  <a:pt x="436433" y="343892"/>
                  <a:pt x="497816" y="328017"/>
                  <a:pt x="522158" y="328017"/>
                </a:cubicBezTo>
                <a:cubicBezTo>
                  <a:pt x="546500" y="328017"/>
                  <a:pt x="548616" y="341775"/>
                  <a:pt x="560258" y="347067"/>
                </a:cubicBezTo>
                <a:cubicBezTo>
                  <a:pt x="571900" y="352359"/>
                  <a:pt x="592008" y="359767"/>
                  <a:pt x="592008" y="359767"/>
                </a:cubicBezTo>
                <a:lnTo>
                  <a:pt x="592008" y="359767"/>
                </a:lnTo>
                <a:lnTo>
                  <a:pt x="484058" y="410567"/>
                </a:lnTo>
                <a:cubicBezTo>
                  <a:pt x="460775" y="422209"/>
                  <a:pt x="470300" y="401042"/>
                  <a:pt x="452308" y="429617"/>
                </a:cubicBezTo>
                <a:cubicBezTo>
                  <a:pt x="434316" y="458192"/>
                  <a:pt x="394100" y="548150"/>
                  <a:pt x="376108" y="582017"/>
                </a:cubicBezTo>
                <a:cubicBezTo>
                  <a:pt x="358116" y="615884"/>
                  <a:pt x="373991" y="625409"/>
                  <a:pt x="344358" y="632817"/>
                </a:cubicBezTo>
                <a:cubicBezTo>
                  <a:pt x="314725" y="640225"/>
                  <a:pt x="198308" y="626467"/>
                  <a:pt x="198308" y="626467"/>
                </a:cubicBezTo>
                <a:lnTo>
                  <a:pt x="198308" y="626467"/>
                </a:lnTo>
                <a:cubicBezTo>
                  <a:pt x="189841" y="618000"/>
                  <a:pt x="170791" y="580959"/>
                  <a:pt x="147508" y="575667"/>
                </a:cubicBezTo>
                <a:cubicBezTo>
                  <a:pt x="124225" y="570375"/>
                  <a:pt x="79775" y="584134"/>
                  <a:pt x="58608" y="594717"/>
                </a:cubicBezTo>
                <a:cubicBezTo>
                  <a:pt x="37441" y="605300"/>
                  <a:pt x="30033" y="622234"/>
                  <a:pt x="20508" y="639167"/>
                </a:cubicBezTo>
                <a:cubicBezTo>
                  <a:pt x="10983" y="656100"/>
                  <a:pt x="-4892" y="686792"/>
                  <a:pt x="1458" y="696317"/>
                </a:cubicBezTo>
                <a:cubicBezTo>
                  <a:pt x="7808" y="705842"/>
                  <a:pt x="58608" y="696317"/>
                  <a:pt x="58608" y="696317"/>
                </a:cubicBezTo>
                <a:lnTo>
                  <a:pt x="77658" y="696317"/>
                </a:lnTo>
                <a:lnTo>
                  <a:pt x="179258" y="689967"/>
                </a:lnTo>
                <a:cubicBezTo>
                  <a:pt x="199366" y="685734"/>
                  <a:pt x="167616" y="669859"/>
                  <a:pt x="198308" y="670917"/>
                </a:cubicBezTo>
                <a:cubicBezTo>
                  <a:pt x="229000" y="671975"/>
                  <a:pt x="324250" y="696317"/>
                  <a:pt x="363408" y="696317"/>
                </a:cubicBezTo>
                <a:cubicBezTo>
                  <a:pt x="402566" y="696317"/>
                  <a:pt x="411033" y="692084"/>
                  <a:pt x="433258" y="670917"/>
                </a:cubicBezTo>
                <a:cubicBezTo>
                  <a:pt x="455483" y="649750"/>
                  <a:pt x="496758" y="569317"/>
                  <a:pt x="496758" y="569317"/>
                </a:cubicBezTo>
                <a:lnTo>
                  <a:pt x="496758" y="569317"/>
                </a:lnTo>
                <a:cubicBezTo>
                  <a:pt x="495700" y="600009"/>
                  <a:pt x="492525" y="711134"/>
                  <a:pt x="490408" y="753467"/>
                </a:cubicBezTo>
                <a:cubicBezTo>
                  <a:pt x="488291" y="795800"/>
                  <a:pt x="486174" y="809558"/>
                  <a:pt x="484058" y="823317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: 図形 16">
            <a:extLst>
              <a:ext uri="{FF2B5EF4-FFF2-40B4-BE49-F238E27FC236}">
                <a16:creationId xmlns:a16="http://schemas.microsoft.com/office/drawing/2014/main" id="{2AACBC35-3D3C-BAFA-FF18-FD4E5A66C2BC}"/>
              </a:ext>
            </a:extLst>
          </p:cNvPr>
          <p:cNvSpPr/>
          <p:nvPr/>
        </p:nvSpPr>
        <p:spPr>
          <a:xfrm>
            <a:off x="1077049" y="4920522"/>
            <a:ext cx="433608" cy="389471"/>
          </a:xfrm>
          <a:custGeom>
            <a:avLst/>
            <a:gdLst>
              <a:gd name="connsiteX0" fmla="*/ 1808 w 433608"/>
              <a:gd name="connsiteY0" fmla="*/ 25400 h 389471"/>
              <a:gd name="connsiteX1" fmla="*/ 8158 w 433608"/>
              <a:gd name="connsiteY1" fmla="*/ 349250 h 389471"/>
              <a:gd name="connsiteX2" fmla="*/ 39908 w 433608"/>
              <a:gd name="connsiteY2" fmla="*/ 381000 h 389471"/>
              <a:gd name="connsiteX3" fmla="*/ 427258 w 433608"/>
              <a:gd name="connsiteY3" fmla="*/ 317500 h 389471"/>
              <a:gd name="connsiteX4" fmla="*/ 427258 w 433608"/>
              <a:gd name="connsiteY4" fmla="*/ 317500 h 389471"/>
              <a:gd name="connsiteX5" fmla="*/ 433608 w 433608"/>
              <a:gd name="connsiteY5" fmla="*/ 0 h 389471"/>
              <a:gd name="connsiteX6" fmla="*/ 433608 w 433608"/>
              <a:gd name="connsiteY6" fmla="*/ 0 h 389471"/>
              <a:gd name="connsiteX7" fmla="*/ 1808 w 433608"/>
              <a:gd name="connsiteY7" fmla="*/ 25400 h 38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3608" h="389471">
                <a:moveTo>
                  <a:pt x="1808" y="25400"/>
                </a:moveTo>
                <a:cubicBezTo>
                  <a:pt x="1808" y="157691"/>
                  <a:pt x="1808" y="289983"/>
                  <a:pt x="8158" y="349250"/>
                </a:cubicBezTo>
                <a:cubicBezTo>
                  <a:pt x="14508" y="408517"/>
                  <a:pt x="-29942" y="386292"/>
                  <a:pt x="39908" y="381000"/>
                </a:cubicBezTo>
                <a:cubicBezTo>
                  <a:pt x="109758" y="375708"/>
                  <a:pt x="427258" y="317500"/>
                  <a:pt x="427258" y="317500"/>
                </a:cubicBezTo>
                <a:lnTo>
                  <a:pt x="427258" y="317500"/>
                </a:lnTo>
                <a:cubicBezTo>
                  <a:pt x="428316" y="264583"/>
                  <a:pt x="433608" y="0"/>
                  <a:pt x="433608" y="0"/>
                </a:cubicBezTo>
                <a:lnTo>
                  <a:pt x="433608" y="0"/>
                </a:lnTo>
                <a:lnTo>
                  <a:pt x="1808" y="2540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81AD870E-7CD2-0B7D-65D4-6CC125424C34}"/>
              </a:ext>
            </a:extLst>
          </p:cNvPr>
          <p:cNvSpPr/>
          <p:nvPr/>
        </p:nvSpPr>
        <p:spPr>
          <a:xfrm>
            <a:off x="649749" y="5347590"/>
            <a:ext cx="679450" cy="419402"/>
          </a:xfrm>
          <a:custGeom>
            <a:avLst/>
            <a:gdLst>
              <a:gd name="connsiteX0" fmla="*/ 19050 w 679450"/>
              <a:gd name="connsiteY0" fmla="*/ 95250 h 630654"/>
              <a:gd name="connsiteX1" fmla="*/ 152400 w 679450"/>
              <a:gd name="connsiteY1" fmla="*/ 0 h 630654"/>
              <a:gd name="connsiteX2" fmla="*/ 152400 w 679450"/>
              <a:gd name="connsiteY2" fmla="*/ 0 h 630654"/>
              <a:gd name="connsiteX3" fmla="*/ 679450 w 679450"/>
              <a:gd name="connsiteY3" fmla="*/ 6350 h 630654"/>
              <a:gd name="connsiteX4" fmla="*/ 679450 w 679450"/>
              <a:gd name="connsiteY4" fmla="*/ 6350 h 630654"/>
              <a:gd name="connsiteX5" fmla="*/ 660400 w 679450"/>
              <a:gd name="connsiteY5" fmla="*/ 425450 h 630654"/>
              <a:gd name="connsiteX6" fmla="*/ 654050 w 679450"/>
              <a:gd name="connsiteY6" fmla="*/ 450850 h 630654"/>
              <a:gd name="connsiteX7" fmla="*/ 520700 w 679450"/>
              <a:gd name="connsiteY7" fmla="*/ 622300 h 630654"/>
              <a:gd name="connsiteX8" fmla="*/ 469900 w 679450"/>
              <a:gd name="connsiteY8" fmla="*/ 603250 h 630654"/>
              <a:gd name="connsiteX9" fmla="*/ 0 w 679450"/>
              <a:gd name="connsiteY9" fmla="*/ 596900 h 630654"/>
              <a:gd name="connsiteX10" fmla="*/ 0 w 679450"/>
              <a:gd name="connsiteY10" fmla="*/ 596900 h 630654"/>
              <a:gd name="connsiteX11" fmla="*/ 19050 w 679450"/>
              <a:gd name="connsiteY11" fmla="*/ 95250 h 630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450" h="630654">
                <a:moveTo>
                  <a:pt x="19050" y="95250"/>
                </a:moveTo>
                <a:lnTo>
                  <a:pt x="152400" y="0"/>
                </a:lnTo>
                <a:lnTo>
                  <a:pt x="152400" y="0"/>
                </a:lnTo>
                <a:lnTo>
                  <a:pt x="679450" y="6350"/>
                </a:lnTo>
                <a:lnTo>
                  <a:pt x="679450" y="6350"/>
                </a:lnTo>
                <a:cubicBezTo>
                  <a:pt x="676275" y="76200"/>
                  <a:pt x="664633" y="351367"/>
                  <a:pt x="660400" y="425450"/>
                </a:cubicBezTo>
                <a:cubicBezTo>
                  <a:pt x="656167" y="499533"/>
                  <a:pt x="677333" y="418042"/>
                  <a:pt x="654050" y="450850"/>
                </a:cubicBezTo>
                <a:cubicBezTo>
                  <a:pt x="630767" y="483658"/>
                  <a:pt x="551392" y="596900"/>
                  <a:pt x="520700" y="622300"/>
                </a:cubicBezTo>
                <a:cubicBezTo>
                  <a:pt x="490008" y="647700"/>
                  <a:pt x="556683" y="607483"/>
                  <a:pt x="469900" y="603250"/>
                </a:cubicBezTo>
                <a:cubicBezTo>
                  <a:pt x="383117" y="599017"/>
                  <a:pt x="0" y="596900"/>
                  <a:pt x="0" y="596900"/>
                </a:cubicBezTo>
                <a:lnTo>
                  <a:pt x="0" y="596900"/>
                </a:lnTo>
                <a:lnTo>
                  <a:pt x="19050" y="9525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: 図形 18">
            <a:extLst>
              <a:ext uri="{FF2B5EF4-FFF2-40B4-BE49-F238E27FC236}">
                <a16:creationId xmlns:a16="http://schemas.microsoft.com/office/drawing/2014/main" id="{F3567D6A-3152-C97E-E4D8-BFEF4DC9131F}"/>
              </a:ext>
            </a:extLst>
          </p:cNvPr>
          <p:cNvSpPr/>
          <p:nvPr/>
        </p:nvSpPr>
        <p:spPr>
          <a:xfrm>
            <a:off x="768350" y="5391150"/>
            <a:ext cx="438150" cy="57150"/>
          </a:xfrm>
          <a:custGeom>
            <a:avLst/>
            <a:gdLst>
              <a:gd name="connsiteX0" fmla="*/ 0 w 438150"/>
              <a:gd name="connsiteY0" fmla="*/ 50800 h 57150"/>
              <a:gd name="connsiteX1" fmla="*/ 342900 w 438150"/>
              <a:gd name="connsiteY1" fmla="*/ 57150 h 57150"/>
              <a:gd name="connsiteX2" fmla="*/ 342900 w 438150"/>
              <a:gd name="connsiteY2" fmla="*/ 57150 h 57150"/>
              <a:gd name="connsiteX3" fmla="*/ 438150 w 438150"/>
              <a:gd name="connsiteY3" fmla="*/ 0 h 57150"/>
              <a:gd name="connsiteX4" fmla="*/ 438150 w 438150"/>
              <a:gd name="connsiteY4" fmla="*/ 0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150" h="57150">
                <a:moveTo>
                  <a:pt x="0" y="50800"/>
                </a:moveTo>
                <a:lnTo>
                  <a:pt x="342900" y="57150"/>
                </a:lnTo>
                <a:lnTo>
                  <a:pt x="342900" y="57150"/>
                </a:lnTo>
                <a:lnTo>
                  <a:pt x="438150" y="0"/>
                </a:lnTo>
                <a:lnTo>
                  <a:pt x="438150" y="0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8CE1C945-FA17-94F6-23FC-559D739DFD88}"/>
              </a:ext>
            </a:extLst>
          </p:cNvPr>
          <p:cNvSpPr/>
          <p:nvPr/>
        </p:nvSpPr>
        <p:spPr>
          <a:xfrm>
            <a:off x="1952342" y="5130811"/>
            <a:ext cx="406164" cy="597191"/>
          </a:xfrm>
          <a:custGeom>
            <a:avLst/>
            <a:gdLst>
              <a:gd name="connsiteX0" fmla="*/ 0 w 406164"/>
              <a:gd name="connsiteY0" fmla="*/ 590841 h 597191"/>
              <a:gd name="connsiteX1" fmla="*/ 31750 w 406164"/>
              <a:gd name="connsiteY1" fmla="*/ 197141 h 597191"/>
              <a:gd name="connsiteX2" fmla="*/ 152400 w 406164"/>
              <a:gd name="connsiteY2" fmla="*/ 38391 h 597191"/>
              <a:gd name="connsiteX3" fmla="*/ 323850 w 406164"/>
              <a:gd name="connsiteY3" fmla="*/ 291 h 597191"/>
              <a:gd name="connsiteX4" fmla="*/ 400050 w 406164"/>
              <a:gd name="connsiteY4" fmla="*/ 25691 h 597191"/>
              <a:gd name="connsiteX5" fmla="*/ 400050 w 406164"/>
              <a:gd name="connsiteY5" fmla="*/ 108241 h 597191"/>
              <a:gd name="connsiteX6" fmla="*/ 400050 w 406164"/>
              <a:gd name="connsiteY6" fmla="*/ 216191 h 597191"/>
              <a:gd name="connsiteX7" fmla="*/ 317500 w 406164"/>
              <a:gd name="connsiteY7" fmla="*/ 343191 h 597191"/>
              <a:gd name="connsiteX8" fmla="*/ 387350 w 406164"/>
              <a:gd name="connsiteY8" fmla="*/ 597191 h 597191"/>
              <a:gd name="connsiteX9" fmla="*/ 387350 w 406164"/>
              <a:gd name="connsiteY9" fmla="*/ 597191 h 597191"/>
              <a:gd name="connsiteX10" fmla="*/ 0 w 406164"/>
              <a:gd name="connsiteY10" fmla="*/ 590841 h 597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64" h="597191">
                <a:moveTo>
                  <a:pt x="0" y="590841"/>
                </a:moveTo>
                <a:cubicBezTo>
                  <a:pt x="3175" y="440028"/>
                  <a:pt x="6350" y="289216"/>
                  <a:pt x="31750" y="197141"/>
                </a:cubicBezTo>
                <a:cubicBezTo>
                  <a:pt x="57150" y="105066"/>
                  <a:pt x="103717" y="71199"/>
                  <a:pt x="152400" y="38391"/>
                </a:cubicBezTo>
                <a:cubicBezTo>
                  <a:pt x="201083" y="5583"/>
                  <a:pt x="282575" y="2408"/>
                  <a:pt x="323850" y="291"/>
                </a:cubicBezTo>
                <a:cubicBezTo>
                  <a:pt x="365125" y="-1826"/>
                  <a:pt x="387350" y="7699"/>
                  <a:pt x="400050" y="25691"/>
                </a:cubicBezTo>
                <a:cubicBezTo>
                  <a:pt x="412750" y="43683"/>
                  <a:pt x="400050" y="108241"/>
                  <a:pt x="400050" y="108241"/>
                </a:cubicBezTo>
                <a:cubicBezTo>
                  <a:pt x="400050" y="139991"/>
                  <a:pt x="413808" y="177033"/>
                  <a:pt x="400050" y="216191"/>
                </a:cubicBezTo>
                <a:cubicBezTo>
                  <a:pt x="386292" y="255349"/>
                  <a:pt x="319617" y="279691"/>
                  <a:pt x="317500" y="343191"/>
                </a:cubicBezTo>
                <a:cubicBezTo>
                  <a:pt x="315383" y="406691"/>
                  <a:pt x="387350" y="597191"/>
                  <a:pt x="387350" y="597191"/>
                </a:cubicBezTo>
                <a:lnTo>
                  <a:pt x="387350" y="597191"/>
                </a:lnTo>
                <a:lnTo>
                  <a:pt x="0" y="590841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: 図形 20">
            <a:extLst>
              <a:ext uri="{FF2B5EF4-FFF2-40B4-BE49-F238E27FC236}">
                <a16:creationId xmlns:a16="http://schemas.microsoft.com/office/drawing/2014/main" id="{EE114C52-DC61-CD2A-D58C-8D8DB1A2F3AD}"/>
              </a:ext>
            </a:extLst>
          </p:cNvPr>
          <p:cNvSpPr/>
          <p:nvPr/>
        </p:nvSpPr>
        <p:spPr>
          <a:xfrm>
            <a:off x="1371600" y="5581650"/>
            <a:ext cx="184150" cy="88900"/>
          </a:xfrm>
          <a:custGeom>
            <a:avLst/>
            <a:gdLst>
              <a:gd name="connsiteX0" fmla="*/ 0 w 184150"/>
              <a:gd name="connsiteY0" fmla="*/ 88900 h 88900"/>
              <a:gd name="connsiteX1" fmla="*/ 184150 w 184150"/>
              <a:gd name="connsiteY1" fmla="*/ 0 h 8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4150" h="88900">
                <a:moveTo>
                  <a:pt x="0" y="88900"/>
                </a:moveTo>
                <a:lnTo>
                  <a:pt x="184150" y="0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: 図形 21">
            <a:extLst>
              <a:ext uri="{FF2B5EF4-FFF2-40B4-BE49-F238E27FC236}">
                <a16:creationId xmlns:a16="http://schemas.microsoft.com/office/drawing/2014/main" id="{70FDD84F-D7A7-909F-E099-918B6CB45447}"/>
              </a:ext>
            </a:extLst>
          </p:cNvPr>
          <p:cNvSpPr/>
          <p:nvPr/>
        </p:nvSpPr>
        <p:spPr>
          <a:xfrm>
            <a:off x="1612900" y="5480050"/>
            <a:ext cx="88900" cy="44450"/>
          </a:xfrm>
          <a:custGeom>
            <a:avLst/>
            <a:gdLst>
              <a:gd name="connsiteX0" fmla="*/ 0 w 88900"/>
              <a:gd name="connsiteY0" fmla="*/ 44450 h 44450"/>
              <a:gd name="connsiteX1" fmla="*/ 88900 w 88900"/>
              <a:gd name="connsiteY1" fmla="*/ 0 h 4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" h="44450">
                <a:moveTo>
                  <a:pt x="0" y="44450"/>
                </a:moveTo>
                <a:lnTo>
                  <a:pt x="88900" y="0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B23CA6E-0738-8575-798E-7247FBE59FCB}"/>
              </a:ext>
            </a:extLst>
          </p:cNvPr>
          <p:cNvSpPr txBox="1"/>
          <p:nvPr/>
        </p:nvSpPr>
        <p:spPr>
          <a:xfrm>
            <a:off x="552702" y="4352616"/>
            <a:ext cx="19159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紙の資料をＰＤＦ化する業務風景</a:t>
            </a:r>
          </a:p>
        </p:txBody>
      </p:sp>
      <p:sp>
        <p:nvSpPr>
          <p:cNvPr id="24" name="フリーフォーム: 図形 23">
            <a:extLst>
              <a:ext uri="{FF2B5EF4-FFF2-40B4-BE49-F238E27FC236}">
                <a16:creationId xmlns:a16="http://schemas.microsoft.com/office/drawing/2014/main" id="{73FC18A9-FD3D-BB40-8F71-990FE008078C}"/>
              </a:ext>
            </a:extLst>
          </p:cNvPr>
          <p:cNvSpPr/>
          <p:nvPr/>
        </p:nvSpPr>
        <p:spPr>
          <a:xfrm>
            <a:off x="1697831" y="6502400"/>
            <a:ext cx="543719" cy="699303"/>
          </a:xfrm>
          <a:custGeom>
            <a:avLst/>
            <a:gdLst>
              <a:gd name="connsiteX0" fmla="*/ 378619 w 543719"/>
              <a:gd name="connsiteY0" fmla="*/ 0 h 699303"/>
              <a:gd name="connsiteX1" fmla="*/ 308769 w 543719"/>
              <a:gd name="connsiteY1" fmla="*/ 88900 h 699303"/>
              <a:gd name="connsiteX2" fmla="*/ 308769 w 543719"/>
              <a:gd name="connsiteY2" fmla="*/ 88900 h 699303"/>
              <a:gd name="connsiteX3" fmla="*/ 397669 w 543719"/>
              <a:gd name="connsiteY3" fmla="*/ 101600 h 699303"/>
              <a:gd name="connsiteX4" fmla="*/ 397669 w 543719"/>
              <a:gd name="connsiteY4" fmla="*/ 101600 h 699303"/>
              <a:gd name="connsiteX5" fmla="*/ 404019 w 543719"/>
              <a:gd name="connsiteY5" fmla="*/ 228600 h 699303"/>
              <a:gd name="connsiteX6" fmla="*/ 454819 w 543719"/>
              <a:gd name="connsiteY6" fmla="*/ 209550 h 699303"/>
              <a:gd name="connsiteX7" fmla="*/ 543719 w 543719"/>
              <a:gd name="connsiteY7" fmla="*/ 165100 h 699303"/>
              <a:gd name="connsiteX8" fmla="*/ 543719 w 543719"/>
              <a:gd name="connsiteY8" fmla="*/ 165100 h 699303"/>
              <a:gd name="connsiteX9" fmla="*/ 531019 w 543719"/>
              <a:gd name="connsiteY9" fmla="*/ 266700 h 699303"/>
              <a:gd name="connsiteX10" fmla="*/ 531019 w 543719"/>
              <a:gd name="connsiteY10" fmla="*/ 266700 h 699303"/>
              <a:gd name="connsiteX11" fmla="*/ 384969 w 543719"/>
              <a:gd name="connsiteY11" fmla="*/ 342900 h 699303"/>
              <a:gd name="connsiteX12" fmla="*/ 365919 w 543719"/>
              <a:gd name="connsiteY12" fmla="*/ 381000 h 699303"/>
              <a:gd name="connsiteX13" fmla="*/ 321469 w 543719"/>
              <a:gd name="connsiteY13" fmla="*/ 508000 h 699303"/>
              <a:gd name="connsiteX14" fmla="*/ 302419 w 543719"/>
              <a:gd name="connsiteY14" fmla="*/ 596900 h 699303"/>
              <a:gd name="connsiteX15" fmla="*/ 137319 w 543719"/>
              <a:gd name="connsiteY15" fmla="*/ 527050 h 699303"/>
              <a:gd name="connsiteX16" fmla="*/ 137319 w 543719"/>
              <a:gd name="connsiteY16" fmla="*/ 457200 h 699303"/>
              <a:gd name="connsiteX17" fmla="*/ 118269 w 543719"/>
              <a:gd name="connsiteY17" fmla="*/ 400050 h 699303"/>
              <a:gd name="connsiteX18" fmla="*/ 35719 w 543719"/>
              <a:gd name="connsiteY18" fmla="*/ 355600 h 699303"/>
              <a:gd name="connsiteX19" fmla="*/ 3969 w 543719"/>
              <a:gd name="connsiteY19" fmla="*/ 368300 h 699303"/>
              <a:gd name="connsiteX20" fmla="*/ 3969 w 543719"/>
              <a:gd name="connsiteY20" fmla="*/ 412750 h 699303"/>
              <a:gd name="connsiteX21" fmla="*/ 35719 w 543719"/>
              <a:gd name="connsiteY21" fmla="*/ 469900 h 699303"/>
              <a:gd name="connsiteX22" fmla="*/ 48419 w 543719"/>
              <a:gd name="connsiteY22" fmla="*/ 533400 h 699303"/>
              <a:gd name="connsiteX23" fmla="*/ 111919 w 543719"/>
              <a:gd name="connsiteY23" fmla="*/ 577850 h 699303"/>
              <a:gd name="connsiteX24" fmla="*/ 270669 w 543719"/>
              <a:gd name="connsiteY24" fmla="*/ 685800 h 699303"/>
              <a:gd name="connsiteX25" fmla="*/ 404019 w 543719"/>
              <a:gd name="connsiteY25" fmla="*/ 679450 h 699303"/>
              <a:gd name="connsiteX26" fmla="*/ 435769 w 543719"/>
              <a:gd name="connsiteY26" fmla="*/ 520700 h 699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3719" h="699303">
                <a:moveTo>
                  <a:pt x="378619" y="0"/>
                </a:moveTo>
                <a:lnTo>
                  <a:pt x="308769" y="88900"/>
                </a:lnTo>
                <a:lnTo>
                  <a:pt x="308769" y="88900"/>
                </a:lnTo>
                <a:lnTo>
                  <a:pt x="397669" y="101600"/>
                </a:lnTo>
                <a:lnTo>
                  <a:pt x="397669" y="101600"/>
                </a:lnTo>
                <a:cubicBezTo>
                  <a:pt x="398727" y="122767"/>
                  <a:pt x="394494" y="210608"/>
                  <a:pt x="404019" y="228600"/>
                </a:cubicBezTo>
                <a:cubicBezTo>
                  <a:pt x="413544" y="246592"/>
                  <a:pt x="431536" y="220133"/>
                  <a:pt x="454819" y="209550"/>
                </a:cubicBezTo>
                <a:cubicBezTo>
                  <a:pt x="478102" y="198967"/>
                  <a:pt x="543719" y="165100"/>
                  <a:pt x="543719" y="165100"/>
                </a:cubicBezTo>
                <a:lnTo>
                  <a:pt x="543719" y="165100"/>
                </a:lnTo>
                <a:lnTo>
                  <a:pt x="531019" y="266700"/>
                </a:lnTo>
                <a:lnTo>
                  <a:pt x="531019" y="266700"/>
                </a:lnTo>
                <a:cubicBezTo>
                  <a:pt x="506677" y="279400"/>
                  <a:pt x="412486" y="323850"/>
                  <a:pt x="384969" y="342900"/>
                </a:cubicBezTo>
                <a:cubicBezTo>
                  <a:pt x="357452" y="361950"/>
                  <a:pt x="376502" y="353483"/>
                  <a:pt x="365919" y="381000"/>
                </a:cubicBezTo>
                <a:cubicBezTo>
                  <a:pt x="355336" y="408517"/>
                  <a:pt x="332052" y="472017"/>
                  <a:pt x="321469" y="508000"/>
                </a:cubicBezTo>
                <a:cubicBezTo>
                  <a:pt x="310886" y="543983"/>
                  <a:pt x="333111" y="593725"/>
                  <a:pt x="302419" y="596900"/>
                </a:cubicBezTo>
                <a:cubicBezTo>
                  <a:pt x="271727" y="600075"/>
                  <a:pt x="164836" y="550333"/>
                  <a:pt x="137319" y="527050"/>
                </a:cubicBezTo>
                <a:cubicBezTo>
                  <a:pt x="109802" y="503767"/>
                  <a:pt x="140494" y="478367"/>
                  <a:pt x="137319" y="457200"/>
                </a:cubicBezTo>
                <a:cubicBezTo>
                  <a:pt x="134144" y="436033"/>
                  <a:pt x="135202" y="416983"/>
                  <a:pt x="118269" y="400050"/>
                </a:cubicBezTo>
                <a:cubicBezTo>
                  <a:pt x="101336" y="383117"/>
                  <a:pt x="54769" y="360892"/>
                  <a:pt x="35719" y="355600"/>
                </a:cubicBezTo>
                <a:cubicBezTo>
                  <a:pt x="16669" y="350308"/>
                  <a:pt x="9261" y="358775"/>
                  <a:pt x="3969" y="368300"/>
                </a:cubicBezTo>
                <a:cubicBezTo>
                  <a:pt x="-1323" y="377825"/>
                  <a:pt x="-1323" y="395817"/>
                  <a:pt x="3969" y="412750"/>
                </a:cubicBezTo>
                <a:cubicBezTo>
                  <a:pt x="9261" y="429683"/>
                  <a:pt x="28311" y="449792"/>
                  <a:pt x="35719" y="469900"/>
                </a:cubicBezTo>
                <a:cubicBezTo>
                  <a:pt x="43127" y="490008"/>
                  <a:pt x="35719" y="515408"/>
                  <a:pt x="48419" y="533400"/>
                </a:cubicBezTo>
                <a:cubicBezTo>
                  <a:pt x="61119" y="551392"/>
                  <a:pt x="111919" y="577850"/>
                  <a:pt x="111919" y="577850"/>
                </a:cubicBezTo>
                <a:cubicBezTo>
                  <a:pt x="148961" y="603250"/>
                  <a:pt x="221986" y="668867"/>
                  <a:pt x="270669" y="685800"/>
                </a:cubicBezTo>
                <a:cubicBezTo>
                  <a:pt x="319352" y="702733"/>
                  <a:pt x="376502" y="706967"/>
                  <a:pt x="404019" y="679450"/>
                </a:cubicBezTo>
                <a:cubicBezTo>
                  <a:pt x="431536" y="651933"/>
                  <a:pt x="433652" y="586316"/>
                  <a:pt x="435769" y="52070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: 図形 24">
            <a:extLst>
              <a:ext uri="{FF2B5EF4-FFF2-40B4-BE49-F238E27FC236}">
                <a16:creationId xmlns:a16="http://schemas.microsoft.com/office/drawing/2014/main" id="{BB49AEA7-86D1-775A-68ED-4AD8A893D51E}"/>
              </a:ext>
            </a:extLst>
          </p:cNvPr>
          <p:cNvSpPr/>
          <p:nvPr/>
        </p:nvSpPr>
        <p:spPr>
          <a:xfrm>
            <a:off x="2076450" y="6306316"/>
            <a:ext cx="393285" cy="1034284"/>
          </a:xfrm>
          <a:custGeom>
            <a:avLst/>
            <a:gdLst>
              <a:gd name="connsiteX0" fmla="*/ 0 w 393285"/>
              <a:gd name="connsiteY0" fmla="*/ 189734 h 1034284"/>
              <a:gd name="connsiteX1" fmla="*/ 44450 w 393285"/>
              <a:gd name="connsiteY1" fmla="*/ 56384 h 1034284"/>
              <a:gd name="connsiteX2" fmla="*/ 101600 w 393285"/>
              <a:gd name="connsiteY2" fmla="*/ 5584 h 1034284"/>
              <a:gd name="connsiteX3" fmla="*/ 184150 w 393285"/>
              <a:gd name="connsiteY3" fmla="*/ 5584 h 1034284"/>
              <a:gd name="connsiteX4" fmla="*/ 279400 w 393285"/>
              <a:gd name="connsiteY4" fmla="*/ 43684 h 1034284"/>
              <a:gd name="connsiteX5" fmla="*/ 323850 w 393285"/>
              <a:gd name="connsiteY5" fmla="*/ 157984 h 1034284"/>
              <a:gd name="connsiteX6" fmla="*/ 317500 w 393285"/>
              <a:gd name="connsiteY6" fmla="*/ 265934 h 1034284"/>
              <a:gd name="connsiteX7" fmla="*/ 260350 w 393285"/>
              <a:gd name="connsiteY7" fmla="*/ 354834 h 1034284"/>
              <a:gd name="connsiteX8" fmla="*/ 260350 w 393285"/>
              <a:gd name="connsiteY8" fmla="*/ 354834 h 1034284"/>
              <a:gd name="connsiteX9" fmla="*/ 266700 w 393285"/>
              <a:gd name="connsiteY9" fmla="*/ 443734 h 1034284"/>
              <a:gd name="connsiteX10" fmla="*/ 266700 w 393285"/>
              <a:gd name="connsiteY10" fmla="*/ 443734 h 1034284"/>
              <a:gd name="connsiteX11" fmla="*/ 374650 w 393285"/>
              <a:gd name="connsiteY11" fmla="*/ 519934 h 1034284"/>
              <a:gd name="connsiteX12" fmla="*/ 387350 w 393285"/>
              <a:gd name="connsiteY12" fmla="*/ 723134 h 1034284"/>
              <a:gd name="connsiteX13" fmla="*/ 311150 w 393285"/>
              <a:gd name="connsiteY13" fmla="*/ 964434 h 1034284"/>
              <a:gd name="connsiteX14" fmla="*/ 304800 w 393285"/>
              <a:gd name="connsiteY14" fmla="*/ 1034284 h 1034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3285" h="1034284">
                <a:moveTo>
                  <a:pt x="0" y="189734"/>
                </a:moveTo>
                <a:cubicBezTo>
                  <a:pt x="13758" y="138405"/>
                  <a:pt x="27517" y="87076"/>
                  <a:pt x="44450" y="56384"/>
                </a:cubicBezTo>
                <a:cubicBezTo>
                  <a:pt x="61383" y="25692"/>
                  <a:pt x="78317" y="14051"/>
                  <a:pt x="101600" y="5584"/>
                </a:cubicBezTo>
                <a:cubicBezTo>
                  <a:pt x="124883" y="-2883"/>
                  <a:pt x="154517" y="-766"/>
                  <a:pt x="184150" y="5584"/>
                </a:cubicBezTo>
                <a:cubicBezTo>
                  <a:pt x="213783" y="11934"/>
                  <a:pt x="256117" y="18284"/>
                  <a:pt x="279400" y="43684"/>
                </a:cubicBezTo>
                <a:cubicBezTo>
                  <a:pt x="302683" y="69084"/>
                  <a:pt x="317500" y="120942"/>
                  <a:pt x="323850" y="157984"/>
                </a:cubicBezTo>
                <a:cubicBezTo>
                  <a:pt x="330200" y="195026"/>
                  <a:pt x="328083" y="233126"/>
                  <a:pt x="317500" y="265934"/>
                </a:cubicBezTo>
                <a:cubicBezTo>
                  <a:pt x="306917" y="298742"/>
                  <a:pt x="260350" y="354834"/>
                  <a:pt x="260350" y="354834"/>
                </a:cubicBezTo>
                <a:lnTo>
                  <a:pt x="260350" y="354834"/>
                </a:lnTo>
                <a:lnTo>
                  <a:pt x="266700" y="443734"/>
                </a:lnTo>
                <a:lnTo>
                  <a:pt x="266700" y="443734"/>
                </a:lnTo>
                <a:cubicBezTo>
                  <a:pt x="284692" y="456434"/>
                  <a:pt x="354542" y="473367"/>
                  <a:pt x="374650" y="519934"/>
                </a:cubicBezTo>
                <a:cubicBezTo>
                  <a:pt x="394758" y="566501"/>
                  <a:pt x="397933" y="649051"/>
                  <a:pt x="387350" y="723134"/>
                </a:cubicBezTo>
                <a:cubicBezTo>
                  <a:pt x="376767" y="797217"/>
                  <a:pt x="324908" y="912576"/>
                  <a:pt x="311150" y="964434"/>
                </a:cubicBezTo>
                <a:cubicBezTo>
                  <a:pt x="297392" y="1016292"/>
                  <a:pt x="301096" y="1025288"/>
                  <a:pt x="304800" y="1034284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: 図形 25">
            <a:extLst>
              <a:ext uri="{FF2B5EF4-FFF2-40B4-BE49-F238E27FC236}">
                <a16:creationId xmlns:a16="http://schemas.microsoft.com/office/drawing/2014/main" id="{20856FE1-643B-822F-EE68-A1EC3B9E933D}"/>
              </a:ext>
            </a:extLst>
          </p:cNvPr>
          <p:cNvSpPr/>
          <p:nvPr/>
        </p:nvSpPr>
        <p:spPr>
          <a:xfrm>
            <a:off x="857250" y="6207815"/>
            <a:ext cx="787400" cy="1132584"/>
          </a:xfrm>
          <a:custGeom>
            <a:avLst/>
            <a:gdLst>
              <a:gd name="connsiteX0" fmla="*/ 12700 w 787400"/>
              <a:gd name="connsiteY0" fmla="*/ 1301750 h 1301750"/>
              <a:gd name="connsiteX1" fmla="*/ 0 w 787400"/>
              <a:gd name="connsiteY1" fmla="*/ 266700 h 1301750"/>
              <a:gd name="connsiteX2" fmla="*/ 0 w 787400"/>
              <a:gd name="connsiteY2" fmla="*/ 266700 h 1301750"/>
              <a:gd name="connsiteX3" fmla="*/ 787400 w 787400"/>
              <a:gd name="connsiteY3" fmla="*/ 0 h 1301750"/>
              <a:gd name="connsiteX4" fmla="*/ 787400 w 787400"/>
              <a:gd name="connsiteY4" fmla="*/ 0 h 1301750"/>
              <a:gd name="connsiteX5" fmla="*/ 768350 w 787400"/>
              <a:gd name="connsiteY5" fmla="*/ 285750 h 1301750"/>
              <a:gd name="connsiteX6" fmla="*/ 768350 w 787400"/>
              <a:gd name="connsiteY6" fmla="*/ 1282700 h 1301750"/>
              <a:gd name="connsiteX7" fmla="*/ 768350 w 787400"/>
              <a:gd name="connsiteY7" fmla="*/ 1282700 h 1301750"/>
              <a:gd name="connsiteX8" fmla="*/ 12700 w 787400"/>
              <a:gd name="connsiteY8" fmla="*/ 1301750 h 130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7400" h="1301750">
                <a:moveTo>
                  <a:pt x="12700" y="1301750"/>
                </a:moveTo>
                <a:lnTo>
                  <a:pt x="0" y="266700"/>
                </a:lnTo>
                <a:lnTo>
                  <a:pt x="0" y="266700"/>
                </a:lnTo>
                <a:lnTo>
                  <a:pt x="787400" y="0"/>
                </a:lnTo>
                <a:lnTo>
                  <a:pt x="787400" y="0"/>
                </a:lnTo>
                <a:cubicBezTo>
                  <a:pt x="784225" y="47625"/>
                  <a:pt x="771525" y="71967"/>
                  <a:pt x="768350" y="285750"/>
                </a:cubicBezTo>
                <a:cubicBezTo>
                  <a:pt x="765175" y="499533"/>
                  <a:pt x="768350" y="1282700"/>
                  <a:pt x="768350" y="1282700"/>
                </a:cubicBezTo>
                <a:lnTo>
                  <a:pt x="768350" y="1282700"/>
                </a:lnTo>
                <a:lnTo>
                  <a:pt x="12700" y="130175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: 図形 26">
            <a:extLst>
              <a:ext uri="{FF2B5EF4-FFF2-40B4-BE49-F238E27FC236}">
                <a16:creationId xmlns:a16="http://schemas.microsoft.com/office/drawing/2014/main" id="{26A8476B-EFAB-C3D5-8776-683CE367B6D1}"/>
              </a:ext>
            </a:extLst>
          </p:cNvPr>
          <p:cNvSpPr/>
          <p:nvPr/>
        </p:nvSpPr>
        <p:spPr>
          <a:xfrm>
            <a:off x="1000194" y="6450306"/>
            <a:ext cx="520700" cy="417931"/>
          </a:xfrm>
          <a:custGeom>
            <a:avLst/>
            <a:gdLst>
              <a:gd name="connsiteX0" fmla="*/ 0 w 520700"/>
              <a:gd name="connsiteY0" fmla="*/ 177800 h 495300"/>
              <a:gd name="connsiteX1" fmla="*/ 520700 w 520700"/>
              <a:gd name="connsiteY1" fmla="*/ 0 h 495300"/>
              <a:gd name="connsiteX2" fmla="*/ 520700 w 520700"/>
              <a:gd name="connsiteY2" fmla="*/ 0 h 495300"/>
              <a:gd name="connsiteX3" fmla="*/ 501650 w 520700"/>
              <a:gd name="connsiteY3" fmla="*/ 355600 h 495300"/>
              <a:gd name="connsiteX4" fmla="*/ 501650 w 520700"/>
              <a:gd name="connsiteY4" fmla="*/ 355600 h 495300"/>
              <a:gd name="connsiteX5" fmla="*/ 25400 w 520700"/>
              <a:gd name="connsiteY5" fmla="*/ 495300 h 495300"/>
              <a:gd name="connsiteX6" fmla="*/ 25400 w 520700"/>
              <a:gd name="connsiteY6" fmla="*/ 495300 h 495300"/>
              <a:gd name="connsiteX7" fmla="*/ 0 w 520700"/>
              <a:gd name="connsiteY7" fmla="*/ 1778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0700" h="495300">
                <a:moveTo>
                  <a:pt x="0" y="177800"/>
                </a:moveTo>
                <a:lnTo>
                  <a:pt x="520700" y="0"/>
                </a:lnTo>
                <a:lnTo>
                  <a:pt x="520700" y="0"/>
                </a:lnTo>
                <a:lnTo>
                  <a:pt x="501650" y="355600"/>
                </a:lnTo>
                <a:lnTo>
                  <a:pt x="501650" y="355600"/>
                </a:lnTo>
                <a:lnTo>
                  <a:pt x="25400" y="495300"/>
                </a:lnTo>
                <a:lnTo>
                  <a:pt x="25400" y="495300"/>
                </a:lnTo>
                <a:lnTo>
                  <a:pt x="0" y="17780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: 図形 27">
            <a:extLst>
              <a:ext uri="{FF2B5EF4-FFF2-40B4-BE49-F238E27FC236}">
                <a16:creationId xmlns:a16="http://schemas.microsoft.com/office/drawing/2014/main" id="{CC9F26F3-8D01-DB8B-D84F-B69D51D96007}"/>
              </a:ext>
            </a:extLst>
          </p:cNvPr>
          <p:cNvSpPr/>
          <p:nvPr/>
        </p:nvSpPr>
        <p:spPr>
          <a:xfrm>
            <a:off x="1013517" y="6823458"/>
            <a:ext cx="520700" cy="417931"/>
          </a:xfrm>
          <a:custGeom>
            <a:avLst/>
            <a:gdLst>
              <a:gd name="connsiteX0" fmla="*/ 0 w 520700"/>
              <a:gd name="connsiteY0" fmla="*/ 177800 h 495300"/>
              <a:gd name="connsiteX1" fmla="*/ 520700 w 520700"/>
              <a:gd name="connsiteY1" fmla="*/ 0 h 495300"/>
              <a:gd name="connsiteX2" fmla="*/ 520700 w 520700"/>
              <a:gd name="connsiteY2" fmla="*/ 0 h 495300"/>
              <a:gd name="connsiteX3" fmla="*/ 501650 w 520700"/>
              <a:gd name="connsiteY3" fmla="*/ 355600 h 495300"/>
              <a:gd name="connsiteX4" fmla="*/ 501650 w 520700"/>
              <a:gd name="connsiteY4" fmla="*/ 355600 h 495300"/>
              <a:gd name="connsiteX5" fmla="*/ 25400 w 520700"/>
              <a:gd name="connsiteY5" fmla="*/ 495300 h 495300"/>
              <a:gd name="connsiteX6" fmla="*/ 25400 w 520700"/>
              <a:gd name="connsiteY6" fmla="*/ 495300 h 495300"/>
              <a:gd name="connsiteX7" fmla="*/ 0 w 520700"/>
              <a:gd name="connsiteY7" fmla="*/ 1778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0700" h="495300">
                <a:moveTo>
                  <a:pt x="0" y="177800"/>
                </a:moveTo>
                <a:lnTo>
                  <a:pt x="520700" y="0"/>
                </a:lnTo>
                <a:lnTo>
                  <a:pt x="520700" y="0"/>
                </a:lnTo>
                <a:lnTo>
                  <a:pt x="501650" y="355600"/>
                </a:lnTo>
                <a:lnTo>
                  <a:pt x="501650" y="355600"/>
                </a:lnTo>
                <a:lnTo>
                  <a:pt x="25400" y="495300"/>
                </a:lnTo>
                <a:lnTo>
                  <a:pt x="25400" y="495300"/>
                </a:lnTo>
                <a:lnTo>
                  <a:pt x="0" y="17780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: 図形 28">
            <a:extLst>
              <a:ext uri="{FF2B5EF4-FFF2-40B4-BE49-F238E27FC236}">
                <a16:creationId xmlns:a16="http://schemas.microsoft.com/office/drawing/2014/main" id="{DFD31504-675A-FC8A-6BED-165B5D70CF3B}"/>
              </a:ext>
            </a:extLst>
          </p:cNvPr>
          <p:cNvSpPr/>
          <p:nvPr/>
        </p:nvSpPr>
        <p:spPr>
          <a:xfrm>
            <a:off x="1397000" y="6565900"/>
            <a:ext cx="0" cy="152400"/>
          </a:xfrm>
          <a:custGeom>
            <a:avLst/>
            <a:gdLst>
              <a:gd name="connsiteX0" fmla="*/ 0 w 0"/>
              <a:gd name="connsiteY0" fmla="*/ 0 h 152400"/>
              <a:gd name="connsiteX1" fmla="*/ 0 w 0"/>
              <a:gd name="connsiteY1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: 図形 29">
            <a:extLst>
              <a:ext uri="{FF2B5EF4-FFF2-40B4-BE49-F238E27FC236}">
                <a16:creationId xmlns:a16="http://schemas.microsoft.com/office/drawing/2014/main" id="{6384693D-6780-40F9-9BB4-F1936B328ED0}"/>
              </a:ext>
            </a:extLst>
          </p:cNvPr>
          <p:cNvSpPr/>
          <p:nvPr/>
        </p:nvSpPr>
        <p:spPr>
          <a:xfrm>
            <a:off x="1329199" y="6583071"/>
            <a:ext cx="0" cy="152400"/>
          </a:xfrm>
          <a:custGeom>
            <a:avLst/>
            <a:gdLst>
              <a:gd name="connsiteX0" fmla="*/ 0 w 0"/>
              <a:gd name="connsiteY0" fmla="*/ 0 h 152400"/>
              <a:gd name="connsiteX1" fmla="*/ 0 w 0"/>
              <a:gd name="connsiteY1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: 図形 30">
            <a:extLst>
              <a:ext uri="{FF2B5EF4-FFF2-40B4-BE49-F238E27FC236}">
                <a16:creationId xmlns:a16="http://schemas.microsoft.com/office/drawing/2014/main" id="{B706A3AC-82C7-A0C8-3DB7-6445090D4D26}"/>
              </a:ext>
            </a:extLst>
          </p:cNvPr>
          <p:cNvSpPr/>
          <p:nvPr/>
        </p:nvSpPr>
        <p:spPr>
          <a:xfrm>
            <a:off x="1329199" y="6956223"/>
            <a:ext cx="0" cy="152400"/>
          </a:xfrm>
          <a:custGeom>
            <a:avLst/>
            <a:gdLst>
              <a:gd name="connsiteX0" fmla="*/ 0 w 0"/>
              <a:gd name="connsiteY0" fmla="*/ 0 h 152400"/>
              <a:gd name="connsiteX1" fmla="*/ 0 w 0"/>
              <a:gd name="connsiteY1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: 図形 31">
            <a:extLst>
              <a:ext uri="{FF2B5EF4-FFF2-40B4-BE49-F238E27FC236}">
                <a16:creationId xmlns:a16="http://schemas.microsoft.com/office/drawing/2014/main" id="{05AAEF3C-EA44-E4D0-F4AC-6B08AFB6794C}"/>
              </a:ext>
            </a:extLst>
          </p:cNvPr>
          <p:cNvSpPr/>
          <p:nvPr/>
        </p:nvSpPr>
        <p:spPr>
          <a:xfrm>
            <a:off x="1390650" y="6940550"/>
            <a:ext cx="0" cy="152400"/>
          </a:xfrm>
          <a:custGeom>
            <a:avLst/>
            <a:gdLst>
              <a:gd name="connsiteX0" fmla="*/ 0 w 0"/>
              <a:gd name="connsiteY0" fmla="*/ 0 h 152400"/>
              <a:gd name="connsiteX1" fmla="*/ 0 w 0"/>
              <a:gd name="connsiteY1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52400">
                <a:moveTo>
                  <a:pt x="0" y="0"/>
                </a:moveTo>
                <a:lnTo>
                  <a:pt x="0" y="152400"/>
                </a:ln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CEE3032F-020E-4D6C-D9E6-FF202D3CF82D}"/>
              </a:ext>
            </a:extLst>
          </p:cNvPr>
          <p:cNvSpPr txBox="1"/>
          <p:nvPr/>
        </p:nvSpPr>
        <p:spPr>
          <a:xfrm>
            <a:off x="596181" y="5960478"/>
            <a:ext cx="214674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決められた場所に書類を戻す業務風景</a:t>
            </a:r>
          </a:p>
        </p:txBody>
      </p:sp>
      <p:sp>
        <p:nvSpPr>
          <p:cNvPr id="34" name="フリーフォーム: 図形 33">
            <a:extLst>
              <a:ext uri="{FF2B5EF4-FFF2-40B4-BE49-F238E27FC236}">
                <a16:creationId xmlns:a16="http://schemas.microsoft.com/office/drawing/2014/main" id="{6C959059-F963-5E56-64D3-088E9F34D7BE}"/>
              </a:ext>
            </a:extLst>
          </p:cNvPr>
          <p:cNvSpPr/>
          <p:nvPr/>
        </p:nvSpPr>
        <p:spPr>
          <a:xfrm>
            <a:off x="1909622" y="6882901"/>
            <a:ext cx="109706" cy="164137"/>
          </a:xfrm>
          <a:custGeom>
            <a:avLst/>
            <a:gdLst>
              <a:gd name="connsiteX0" fmla="*/ 1728 w 109706"/>
              <a:gd name="connsiteY0" fmla="*/ 108449 h 164137"/>
              <a:gd name="connsiteX1" fmla="*/ 8078 w 109706"/>
              <a:gd name="connsiteY1" fmla="*/ 51299 h 164137"/>
              <a:gd name="connsiteX2" fmla="*/ 65228 w 109706"/>
              <a:gd name="connsiteY2" fmla="*/ 499 h 164137"/>
              <a:gd name="connsiteX3" fmla="*/ 109678 w 109706"/>
              <a:gd name="connsiteY3" fmla="*/ 83049 h 164137"/>
              <a:gd name="connsiteX4" fmla="*/ 58878 w 109706"/>
              <a:gd name="connsiteY4" fmla="*/ 133849 h 164137"/>
              <a:gd name="connsiteX5" fmla="*/ 58878 w 109706"/>
              <a:gd name="connsiteY5" fmla="*/ 159249 h 164137"/>
              <a:gd name="connsiteX6" fmla="*/ 20778 w 109706"/>
              <a:gd name="connsiteY6" fmla="*/ 159249 h 164137"/>
              <a:gd name="connsiteX7" fmla="*/ 1728 w 109706"/>
              <a:gd name="connsiteY7" fmla="*/ 108449 h 164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9706" h="164137">
                <a:moveTo>
                  <a:pt x="1728" y="108449"/>
                </a:moveTo>
                <a:cubicBezTo>
                  <a:pt x="-389" y="90457"/>
                  <a:pt x="-2505" y="69291"/>
                  <a:pt x="8078" y="51299"/>
                </a:cubicBezTo>
                <a:cubicBezTo>
                  <a:pt x="18661" y="33307"/>
                  <a:pt x="48295" y="-4793"/>
                  <a:pt x="65228" y="499"/>
                </a:cubicBezTo>
                <a:cubicBezTo>
                  <a:pt x="82161" y="5791"/>
                  <a:pt x="110736" y="60824"/>
                  <a:pt x="109678" y="83049"/>
                </a:cubicBezTo>
                <a:cubicBezTo>
                  <a:pt x="108620" y="105274"/>
                  <a:pt x="58878" y="133849"/>
                  <a:pt x="58878" y="133849"/>
                </a:cubicBezTo>
                <a:cubicBezTo>
                  <a:pt x="50411" y="146549"/>
                  <a:pt x="65228" y="155016"/>
                  <a:pt x="58878" y="159249"/>
                </a:cubicBezTo>
                <a:cubicBezTo>
                  <a:pt x="52528" y="163482"/>
                  <a:pt x="28186" y="167716"/>
                  <a:pt x="20778" y="159249"/>
                </a:cubicBezTo>
                <a:cubicBezTo>
                  <a:pt x="13370" y="150782"/>
                  <a:pt x="3845" y="126441"/>
                  <a:pt x="1728" y="10844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: 図形 34">
            <a:extLst>
              <a:ext uri="{FF2B5EF4-FFF2-40B4-BE49-F238E27FC236}">
                <a16:creationId xmlns:a16="http://schemas.microsoft.com/office/drawing/2014/main" id="{E1DF2393-7C27-FE02-467F-78259FDAD608}"/>
              </a:ext>
            </a:extLst>
          </p:cNvPr>
          <p:cNvSpPr/>
          <p:nvPr/>
        </p:nvSpPr>
        <p:spPr>
          <a:xfrm>
            <a:off x="1873250" y="6718300"/>
            <a:ext cx="222250" cy="247650"/>
          </a:xfrm>
          <a:custGeom>
            <a:avLst/>
            <a:gdLst>
              <a:gd name="connsiteX0" fmla="*/ 57150 w 222250"/>
              <a:gd name="connsiteY0" fmla="*/ 190500 h 247650"/>
              <a:gd name="connsiteX1" fmla="*/ 0 w 222250"/>
              <a:gd name="connsiteY1" fmla="*/ 50800 h 247650"/>
              <a:gd name="connsiteX2" fmla="*/ 0 w 222250"/>
              <a:gd name="connsiteY2" fmla="*/ 50800 h 247650"/>
              <a:gd name="connsiteX3" fmla="*/ 177800 w 222250"/>
              <a:gd name="connsiteY3" fmla="*/ 0 h 247650"/>
              <a:gd name="connsiteX4" fmla="*/ 177800 w 222250"/>
              <a:gd name="connsiteY4" fmla="*/ 0 h 247650"/>
              <a:gd name="connsiteX5" fmla="*/ 222250 w 222250"/>
              <a:gd name="connsiteY5" fmla="*/ 114300 h 247650"/>
              <a:gd name="connsiteX6" fmla="*/ 222250 w 222250"/>
              <a:gd name="connsiteY6" fmla="*/ 114300 h 247650"/>
              <a:gd name="connsiteX7" fmla="*/ 196850 w 222250"/>
              <a:gd name="connsiteY7" fmla="*/ 177800 h 247650"/>
              <a:gd name="connsiteX8" fmla="*/ 196850 w 222250"/>
              <a:gd name="connsiteY8" fmla="*/ 177800 h 247650"/>
              <a:gd name="connsiteX9" fmla="*/ 158750 w 222250"/>
              <a:gd name="connsiteY9" fmla="*/ 247650 h 247650"/>
              <a:gd name="connsiteX10" fmla="*/ 158750 w 222250"/>
              <a:gd name="connsiteY10" fmla="*/ 247650 h 247650"/>
              <a:gd name="connsiteX11" fmla="*/ 127000 w 222250"/>
              <a:gd name="connsiteY11" fmla="*/ 171450 h 247650"/>
              <a:gd name="connsiteX12" fmla="*/ 101600 w 222250"/>
              <a:gd name="connsiteY12" fmla="*/ 158750 h 247650"/>
              <a:gd name="connsiteX13" fmla="*/ 57150 w 222250"/>
              <a:gd name="connsiteY13" fmla="*/ 19050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2250" h="247650">
                <a:moveTo>
                  <a:pt x="57150" y="190500"/>
                </a:moveTo>
                <a:lnTo>
                  <a:pt x="0" y="50800"/>
                </a:lnTo>
                <a:lnTo>
                  <a:pt x="0" y="50800"/>
                </a:lnTo>
                <a:lnTo>
                  <a:pt x="177800" y="0"/>
                </a:lnTo>
                <a:lnTo>
                  <a:pt x="177800" y="0"/>
                </a:lnTo>
                <a:lnTo>
                  <a:pt x="222250" y="114300"/>
                </a:lnTo>
                <a:lnTo>
                  <a:pt x="222250" y="114300"/>
                </a:lnTo>
                <a:lnTo>
                  <a:pt x="196850" y="177800"/>
                </a:lnTo>
                <a:lnTo>
                  <a:pt x="196850" y="177800"/>
                </a:lnTo>
                <a:lnTo>
                  <a:pt x="158750" y="247650"/>
                </a:lnTo>
                <a:lnTo>
                  <a:pt x="158750" y="247650"/>
                </a:lnTo>
                <a:lnTo>
                  <a:pt x="127000" y="171450"/>
                </a:lnTo>
                <a:cubicBezTo>
                  <a:pt x="117475" y="156633"/>
                  <a:pt x="101600" y="158750"/>
                  <a:pt x="101600" y="158750"/>
                </a:cubicBezTo>
                <a:cubicBezTo>
                  <a:pt x="94192" y="158750"/>
                  <a:pt x="88371" y="165100"/>
                  <a:pt x="57150" y="190500"/>
                </a:cubicBez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: 図形 35">
            <a:extLst>
              <a:ext uri="{FF2B5EF4-FFF2-40B4-BE49-F238E27FC236}">
                <a16:creationId xmlns:a16="http://schemas.microsoft.com/office/drawing/2014/main" id="{049753D7-567D-4688-18ED-7216F0E578A4}"/>
              </a:ext>
            </a:extLst>
          </p:cNvPr>
          <p:cNvSpPr/>
          <p:nvPr/>
        </p:nvSpPr>
        <p:spPr>
          <a:xfrm>
            <a:off x="2084868" y="7633274"/>
            <a:ext cx="547275" cy="801040"/>
          </a:xfrm>
          <a:custGeom>
            <a:avLst/>
            <a:gdLst>
              <a:gd name="connsiteX0" fmla="*/ 7525 w 547275"/>
              <a:gd name="connsiteY0" fmla="*/ 756590 h 801040"/>
              <a:gd name="connsiteX1" fmla="*/ 7525 w 547275"/>
              <a:gd name="connsiteY1" fmla="*/ 89840 h 801040"/>
              <a:gd name="connsiteX2" fmla="*/ 7525 w 547275"/>
              <a:gd name="connsiteY2" fmla="*/ 13640 h 801040"/>
              <a:gd name="connsiteX3" fmla="*/ 109125 w 547275"/>
              <a:gd name="connsiteY3" fmla="*/ 940 h 801040"/>
              <a:gd name="connsiteX4" fmla="*/ 547275 w 547275"/>
              <a:gd name="connsiteY4" fmla="*/ 940 h 801040"/>
              <a:gd name="connsiteX5" fmla="*/ 547275 w 547275"/>
              <a:gd name="connsiteY5" fmla="*/ 940 h 801040"/>
              <a:gd name="connsiteX6" fmla="*/ 540925 w 547275"/>
              <a:gd name="connsiteY6" fmla="*/ 801040 h 801040"/>
              <a:gd name="connsiteX7" fmla="*/ 540925 w 547275"/>
              <a:gd name="connsiteY7" fmla="*/ 801040 h 801040"/>
              <a:gd name="connsiteX8" fmla="*/ 7525 w 547275"/>
              <a:gd name="connsiteY8" fmla="*/ 756590 h 801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7275" h="801040">
                <a:moveTo>
                  <a:pt x="7525" y="756590"/>
                </a:moveTo>
                <a:lnTo>
                  <a:pt x="7525" y="89840"/>
                </a:lnTo>
                <a:cubicBezTo>
                  <a:pt x="7525" y="-33985"/>
                  <a:pt x="-9408" y="28457"/>
                  <a:pt x="7525" y="13640"/>
                </a:cubicBezTo>
                <a:cubicBezTo>
                  <a:pt x="24458" y="-1177"/>
                  <a:pt x="19167" y="3057"/>
                  <a:pt x="109125" y="940"/>
                </a:cubicBezTo>
                <a:cubicBezTo>
                  <a:pt x="199083" y="-1177"/>
                  <a:pt x="547275" y="940"/>
                  <a:pt x="547275" y="940"/>
                </a:cubicBezTo>
                <a:lnTo>
                  <a:pt x="547275" y="940"/>
                </a:lnTo>
                <a:cubicBezTo>
                  <a:pt x="546217" y="134290"/>
                  <a:pt x="540925" y="801040"/>
                  <a:pt x="540925" y="801040"/>
                </a:cubicBezTo>
                <a:lnTo>
                  <a:pt x="540925" y="801040"/>
                </a:lnTo>
                <a:lnTo>
                  <a:pt x="7525" y="75659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: 図形 36">
            <a:extLst>
              <a:ext uri="{FF2B5EF4-FFF2-40B4-BE49-F238E27FC236}">
                <a16:creationId xmlns:a16="http://schemas.microsoft.com/office/drawing/2014/main" id="{4EA04240-5053-D417-0BB9-B75973E96B24}"/>
              </a:ext>
            </a:extLst>
          </p:cNvPr>
          <p:cNvSpPr/>
          <p:nvPr/>
        </p:nvSpPr>
        <p:spPr>
          <a:xfrm>
            <a:off x="649749" y="8603389"/>
            <a:ext cx="1308100" cy="203200"/>
          </a:xfrm>
          <a:custGeom>
            <a:avLst/>
            <a:gdLst>
              <a:gd name="connsiteX0" fmla="*/ 0 w 1308100"/>
              <a:gd name="connsiteY0" fmla="*/ 12700 h 203200"/>
              <a:gd name="connsiteX1" fmla="*/ 6350 w 1308100"/>
              <a:gd name="connsiteY1" fmla="*/ 203200 h 203200"/>
              <a:gd name="connsiteX2" fmla="*/ 6350 w 1308100"/>
              <a:gd name="connsiteY2" fmla="*/ 203200 h 203200"/>
              <a:gd name="connsiteX3" fmla="*/ 1308100 w 1308100"/>
              <a:gd name="connsiteY3" fmla="*/ 196850 h 203200"/>
              <a:gd name="connsiteX4" fmla="*/ 1308100 w 1308100"/>
              <a:gd name="connsiteY4" fmla="*/ 196850 h 203200"/>
              <a:gd name="connsiteX5" fmla="*/ 1060450 w 1308100"/>
              <a:gd name="connsiteY5" fmla="*/ 0 h 203200"/>
              <a:gd name="connsiteX6" fmla="*/ 1060450 w 1308100"/>
              <a:gd name="connsiteY6" fmla="*/ 0 h 203200"/>
              <a:gd name="connsiteX7" fmla="*/ 0 w 1308100"/>
              <a:gd name="connsiteY7" fmla="*/ 1270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08100" h="203200">
                <a:moveTo>
                  <a:pt x="0" y="12700"/>
                </a:moveTo>
                <a:lnTo>
                  <a:pt x="6350" y="203200"/>
                </a:lnTo>
                <a:lnTo>
                  <a:pt x="6350" y="203200"/>
                </a:lnTo>
                <a:lnTo>
                  <a:pt x="1308100" y="196850"/>
                </a:lnTo>
                <a:lnTo>
                  <a:pt x="1308100" y="196850"/>
                </a:lnTo>
                <a:lnTo>
                  <a:pt x="1060450" y="0"/>
                </a:lnTo>
                <a:lnTo>
                  <a:pt x="1060450" y="0"/>
                </a:lnTo>
                <a:lnTo>
                  <a:pt x="0" y="1270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: 図形 37">
            <a:extLst>
              <a:ext uri="{FF2B5EF4-FFF2-40B4-BE49-F238E27FC236}">
                <a16:creationId xmlns:a16="http://schemas.microsoft.com/office/drawing/2014/main" id="{6867E06E-CC86-4BA3-42D6-57A9E61370BD}"/>
              </a:ext>
            </a:extLst>
          </p:cNvPr>
          <p:cNvSpPr/>
          <p:nvPr/>
        </p:nvSpPr>
        <p:spPr>
          <a:xfrm>
            <a:off x="2159571" y="7730723"/>
            <a:ext cx="76200" cy="133350"/>
          </a:xfrm>
          <a:custGeom>
            <a:avLst/>
            <a:gdLst>
              <a:gd name="connsiteX0" fmla="*/ 0 w 76200"/>
              <a:gd name="connsiteY0" fmla="*/ 0 h 133350"/>
              <a:gd name="connsiteX1" fmla="*/ 6350 w 76200"/>
              <a:gd name="connsiteY1" fmla="*/ 133350 h 133350"/>
              <a:gd name="connsiteX2" fmla="*/ 6350 w 76200"/>
              <a:gd name="connsiteY2" fmla="*/ 133350 h 133350"/>
              <a:gd name="connsiteX3" fmla="*/ 76200 w 76200"/>
              <a:gd name="connsiteY3" fmla="*/ 133350 h 133350"/>
              <a:gd name="connsiteX4" fmla="*/ 76200 w 76200"/>
              <a:gd name="connsiteY4" fmla="*/ 133350 h 133350"/>
              <a:gd name="connsiteX5" fmla="*/ 63500 w 76200"/>
              <a:gd name="connsiteY5" fmla="*/ 6350 h 133350"/>
              <a:gd name="connsiteX6" fmla="*/ 63500 w 76200"/>
              <a:gd name="connsiteY6" fmla="*/ 6350 h 133350"/>
              <a:gd name="connsiteX7" fmla="*/ 0 w 76200"/>
              <a:gd name="connsiteY7" fmla="*/ 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200" h="133350">
                <a:moveTo>
                  <a:pt x="0" y="0"/>
                </a:moveTo>
                <a:lnTo>
                  <a:pt x="6350" y="133350"/>
                </a:lnTo>
                <a:lnTo>
                  <a:pt x="6350" y="133350"/>
                </a:lnTo>
                <a:lnTo>
                  <a:pt x="76200" y="133350"/>
                </a:lnTo>
                <a:lnTo>
                  <a:pt x="76200" y="133350"/>
                </a:lnTo>
                <a:lnTo>
                  <a:pt x="63500" y="6350"/>
                </a:lnTo>
                <a:lnTo>
                  <a:pt x="63500" y="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: 図形 38">
            <a:extLst>
              <a:ext uri="{FF2B5EF4-FFF2-40B4-BE49-F238E27FC236}">
                <a16:creationId xmlns:a16="http://schemas.microsoft.com/office/drawing/2014/main" id="{2CE87C4B-52EB-FE95-64E6-DBA18594A01F}"/>
              </a:ext>
            </a:extLst>
          </p:cNvPr>
          <p:cNvSpPr/>
          <p:nvPr/>
        </p:nvSpPr>
        <p:spPr>
          <a:xfrm>
            <a:off x="2282305" y="7730723"/>
            <a:ext cx="76200" cy="133350"/>
          </a:xfrm>
          <a:custGeom>
            <a:avLst/>
            <a:gdLst>
              <a:gd name="connsiteX0" fmla="*/ 0 w 76200"/>
              <a:gd name="connsiteY0" fmla="*/ 0 h 133350"/>
              <a:gd name="connsiteX1" fmla="*/ 6350 w 76200"/>
              <a:gd name="connsiteY1" fmla="*/ 133350 h 133350"/>
              <a:gd name="connsiteX2" fmla="*/ 6350 w 76200"/>
              <a:gd name="connsiteY2" fmla="*/ 133350 h 133350"/>
              <a:gd name="connsiteX3" fmla="*/ 76200 w 76200"/>
              <a:gd name="connsiteY3" fmla="*/ 133350 h 133350"/>
              <a:gd name="connsiteX4" fmla="*/ 76200 w 76200"/>
              <a:gd name="connsiteY4" fmla="*/ 133350 h 133350"/>
              <a:gd name="connsiteX5" fmla="*/ 63500 w 76200"/>
              <a:gd name="connsiteY5" fmla="*/ 6350 h 133350"/>
              <a:gd name="connsiteX6" fmla="*/ 63500 w 76200"/>
              <a:gd name="connsiteY6" fmla="*/ 6350 h 133350"/>
              <a:gd name="connsiteX7" fmla="*/ 0 w 76200"/>
              <a:gd name="connsiteY7" fmla="*/ 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200" h="133350">
                <a:moveTo>
                  <a:pt x="0" y="0"/>
                </a:moveTo>
                <a:lnTo>
                  <a:pt x="6350" y="133350"/>
                </a:lnTo>
                <a:lnTo>
                  <a:pt x="6350" y="133350"/>
                </a:lnTo>
                <a:lnTo>
                  <a:pt x="76200" y="133350"/>
                </a:lnTo>
                <a:lnTo>
                  <a:pt x="76200" y="133350"/>
                </a:lnTo>
                <a:lnTo>
                  <a:pt x="63500" y="6350"/>
                </a:lnTo>
                <a:lnTo>
                  <a:pt x="63500" y="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: 図形 39">
            <a:extLst>
              <a:ext uri="{FF2B5EF4-FFF2-40B4-BE49-F238E27FC236}">
                <a16:creationId xmlns:a16="http://schemas.microsoft.com/office/drawing/2014/main" id="{9676C521-5783-9CBA-742F-5D87157AFD50}"/>
              </a:ext>
            </a:extLst>
          </p:cNvPr>
          <p:cNvSpPr/>
          <p:nvPr/>
        </p:nvSpPr>
        <p:spPr>
          <a:xfrm>
            <a:off x="2392411" y="7736880"/>
            <a:ext cx="76200" cy="133350"/>
          </a:xfrm>
          <a:custGeom>
            <a:avLst/>
            <a:gdLst>
              <a:gd name="connsiteX0" fmla="*/ 0 w 76200"/>
              <a:gd name="connsiteY0" fmla="*/ 0 h 133350"/>
              <a:gd name="connsiteX1" fmla="*/ 6350 w 76200"/>
              <a:gd name="connsiteY1" fmla="*/ 133350 h 133350"/>
              <a:gd name="connsiteX2" fmla="*/ 6350 w 76200"/>
              <a:gd name="connsiteY2" fmla="*/ 133350 h 133350"/>
              <a:gd name="connsiteX3" fmla="*/ 76200 w 76200"/>
              <a:gd name="connsiteY3" fmla="*/ 133350 h 133350"/>
              <a:gd name="connsiteX4" fmla="*/ 76200 w 76200"/>
              <a:gd name="connsiteY4" fmla="*/ 133350 h 133350"/>
              <a:gd name="connsiteX5" fmla="*/ 63500 w 76200"/>
              <a:gd name="connsiteY5" fmla="*/ 6350 h 133350"/>
              <a:gd name="connsiteX6" fmla="*/ 63500 w 76200"/>
              <a:gd name="connsiteY6" fmla="*/ 6350 h 133350"/>
              <a:gd name="connsiteX7" fmla="*/ 0 w 76200"/>
              <a:gd name="connsiteY7" fmla="*/ 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200" h="133350">
                <a:moveTo>
                  <a:pt x="0" y="0"/>
                </a:moveTo>
                <a:lnTo>
                  <a:pt x="6350" y="133350"/>
                </a:lnTo>
                <a:lnTo>
                  <a:pt x="6350" y="133350"/>
                </a:lnTo>
                <a:lnTo>
                  <a:pt x="76200" y="133350"/>
                </a:lnTo>
                <a:lnTo>
                  <a:pt x="76200" y="133350"/>
                </a:lnTo>
                <a:lnTo>
                  <a:pt x="63500" y="6350"/>
                </a:lnTo>
                <a:lnTo>
                  <a:pt x="63500" y="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: 図形 40">
            <a:extLst>
              <a:ext uri="{FF2B5EF4-FFF2-40B4-BE49-F238E27FC236}">
                <a16:creationId xmlns:a16="http://schemas.microsoft.com/office/drawing/2014/main" id="{D10945FC-336C-56A1-9F77-4D45CBDE7C3C}"/>
              </a:ext>
            </a:extLst>
          </p:cNvPr>
          <p:cNvSpPr/>
          <p:nvPr/>
        </p:nvSpPr>
        <p:spPr>
          <a:xfrm>
            <a:off x="2512277" y="7745286"/>
            <a:ext cx="76200" cy="133350"/>
          </a:xfrm>
          <a:custGeom>
            <a:avLst/>
            <a:gdLst>
              <a:gd name="connsiteX0" fmla="*/ 0 w 76200"/>
              <a:gd name="connsiteY0" fmla="*/ 0 h 133350"/>
              <a:gd name="connsiteX1" fmla="*/ 6350 w 76200"/>
              <a:gd name="connsiteY1" fmla="*/ 133350 h 133350"/>
              <a:gd name="connsiteX2" fmla="*/ 6350 w 76200"/>
              <a:gd name="connsiteY2" fmla="*/ 133350 h 133350"/>
              <a:gd name="connsiteX3" fmla="*/ 76200 w 76200"/>
              <a:gd name="connsiteY3" fmla="*/ 133350 h 133350"/>
              <a:gd name="connsiteX4" fmla="*/ 76200 w 76200"/>
              <a:gd name="connsiteY4" fmla="*/ 133350 h 133350"/>
              <a:gd name="connsiteX5" fmla="*/ 63500 w 76200"/>
              <a:gd name="connsiteY5" fmla="*/ 6350 h 133350"/>
              <a:gd name="connsiteX6" fmla="*/ 63500 w 76200"/>
              <a:gd name="connsiteY6" fmla="*/ 6350 h 133350"/>
              <a:gd name="connsiteX7" fmla="*/ 0 w 76200"/>
              <a:gd name="connsiteY7" fmla="*/ 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200" h="133350">
                <a:moveTo>
                  <a:pt x="0" y="0"/>
                </a:moveTo>
                <a:lnTo>
                  <a:pt x="6350" y="133350"/>
                </a:lnTo>
                <a:lnTo>
                  <a:pt x="6350" y="133350"/>
                </a:lnTo>
                <a:lnTo>
                  <a:pt x="76200" y="133350"/>
                </a:lnTo>
                <a:lnTo>
                  <a:pt x="76200" y="133350"/>
                </a:lnTo>
                <a:lnTo>
                  <a:pt x="63500" y="6350"/>
                </a:lnTo>
                <a:lnTo>
                  <a:pt x="63500" y="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: 図形 41">
            <a:extLst>
              <a:ext uri="{FF2B5EF4-FFF2-40B4-BE49-F238E27FC236}">
                <a16:creationId xmlns:a16="http://schemas.microsoft.com/office/drawing/2014/main" id="{6BE3C170-E13F-ED7C-BE01-C6F4E3C88022}"/>
              </a:ext>
            </a:extLst>
          </p:cNvPr>
          <p:cNvSpPr/>
          <p:nvPr/>
        </p:nvSpPr>
        <p:spPr>
          <a:xfrm>
            <a:off x="2159571" y="7919849"/>
            <a:ext cx="76200" cy="133350"/>
          </a:xfrm>
          <a:custGeom>
            <a:avLst/>
            <a:gdLst>
              <a:gd name="connsiteX0" fmla="*/ 0 w 76200"/>
              <a:gd name="connsiteY0" fmla="*/ 0 h 133350"/>
              <a:gd name="connsiteX1" fmla="*/ 6350 w 76200"/>
              <a:gd name="connsiteY1" fmla="*/ 133350 h 133350"/>
              <a:gd name="connsiteX2" fmla="*/ 6350 w 76200"/>
              <a:gd name="connsiteY2" fmla="*/ 133350 h 133350"/>
              <a:gd name="connsiteX3" fmla="*/ 76200 w 76200"/>
              <a:gd name="connsiteY3" fmla="*/ 133350 h 133350"/>
              <a:gd name="connsiteX4" fmla="*/ 76200 w 76200"/>
              <a:gd name="connsiteY4" fmla="*/ 133350 h 133350"/>
              <a:gd name="connsiteX5" fmla="*/ 63500 w 76200"/>
              <a:gd name="connsiteY5" fmla="*/ 6350 h 133350"/>
              <a:gd name="connsiteX6" fmla="*/ 63500 w 76200"/>
              <a:gd name="connsiteY6" fmla="*/ 6350 h 133350"/>
              <a:gd name="connsiteX7" fmla="*/ 0 w 76200"/>
              <a:gd name="connsiteY7" fmla="*/ 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200" h="133350">
                <a:moveTo>
                  <a:pt x="0" y="0"/>
                </a:moveTo>
                <a:lnTo>
                  <a:pt x="6350" y="133350"/>
                </a:lnTo>
                <a:lnTo>
                  <a:pt x="6350" y="133350"/>
                </a:lnTo>
                <a:lnTo>
                  <a:pt x="76200" y="133350"/>
                </a:lnTo>
                <a:lnTo>
                  <a:pt x="76200" y="133350"/>
                </a:lnTo>
                <a:lnTo>
                  <a:pt x="63500" y="6350"/>
                </a:lnTo>
                <a:lnTo>
                  <a:pt x="63500" y="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: 図形 42">
            <a:extLst>
              <a:ext uri="{FF2B5EF4-FFF2-40B4-BE49-F238E27FC236}">
                <a16:creationId xmlns:a16="http://schemas.microsoft.com/office/drawing/2014/main" id="{EB4B1064-E5DD-59AB-5A1E-F371C0DFA800}"/>
              </a:ext>
            </a:extLst>
          </p:cNvPr>
          <p:cNvSpPr/>
          <p:nvPr/>
        </p:nvSpPr>
        <p:spPr>
          <a:xfrm>
            <a:off x="2282305" y="7919849"/>
            <a:ext cx="76200" cy="133350"/>
          </a:xfrm>
          <a:custGeom>
            <a:avLst/>
            <a:gdLst>
              <a:gd name="connsiteX0" fmla="*/ 0 w 76200"/>
              <a:gd name="connsiteY0" fmla="*/ 0 h 133350"/>
              <a:gd name="connsiteX1" fmla="*/ 6350 w 76200"/>
              <a:gd name="connsiteY1" fmla="*/ 133350 h 133350"/>
              <a:gd name="connsiteX2" fmla="*/ 6350 w 76200"/>
              <a:gd name="connsiteY2" fmla="*/ 133350 h 133350"/>
              <a:gd name="connsiteX3" fmla="*/ 76200 w 76200"/>
              <a:gd name="connsiteY3" fmla="*/ 133350 h 133350"/>
              <a:gd name="connsiteX4" fmla="*/ 76200 w 76200"/>
              <a:gd name="connsiteY4" fmla="*/ 133350 h 133350"/>
              <a:gd name="connsiteX5" fmla="*/ 63500 w 76200"/>
              <a:gd name="connsiteY5" fmla="*/ 6350 h 133350"/>
              <a:gd name="connsiteX6" fmla="*/ 63500 w 76200"/>
              <a:gd name="connsiteY6" fmla="*/ 6350 h 133350"/>
              <a:gd name="connsiteX7" fmla="*/ 0 w 76200"/>
              <a:gd name="connsiteY7" fmla="*/ 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200" h="133350">
                <a:moveTo>
                  <a:pt x="0" y="0"/>
                </a:moveTo>
                <a:lnTo>
                  <a:pt x="6350" y="133350"/>
                </a:lnTo>
                <a:lnTo>
                  <a:pt x="6350" y="133350"/>
                </a:lnTo>
                <a:lnTo>
                  <a:pt x="76200" y="133350"/>
                </a:lnTo>
                <a:lnTo>
                  <a:pt x="76200" y="133350"/>
                </a:lnTo>
                <a:lnTo>
                  <a:pt x="63500" y="6350"/>
                </a:lnTo>
                <a:lnTo>
                  <a:pt x="63500" y="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: 図形 43">
            <a:extLst>
              <a:ext uri="{FF2B5EF4-FFF2-40B4-BE49-F238E27FC236}">
                <a16:creationId xmlns:a16="http://schemas.microsoft.com/office/drawing/2014/main" id="{293053DC-AD63-17F3-DA15-99A6F4B9C02B}"/>
              </a:ext>
            </a:extLst>
          </p:cNvPr>
          <p:cNvSpPr/>
          <p:nvPr/>
        </p:nvSpPr>
        <p:spPr>
          <a:xfrm>
            <a:off x="2392411" y="7926006"/>
            <a:ext cx="76200" cy="133350"/>
          </a:xfrm>
          <a:custGeom>
            <a:avLst/>
            <a:gdLst>
              <a:gd name="connsiteX0" fmla="*/ 0 w 76200"/>
              <a:gd name="connsiteY0" fmla="*/ 0 h 133350"/>
              <a:gd name="connsiteX1" fmla="*/ 6350 w 76200"/>
              <a:gd name="connsiteY1" fmla="*/ 133350 h 133350"/>
              <a:gd name="connsiteX2" fmla="*/ 6350 w 76200"/>
              <a:gd name="connsiteY2" fmla="*/ 133350 h 133350"/>
              <a:gd name="connsiteX3" fmla="*/ 76200 w 76200"/>
              <a:gd name="connsiteY3" fmla="*/ 133350 h 133350"/>
              <a:gd name="connsiteX4" fmla="*/ 76200 w 76200"/>
              <a:gd name="connsiteY4" fmla="*/ 133350 h 133350"/>
              <a:gd name="connsiteX5" fmla="*/ 63500 w 76200"/>
              <a:gd name="connsiteY5" fmla="*/ 6350 h 133350"/>
              <a:gd name="connsiteX6" fmla="*/ 63500 w 76200"/>
              <a:gd name="connsiteY6" fmla="*/ 6350 h 133350"/>
              <a:gd name="connsiteX7" fmla="*/ 0 w 76200"/>
              <a:gd name="connsiteY7" fmla="*/ 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200" h="133350">
                <a:moveTo>
                  <a:pt x="0" y="0"/>
                </a:moveTo>
                <a:lnTo>
                  <a:pt x="6350" y="133350"/>
                </a:lnTo>
                <a:lnTo>
                  <a:pt x="6350" y="133350"/>
                </a:lnTo>
                <a:lnTo>
                  <a:pt x="76200" y="133350"/>
                </a:lnTo>
                <a:lnTo>
                  <a:pt x="76200" y="133350"/>
                </a:lnTo>
                <a:lnTo>
                  <a:pt x="63500" y="6350"/>
                </a:lnTo>
                <a:lnTo>
                  <a:pt x="63500" y="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フリーフォーム: 図形 44">
            <a:extLst>
              <a:ext uri="{FF2B5EF4-FFF2-40B4-BE49-F238E27FC236}">
                <a16:creationId xmlns:a16="http://schemas.microsoft.com/office/drawing/2014/main" id="{649837F7-3395-2FEE-3B12-8D1C0E08BDD9}"/>
              </a:ext>
            </a:extLst>
          </p:cNvPr>
          <p:cNvSpPr/>
          <p:nvPr/>
        </p:nvSpPr>
        <p:spPr>
          <a:xfrm>
            <a:off x="2512277" y="7934412"/>
            <a:ext cx="76200" cy="133350"/>
          </a:xfrm>
          <a:custGeom>
            <a:avLst/>
            <a:gdLst>
              <a:gd name="connsiteX0" fmla="*/ 0 w 76200"/>
              <a:gd name="connsiteY0" fmla="*/ 0 h 133350"/>
              <a:gd name="connsiteX1" fmla="*/ 6350 w 76200"/>
              <a:gd name="connsiteY1" fmla="*/ 133350 h 133350"/>
              <a:gd name="connsiteX2" fmla="*/ 6350 w 76200"/>
              <a:gd name="connsiteY2" fmla="*/ 133350 h 133350"/>
              <a:gd name="connsiteX3" fmla="*/ 76200 w 76200"/>
              <a:gd name="connsiteY3" fmla="*/ 133350 h 133350"/>
              <a:gd name="connsiteX4" fmla="*/ 76200 w 76200"/>
              <a:gd name="connsiteY4" fmla="*/ 133350 h 133350"/>
              <a:gd name="connsiteX5" fmla="*/ 63500 w 76200"/>
              <a:gd name="connsiteY5" fmla="*/ 6350 h 133350"/>
              <a:gd name="connsiteX6" fmla="*/ 63500 w 76200"/>
              <a:gd name="connsiteY6" fmla="*/ 6350 h 133350"/>
              <a:gd name="connsiteX7" fmla="*/ 0 w 76200"/>
              <a:gd name="connsiteY7" fmla="*/ 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200" h="133350">
                <a:moveTo>
                  <a:pt x="0" y="0"/>
                </a:moveTo>
                <a:lnTo>
                  <a:pt x="6350" y="133350"/>
                </a:lnTo>
                <a:lnTo>
                  <a:pt x="6350" y="133350"/>
                </a:lnTo>
                <a:lnTo>
                  <a:pt x="76200" y="133350"/>
                </a:lnTo>
                <a:lnTo>
                  <a:pt x="76200" y="133350"/>
                </a:lnTo>
                <a:lnTo>
                  <a:pt x="63500" y="6350"/>
                </a:lnTo>
                <a:lnTo>
                  <a:pt x="63500" y="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フリーフォーム: 図形 45">
            <a:extLst>
              <a:ext uri="{FF2B5EF4-FFF2-40B4-BE49-F238E27FC236}">
                <a16:creationId xmlns:a16="http://schemas.microsoft.com/office/drawing/2014/main" id="{DA9B87CF-9F9B-2234-FB6F-E1BBA12C8ABA}"/>
              </a:ext>
            </a:extLst>
          </p:cNvPr>
          <p:cNvSpPr/>
          <p:nvPr/>
        </p:nvSpPr>
        <p:spPr>
          <a:xfrm rot="11003558">
            <a:off x="2231746" y="8178925"/>
            <a:ext cx="276506" cy="144226"/>
          </a:xfrm>
          <a:custGeom>
            <a:avLst/>
            <a:gdLst>
              <a:gd name="connsiteX0" fmla="*/ 0 w 76200"/>
              <a:gd name="connsiteY0" fmla="*/ 0 h 133350"/>
              <a:gd name="connsiteX1" fmla="*/ 6350 w 76200"/>
              <a:gd name="connsiteY1" fmla="*/ 133350 h 133350"/>
              <a:gd name="connsiteX2" fmla="*/ 6350 w 76200"/>
              <a:gd name="connsiteY2" fmla="*/ 133350 h 133350"/>
              <a:gd name="connsiteX3" fmla="*/ 76200 w 76200"/>
              <a:gd name="connsiteY3" fmla="*/ 133350 h 133350"/>
              <a:gd name="connsiteX4" fmla="*/ 76200 w 76200"/>
              <a:gd name="connsiteY4" fmla="*/ 133350 h 133350"/>
              <a:gd name="connsiteX5" fmla="*/ 63500 w 76200"/>
              <a:gd name="connsiteY5" fmla="*/ 6350 h 133350"/>
              <a:gd name="connsiteX6" fmla="*/ 63500 w 76200"/>
              <a:gd name="connsiteY6" fmla="*/ 6350 h 133350"/>
              <a:gd name="connsiteX7" fmla="*/ 0 w 76200"/>
              <a:gd name="connsiteY7" fmla="*/ 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6200" h="133350">
                <a:moveTo>
                  <a:pt x="0" y="0"/>
                </a:moveTo>
                <a:lnTo>
                  <a:pt x="6350" y="133350"/>
                </a:lnTo>
                <a:lnTo>
                  <a:pt x="6350" y="133350"/>
                </a:lnTo>
                <a:lnTo>
                  <a:pt x="76200" y="133350"/>
                </a:lnTo>
                <a:lnTo>
                  <a:pt x="76200" y="133350"/>
                </a:lnTo>
                <a:lnTo>
                  <a:pt x="63500" y="6350"/>
                </a:lnTo>
                <a:lnTo>
                  <a:pt x="63500" y="63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2B20D92E-5244-1C20-7C2F-5169508DCD98}"/>
              </a:ext>
            </a:extLst>
          </p:cNvPr>
          <p:cNvSpPr txBox="1"/>
          <p:nvPr/>
        </p:nvSpPr>
        <p:spPr>
          <a:xfrm>
            <a:off x="624188" y="7662124"/>
            <a:ext cx="99257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休憩場所の風景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55A8E79-3817-22C9-4DCF-ADF993765658}"/>
              </a:ext>
            </a:extLst>
          </p:cNvPr>
          <p:cNvSpPr txBox="1"/>
          <p:nvPr/>
        </p:nvSpPr>
        <p:spPr>
          <a:xfrm>
            <a:off x="565135" y="9467336"/>
            <a:ext cx="6084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お問合せ：ハローワーク厚木　専門援助部門　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046-296-8609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＃）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7407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 dirty="0" smtClean="0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df3e26-0304-47b2-8f72-37a6a630d050">
      <Terms xmlns="http://schemas.microsoft.com/office/infopath/2007/PartnerControls"/>
    </lcf76f155ced4ddcb4097134ff3c332f>
    <_Flow_SignoffStatus xmlns="a4df3e26-0304-47b2-8f72-37a6a630d050" xsi:nil="true"/>
    <Owner xmlns="a4df3e26-0304-47b2-8f72-37a6a630d050">
      <UserInfo>
        <DisplayName/>
        <AccountId xsi:nil="true"/>
        <AccountType/>
      </UserInfo>
    </Owner>
    <TaxCatchAll xmlns="44856c1c-163a-4db4-9f2d-e69ab44d016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FB1DB00B0C4EB4B85D886E7BCA53565" ma:contentTypeVersion="15" ma:contentTypeDescription="新しいドキュメントを作成します。" ma:contentTypeScope="" ma:versionID="9324414569e477ae9787b5b34cd72b76">
  <xsd:schema xmlns:xsd="http://www.w3.org/2001/XMLSchema" xmlns:xs="http://www.w3.org/2001/XMLSchema" xmlns:p="http://schemas.microsoft.com/office/2006/metadata/properties" xmlns:ns2="a4df3e26-0304-47b2-8f72-37a6a630d050" xmlns:ns3="44856c1c-163a-4db4-9f2d-e69ab44d016d" targetNamespace="http://schemas.microsoft.com/office/2006/metadata/properties" ma:root="true" ma:fieldsID="67fe09bc5f6c8aea57468e293e95c5dd" ns2:_="" ns3:_="">
    <xsd:import namespace="a4df3e26-0304-47b2-8f72-37a6a630d050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f3e26-0304-47b2-8f72-37a6a630d050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627f__x8a8d__x306e__x72b6__x614b_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001f99b-f64b-45b5-b267-1f22d5656407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8B3E13-2882-4C6C-91A8-44B8DFE36F5A}">
  <ds:schemaRefs>
    <ds:schemaRef ds:uri="http://purl.org/dc/elements/1.1/"/>
    <ds:schemaRef ds:uri="http://www.w3.org/XML/1998/namespace"/>
    <ds:schemaRef ds:uri="http://purl.org/dc/terms/"/>
    <ds:schemaRef ds:uri="44856c1c-163a-4db4-9f2d-e69ab44d016d"/>
    <ds:schemaRef ds:uri="a4df3e26-0304-47b2-8f72-37a6a630d050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B2B5ADF6-3427-4D07-97C5-F187FC8B38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30E06E-5FC0-4D1F-BB81-50E1B3052C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df3e26-0304-47b2-8f72-37a6a630d050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250</Words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0x0101003FB1DB00B0C4EB4B85D886E7BCA53565</vt:lpwstr>
  </property>
  <property fmtid="{D5CDD505-2E9C-101B-9397-08002B2CF9AE}" pid="3" name="MediaServiceImageTags">
    <vt:lpwstr/>
  </property>
</Properties>
</file>