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6" r:id="rId2"/>
  </p:sldIdLst>
  <p:sldSz cx="7235825" cy="10439400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8" userDrawn="1">
          <p15:clr>
            <a:srgbClr val="A4A3A4"/>
          </p15:clr>
        </p15:guide>
        <p15:guide id="2" pos="227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4B1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5" d="100"/>
          <a:sy n="65" d="100"/>
        </p:scale>
        <p:origin x="1704" y="84"/>
      </p:cViewPr>
      <p:guideLst>
        <p:guide orient="horz" pos="3288"/>
        <p:guide pos="227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00411D-F566-4627-AE64-899EEAB59EAF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1243013"/>
            <a:ext cx="232251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5F6289-5FF8-45FC-8C6E-EB59B3113B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5944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5F6289-5FF8-45FC-8C6E-EB59B3113B7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377625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2687" y="1708486"/>
            <a:ext cx="6150451" cy="3634458"/>
          </a:xfrm>
        </p:spPr>
        <p:txBody>
          <a:bodyPr anchor="b"/>
          <a:lstStyle>
            <a:lvl1pPr algn="ctr">
              <a:defRPr sz="474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4478" y="5483102"/>
            <a:ext cx="5426869" cy="2520438"/>
          </a:xfrm>
        </p:spPr>
        <p:txBody>
          <a:bodyPr/>
          <a:lstStyle>
            <a:lvl1pPr marL="0" indent="0" algn="ctr">
              <a:buNone/>
              <a:defRPr sz="1899"/>
            </a:lvl1pPr>
            <a:lvl2pPr marL="361782" indent="0" algn="ctr">
              <a:buNone/>
              <a:defRPr sz="1583"/>
            </a:lvl2pPr>
            <a:lvl3pPr marL="723565" indent="0" algn="ctr">
              <a:buNone/>
              <a:defRPr sz="1424"/>
            </a:lvl3pPr>
            <a:lvl4pPr marL="1085347" indent="0" algn="ctr">
              <a:buNone/>
              <a:defRPr sz="1266"/>
            </a:lvl4pPr>
            <a:lvl5pPr marL="1447129" indent="0" algn="ctr">
              <a:buNone/>
              <a:defRPr sz="1266"/>
            </a:lvl5pPr>
            <a:lvl6pPr marL="1808912" indent="0" algn="ctr">
              <a:buNone/>
              <a:defRPr sz="1266"/>
            </a:lvl6pPr>
            <a:lvl7pPr marL="2170694" indent="0" algn="ctr">
              <a:buNone/>
              <a:defRPr sz="1266"/>
            </a:lvl7pPr>
            <a:lvl8pPr marL="2532477" indent="0" algn="ctr">
              <a:buNone/>
              <a:defRPr sz="1266"/>
            </a:lvl8pPr>
            <a:lvl9pPr marL="2894259" indent="0" algn="ctr">
              <a:buNone/>
              <a:defRPr sz="1266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CC918-1D6C-4940-88C0-6DE86A740FF4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172F4-1F27-4D35-897D-82784BF13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2570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CC918-1D6C-4940-88C0-6DE86A740FF4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172F4-1F27-4D35-897D-82784BF13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8074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78138" y="555801"/>
            <a:ext cx="1560225" cy="88469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7464" y="555801"/>
            <a:ext cx="4590226" cy="88469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CC918-1D6C-4940-88C0-6DE86A740FF4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172F4-1F27-4D35-897D-82784BF13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160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CC918-1D6C-4940-88C0-6DE86A740FF4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172F4-1F27-4D35-897D-82784BF13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0053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695" y="2602603"/>
            <a:ext cx="6240899" cy="4342500"/>
          </a:xfrm>
        </p:spPr>
        <p:txBody>
          <a:bodyPr anchor="b"/>
          <a:lstStyle>
            <a:lvl1pPr>
              <a:defRPr sz="474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3695" y="6986185"/>
            <a:ext cx="6240899" cy="2283618"/>
          </a:xfrm>
        </p:spPr>
        <p:txBody>
          <a:bodyPr/>
          <a:lstStyle>
            <a:lvl1pPr marL="0" indent="0">
              <a:buNone/>
              <a:defRPr sz="1899">
                <a:solidFill>
                  <a:schemeClr val="tx1"/>
                </a:solidFill>
              </a:defRPr>
            </a:lvl1pPr>
            <a:lvl2pPr marL="361782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2pPr>
            <a:lvl3pPr marL="723565" indent="0">
              <a:buNone/>
              <a:defRPr sz="1424">
                <a:solidFill>
                  <a:schemeClr val="tx1">
                    <a:tint val="75000"/>
                  </a:schemeClr>
                </a:solidFill>
              </a:defRPr>
            </a:lvl3pPr>
            <a:lvl4pPr marL="1085347" indent="0">
              <a:buNone/>
              <a:defRPr sz="1266">
                <a:solidFill>
                  <a:schemeClr val="tx1">
                    <a:tint val="75000"/>
                  </a:schemeClr>
                </a:solidFill>
              </a:defRPr>
            </a:lvl4pPr>
            <a:lvl5pPr marL="1447129" indent="0">
              <a:buNone/>
              <a:defRPr sz="1266">
                <a:solidFill>
                  <a:schemeClr val="tx1">
                    <a:tint val="75000"/>
                  </a:schemeClr>
                </a:solidFill>
              </a:defRPr>
            </a:lvl5pPr>
            <a:lvl6pPr marL="1808912" indent="0">
              <a:buNone/>
              <a:defRPr sz="1266">
                <a:solidFill>
                  <a:schemeClr val="tx1">
                    <a:tint val="75000"/>
                  </a:schemeClr>
                </a:solidFill>
              </a:defRPr>
            </a:lvl6pPr>
            <a:lvl7pPr marL="2170694" indent="0">
              <a:buNone/>
              <a:defRPr sz="1266">
                <a:solidFill>
                  <a:schemeClr val="tx1">
                    <a:tint val="75000"/>
                  </a:schemeClr>
                </a:solidFill>
              </a:defRPr>
            </a:lvl7pPr>
            <a:lvl8pPr marL="2532477" indent="0">
              <a:buNone/>
              <a:defRPr sz="1266">
                <a:solidFill>
                  <a:schemeClr val="tx1">
                    <a:tint val="75000"/>
                  </a:schemeClr>
                </a:solidFill>
              </a:defRPr>
            </a:lvl8pPr>
            <a:lvl9pPr marL="2894259" indent="0">
              <a:buNone/>
              <a:defRPr sz="126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CC918-1D6C-4940-88C0-6DE86A740FF4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172F4-1F27-4D35-897D-82784BF13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1592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7463" y="2779007"/>
            <a:ext cx="3075226" cy="66237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3136" y="2779007"/>
            <a:ext cx="3075226" cy="66237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CC918-1D6C-4940-88C0-6DE86A740FF4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172F4-1F27-4D35-897D-82784BF13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687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05" y="555804"/>
            <a:ext cx="6240899" cy="201780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06" y="2559104"/>
            <a:ext cx="3061093" cy="1254177"/>
          </a:xfrm>
        </p:spPr>
        <p:txBody>
          <a:bodyPr anchor="b"/>
          <a:lstStyle>
            <a:lvl1pPr marL="0" indent="0">
              <a:buNone/>
              <a:defRPr sz="1899" b="1"/>
            </a:lvl1pPr>
            <a:lvl2pPr marL="361782" indent="0">
              <a:buNone/>
              <a:defRPr sz="1583" b="1"/>
            </a:lvl2pPr>
            <a:lvl3pPr marL="723565" indent="0">
              <a:buNone/>
              <a:defRPr sz="1424" b="1"/>
            </a:lvl3pPr>
            <a:lvl4pPr marL="1085347" indent="0">
              <a:buNone/>
              <a:defRPr sz="1266" b="1"/>
            </a:lvl4pPr>
            <a:lvl5pPr marL="1447129" indent="0">
              <a:buNone/>
              <a:defRPr sz="1266" b="1"/>
            </a:lvl5pPr>
            <a:lvl6pPr marL="1808912" indent="0">
              <a:buNone/>
              <a:defRPr sz="1266" b="1"/>
            </a:lvl6pPr>
            <a:lvl7pPr marL="2170694" indent="0">
              <a:buNone/>
              <a:defRPr sz="1266" b="1"/>
            </a:lvl7pPr>
            <a:lvl8pPr marL="2532477" indent="0">
              <a:buNone/>
              <a:defRPr sz="1266" b="1"/>
            </a:lvl8pPr>
            <a:lvl9pPr marL="2894259" indent="0">
              <a:buNone/>
              <a:defRPr sz="1266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406" y="3813281"/>
            <a:ext cx="3061093" cy="560876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63137" y="2559104"/>
            <a:ext cx="3076168" cy="1254177"/>
          </a:xfrm>
        </p:spPr>
        <p:txBody>
          <a:bodyPr anchor="b"/>
          <a:lstStyle>
            <a:lvl1pPr marL="0" indent="0">
              <a:buNone/>
              <a:defRPr sz="1899" b="1"/>
            </a:lvl1pPr>
            <a:lvl2pPr marL="361782" indent="0">
              <a:buNone/>
              <a:defRPr sz="1583" b="1"/>
            </a:lvl2pPr>
            <a:lvl3pPr marL="723565" indent="0">
              <a:buNone/>
              <a:defRPr sz="1424" b="1"/>
            </a:lvl3pPr>
            <a:lvl4pPr marL="1085347" indent="0">
              <a:buNone/>
              <a:defRPr sz="1266" b="1"/>
            </a:lvl4pPr>
            <a:lvl5pPr marL="1447129" indent="0">
              <a:buNone/>
              <a:defRPr sz="1266" b="1"/>
            </a:lvl5pPr>
            <a:lvl6pPr marL="1808912" indent="0">
              <a:buNone/>
              <a:defRPr sz="1266" b="1"/>
            </a:lvl6pPr>
            <a:lvl7pPr marL="2170694" indent="0">
              <a:buNone/>
              <a:defRPr sz="1266" b="1"/>
            </a:lvl7pPr>
            <a:lvl8pPr marL="2532477" indent="0">
              <a:buNone/>
              <a:defRPr sz="1266" b="1"/>
            </a:lvl8pPr>
            <a:lvl9pPr marL="2894259" indent="0">
              <a:buNone/>
              <a:defRPr sz="1266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63137" y="3813281"/>
            <a:ext cx="3076168" cy="560876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CC918-1D6C-4940-88C0-6DE86A740FF4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172F4-1F27-4D35-897D-82784BF13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3858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CC918-1D6C-4940-88C0-6DE86A740FF4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172F4-1F27-4D35-897D-82784BF13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315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CC918-1D6C-4940-88C0-6DE86A740FF4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172F4-1F27-4D35-897D-82784BF13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433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05" y="695960"/>
            <a:ext cx="2333742" cy="2435860"/>
          </a:xfrm>
        </p:spPr>
        <p:txBody>
          <a:bodyPr anchor="b"/>
          <a:lstStyle>
            <a:lvl1pPr>
              <a:defRPr sz="253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6168" y="1503083"/>
            <a:ext cx="3663136" cy="7418740"/>
          </a:xfrm>
        </p:spPr>
        <p:txBody>
          <a:bodyPr/>
          <a:lstStyle>
            <a:lvl1pPr>
              <a:defRPr sz="2532"/>
            </a:lvl1pPr>
            <a:lvl2pPr>
              <a:defRPr sz="2216"/>
            </a:lvl2pPr>
            <a:lvl3pPr>
              <a:defRPr sz="1899"/>
            </a:lvl3pPr>
            <a:lvl4pPr>
              <a:defRPr sz="1583"/>
            </a:lvl4pPr>
            <a:lvl5pPr>
              <a:defRPr sz="1583"/>
            </a:lvl5pPr>
            <a:lvl6pPr>
              <a:defRPr sz="1583"/>
            </a:lvl6pPr>
            <a:lvl7pPr>
              <a:defRPr sz="1583"/>
            </a:lvl7pPr>
            <a:lvl8pPr>
              <a:defRPr sz="1583"/>
            </a:lvl8pPr>
            <a:lvl9pPr>
              <a:defRPr sz="158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405" y="3131820"/>
            <a:ext cx="2333742" cy="5802084"/>
          </a:xfrm>
        </p:spPr>
        <p:txBody>
          <a:bodyPr/>
          <a:lstStyle>
            <a:lvl1pPr marL="0" indent="0">
              <a:buNone/>
              <a:defRPr sz="1266"/>
            </a:lvl1pPr>
            <a:lvl2pPr marL="361782" indent="0">
              <a:buNone/>
              <a:defRPr sz="1108"/>
            </a:lvl2pPr>
            <a:lvl3pPr marL="723565" indent="0">
              <a:buNone/>
              <a:defRPr sz="950"/>
            </a:lvl3pPr>
            <a:lvl4pPr marL="1085347" indent="0">
              <a:buNone/>
              <a:defRPr sz="791"/>
            </a:lvl4pPr>
            <a:lvl5pPr marL="1447129" indent="0">
              <a:buNone/>
              <a:defRPr sz="791"/>
            </a:lvl5pPr>
            <a:lvl6pPr marL="1808912" indent="0">
              <a:buNone/>
              <a:defRPr sz="791"/>
            </a:lvl6pPr>
            <a:lvl7pPr marL="2170694" indent="0">
              <a:buNone/>
              <a:defRPr sz="791"/>
            </a:lvl7pPr>
            <a:lvl8pPr marL="2532477" indent="0">
              <a:buNone/>
              <a:defRPr sz="791"/>
            </a:lvl8pPr>
            <a:lvl9pPr marL="2894259" indent="0">
              <a:buNone/>
              <a:defRPr sz="79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CC918-1D6C-4940-88C0-6DE86A740FF4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172F4-1F27-4D35-897D-82784BF13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9356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05" y="695960"/>
            <a:ext cx="2333742" cy="2435860"/>
          </a:xfrm>
        </p:spPr>
        <p:txBody>
          <a:bodyPr anchor="b"/>
          <a:lstStyle>
            <a:lvl1pPr>
              <a:defRPr sz="253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76168" y="1503083"/>
            <a:ext cx="3663136" cy="7418740"/>
          </a:xfrm>
        </p:spPr>
        <p:txBody>
          <a:bodyPr anchor="t"/>
          <a:lstStyle>
            <a:lvl1pPr marL="0" indent="0">
              <a:buNone/>
              <a:defRPr sz="2532"/>
            </a:lvl1pPr>
            <a:lvl2pPr marL="361782" indent="0">
              <a:buNone/>
              <a:defRPr sz="2216"/>
            </a:lvl2pPr>
            <a:lvl3pPr marL="723565" indent="0">
              <a:buNone/>
              <a:defRPr sz="1899"/>
            </a:lvl3pPr>
            <a:lvl4pPr marL="1085347" indent="0">
              <a:buNone/>
              <a:defRPr sz="1583"/>
            </a:lvl4pPr>
            <a:lvl5pPr marL="1447129" indent="0">
              <a:buNone/>
              <a:defRPr sz="1583"/>
            </a:lvl5pPr>
            <a:lvl6pPr marL="1808912" indent="0">
              <a:buNone/>
              <a:defRPr sz="1583"/>
            </a:lvl6pPr>
            <a:lvl7pPr marL="2170694" indent="0">
              <a:buNone/>
              <a:defRPr sz="1583"/>
            </a:lvl7pPr>
            <a:lvl8pPr marL="2532477" indent="0">
              <a:buNone/>
              <a:defRPr sz="1583"/>
            </a:lvl8pPr>
            <a:lvl9pPr marL="2894259" indent="0">
              <a:buNone/>
              <a:defRPr sz="158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405" y="3131820"/>
            <a:ext cx="2333742" cy="5802084"/>
          </a:xfrm>
        </p:spPr>
        <p:txBody>
          <a:bodyPr/>
          <a:lstStyle>
            <a:lvl1pPr marL="0" indent="0">
              <a:buNone/>
              <a:defRPr sz="1266"/>
            </a:lvl1pPr>
            <a:lvl2pPr marL="361782" indent="0">
              <a:buNone/>
              <a:defRPr sz="1108"/>
            </a:lvl2pPr>
            <a:lvl3pPr marL="723565" indent="0">
              <a:buNone/>
              <a:defRPr sz="950"/>
            </a:lvl3pPr>
            <a:lvl4pPr marL="1085347" indent="0">
              <a:buNone/>
              <a:defRPr sz="791"/>
            </a:lvl4pPr>
            <a:lvl5pPr marL="1447129" indent="0">
              <a:buNone/>
              <a:defRPr sz="791"/>
            </a:lvl5pPr>
            <a:lvl6pPr marL="1808912" indent="0">
              <a:buNone/>
              <a:defRPr sz="791"/>
            </a:lvl6pPr>
            <a:lvl7pPr marL="2170694" indent="0">
              <a:buNone/>
              <a:defRPr sz="791"/>
            </a:lvl7pPr>
            <a:lvl8pPr marL="2532477" indent="0">
              <a:buNone/>
              <a:defRPr sz="791"/>
            </a:lvl8pPr>
            <a:lvl9pPr marL="2894259" indent="0">
              <a:buNone/>
              <a:defRPr sz="79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CC918-1D6C-4940-88C0-6DE86A740FF4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172F4-1F27-4D35-897D-82784BF13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76033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7463" y="555804"/>
            <a:ext cx="6240899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463" y="2779007"/>
            <a:ext cx="6240899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7463" y="9675780"/>
            <a:ext cx="1628061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CC918-1D6C-4940-88C0-6DE86A740FF4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96867" y="9675780"/>
            <a:ext cx="2442091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0301" y="9675780"/>
            <a:ext cx="1628061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172F4-1F27-4D35-897D-82784BF13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2283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23565" rtl="0" eaLnBrk="1" latinLnBrk="0" hangingPunct="1">
        <a:lnSpc>
          <a:spcPct val="90000"/>
        </a:lnSpc>
        <a:spcBef>
          <a:spcPct val="0"/>
        </a:spcBef>
        <a:buNone/>
        <a:defRPr kumimoji="1" sz="34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891" indent="-180891" algn="l" defTabSz="723565" rtl="0" eaLnBrk="1" latinLnBrk="0" hangingPunct="1">
        <a:lnSpc>
          <a:spcPct val="90000"/>
        </a:lnSpc>
        <a:spcBef>
          <a:spcPts val="791"/>
        </a:spcBef>
        <a:buFont typeface="Arial" panose="020B0604020202020204" pitchFamily="34" charset="0"/>
        <a:buChar char="•"/>
        <a:defRPr kumimoji="1" sz="2216" kern="1200">
          <a:solidFill>
            <a:schemeClr val="tx1"/>
          </a:solidFill>
          <a:latin typeface="+mn-lt"/>
          <a:ea typeface="+mn-ea"/>
          <a:cs typeface="+mn-cs"/>
        </a:defRPr>
      </a:lvl1pPr>
      <a:lvl2pPr marL="542674" indent="-180891" algn="l" defTabSz="723565" rtl="0" eaLnBrk="1" latinLnBrk="0" hangingPunct="1">
        <a:lnSpc>
          <a:spcPct val="90000"/>
        </a:lnSpc>
        <a:spcBef>
          <a:spcPts val="396"/>
        </a:spcBef>
        <a:buFont typeface="Arial" panose="020B0604020202020204" pitchFamily="34" charset="0"/>
        <a:buChar char="•"/>
        <a:defRPr kumimoji="1" sz="1899" kern="1200">
          <a:solidFill>
            <a:schemeClr val="tx1"/>
          </a:solidFill>
          <a:latin typeface="+mn-lt"/>
          <a:ea typeface="+mn-ea"/>
          <a:cs typeface="+mn-cs"/>
        </a:defRPr>
      </a:lvl2pPr>
      <a:lvl3pPr marL="904456" indent="-180891" algn="l" defTabSz="723565" rtl="0" eaLnBrk="1" latinLnBrk="0" hangingPunct="1">
        <a:lnSpc>
          <a:spcPct val="90000"/>
        </a:lnSpc>
        <a:spcBef>
          <a:spcPts val="396"/>
        </a:spcBef>
        <a:buFont typeface="Arial" panose="020B0604020202020204" pitchFamily="34" charset="0"/>
        <a:buChar char="•"/>
        <a:defRPr kumimoji="1" sz="1583" kern="1200">
          <a:solidFill>
            <a:schemeClr val="tx1"/>
          </a:solidFill>
          <a:latin typeface="+mn-lt"/>
          <a:ea typeface="+mn-ea"/>
          <a:cs typeface="+mn-cs"/>
        </a:defRPr>
      </a:lvl3pPr>
      <a:lvl4pPr marL="1266238" indent="-180891" algn="l" defTabSz="723565" rtl="0" eaLnBrk="1" latinLnBrk="0" hangingPunct="1">
        <a:lnSpc>
          <a:spcPct val="90000"/>
        </a:lnSpc>
        <a:spcBef>
          <a:spcPts val="396"/>
        </a:spcBef>
        <a:buFont typeface="Arial" panose="020B0604020202020204" pitchFamily="34" charset="0"/>
        <a:buChar char="•"/>
        <a:defRPr kumimoji="1" sz="1424" kern="1200">
          <a:solidFill>
            <a:schemeClr val="tx1"/>
          </a:solidFill>
          <a:latin typeface="+mn-lt"/>
          <a:ea typeface="+mn-ea"/>
          <a:cs typeface="+mn-cs"/>
        </a:defRPr>
      </a:lvl4pPr>
      <a:lvl5pPr marL="1628021" indent="-180891" algn="l" defTabSz="723565" rtl="0" eaLnBrk="1" latinLnBrk="0" hangingPunct="1">
        <a:lnSpc>
          <a:spcPct val="90000"/>
        </a:lnSpc>
        <a:spcBef>
          <a:spcPts val="396"/>
        </a:spcBef>
        <a:buFont typeface="Arial" panose="020B0604020202020204" pitchFamily="34" charset="0"/>
        <a:buChar char="•"/>
        <a:defRPr kumimoji="1" sz="1424" kern="1200">
          <a:solidFill>
            <a:schemeClr val="tx1"/>
          </a:solidFill>
          <a:latin typeface="+mn-lt"/>
          <a:ea typeface="+mn-ea"/>
          <a:cs typeface="+mn-cs"/>
        </a:defRPr>
      </a:lvl5pPr>
      <a:lvl6pPr marL="1989803" indent="-180891" algn="l" defTabSz="723565" rtl="0" eaLnBrk="1" latinLnBrk="0" hangingPunct="1">
        <a:lnSpc>
          <a:spcPct val="90000"/>
        </a:lnSpc>
        <a:spcBef>
          <a:spcPts val="396"/>
        </a:spcBef>
        <a:buFont typeface="Arial" panose="020B0604020202020204" pitchFamily="34" charset="0"/>
        <a:buChar char="•"/>
        <a:defRPr kumimoji="1" sz="1424" kern="1200">
          <a:solidFill>
            <a:schemeClr val="tx1"/>
          </a:solidFill>
          <a:latin typeface="+mn-lt"/>
          <a:ea typeface="+mn-ea"/>
          <a:cs typeface="+mn-cs"/>
        </a:defRPr>
      </a:lvl6pPr>
      <a:lvl7pPr marL="2351585" indent="-180891" algn="l" defTabSz="723565" rtl="0" eaLnBrk="1" latinLnBrk="0" hangingPunct="1">
        <a:lnSpc>
          <a:spcPct val="90000"/>
        </a:lnSpc>
        <a:spcBef>
          <a:spcPts val="396"/>
        </a:spcBef>
        <a:buFont typeface="Arial" panose="020B0604020202020204" pitchFamily="34" charset="0"/>
        <a:buChar char="•"/>
        <a:defRPr kumimoji="1" sz="1424" kern="1200">
          <a:solidFill>
            <a:schemeClr val="tx1"/>
          </a:solidFill>
          <a:latin typeface="+mn-lt"/>
          <a:ea typeface="+mn-ea"/>
          <a:cs typeface="+mn-cs"/>
        </a:defRPr>
      </a:lvl7pPr>
      <a:lvl8pPr marL="2713368" indent="-180891" algn="l" defTabSz="723565" rtl="0" eaLnBrk="1" latinLnBrk="0" hangingPunct="1">
        <a:lnSpc>
          <a:spcPct val="90000"/>
        </a:lnSpc>
        <a:spcBef>
          <a:spcPts val="396"/>
        </a:spcBef>
        <a:buFont typeface="Arial" panose="020B0604020202020204" pitchFamily="34" charset="0"/>
        <a:buChar char="•"/>
        <a:defRPr kumimoji="1" sz="1424" kern="1200">
          <a:solidFill>
            <a:schemeClr val="tx1"/>
          </a:solidFill>
          <a:latin typeface="+mn-lt"/>
          <a:ea typeface="+mn-ea"/>
          <a:cs typeface="+mn-cs"/>
        </a:defRPr>
      </a:lvl8pPr>
      <a:lvl9pPr marL="3075150" indent="-180891" algn="l" defTabSz="723565" rtl="0" eaLnBrk="1" latinLnBrk="0" hangingPunct="1">
        <a:lnSpc>
          <a:spcPct val="90000"/>
        </a:lnSpc>
        <a:spcBef>
          <a:spcPts val="396"/>
        </a:spcBef>
        <a:buFont typeface="Arial" panose="020B0604020202020204" pitchFamily="34" charset="0"/>
        <a:buChar char="•"/>
        <a:defRPr kumimoji="1" sz="14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3565" rtl="0" eaLnBrk="1" latinLnBrk="0" hangingPunct="1">
        <a:defRPr kumimoji="1" sz="1424" kern="1200">
          <a:solidFill>
            <a:schemeClr val="tx1"/>
          </a:solidFill>
          <a:latin typeface="+mn-lt"/>
          <a:ea typeface="+mn-ea"/>
          <a:cs typeface="+mn-cs"/>
        </a:defRPr>
      </a:lvl1pPr>
      <a:lvl2pPr marL="361782" algn="l" defTabSz="723565" rtl="0" eaLnBrk="1" latinLnBrk="0" hangingPunct="1">
        <a:defRPr kumimoji="1" sz="1424" kern="1200">
          <a:solidFill>
            <a:schemeClr val="tx1"/>
          </a:solidFill>
          <a:latin typeface="+mn-lt"/>
          <a:ea typeface="+mn-ea"/>
          <a:cs typeface="+mn-cs"/>
        </a:defRPr>
      </a:lvl2pPr>
      <a:lvl3pPr marL="723565" algn="l" defTabSz="723565" rtl="0" eaLnBrk="1" latinLnBrk="0" hangingPunct="1">
        <a:defRPr kumimoji="1" sz="1424" kern="1200">
          <a:solidFill>
            <a:schemeClr val="tx1"/>
          </a:solidFill>
          <a:latin typeface="+mn-lt"/>
          <a:ea typeface="+mn-ea"/>
          <a:cs typeface="+mn-cs"/>
        </a:defRPr>
      </a:lvl3pPr>
      <a:lvl4pPr marL="1085347" algn="l" defTabSz="723565" rtl="0" eaLnBrk="1" latinLnBrk="0" hangingPunct="1">
        <a:defRPr kumimoji="1" sz="1424" kern="1200">
          <a:solidFill>
            <a:schemeClr val="tx1"/>
          </a:solidFill>
          <a:latin typeface="+mn-lt"/>
          <a:ea typeface="+mn-ea"/>
          <a:cs typeface="+mn-cs"/>
        </a:defRPr>
      </a:lvl4pPr>
      <a:lvl5pPr marL="1447129" algn="l" defTabSz="723565" rtl="0" eaLnBrk="1" latinLnBrk="0" hangingPunct="1">
        <a:defRPr kumimoji="1" sz="1424" kern="1200">
          <a:solidFill>
            <a:schemeClr val="tx1"/>
          </a:solidFill>
          <a:latin typeface="+mn-lt"/>
          <a:ea typeface="+mn-ea"/>
          <a:cs typeface="+mn-cs"/>
        </a:defRPr>
      </a:lvl5pPr>
      <a:lvl6pPr marL="1808912" algn="l" defTabSz="723565" rtl="0" eaLnBrk="1" latinLnBrk="0" hangingPunct="1">
        <a:defRPr kumimoji="1" sz="1424" kern="1200">
          <a:solidFill>
            <a:schemeClr val="tx1"/>
          </a:solidFill>
          <a:latin typeface="+mn-lt"/>
          <a:ea typeface="+mn-ea"/>
          <a:cs typeface="+mn-cs"/>
        </a:defRPr>
      </a:lvl6pPr>
      <a:lvl7pPr marL="2170694" algn="l" defTabSz="723565" rtl="0" eaLnBrk="1" latinLnBrk="0" hangingPunct="1">
        <a:defRPr kumimoji="1" sz="1424" kern="1200">
          <a:solidFill>
            <a:schemeClr val="tx1"/>
          </a:solidFill>
          <a:latin typeface="+mn-lt"/>
          <a:ea typeface="+mn-ea"/>
          <a:cs typeface="+mn-cs"/>
        </a:defRPr>
      </a:lvl7pPr>
      <a:lvl8pPr marL="2532477" algn="l" defTabSz="723565" rtl="0" eaLnBrk="1" latinLnBrk="0" hangingPunct="1">
        <a:defRPr kumimoji="1" sz="1424" kern="1200">
          <a:solidFill>
            <a:schemeClr val="tx1"/>
          </a:solidFill>
          <a:latin typeface="+mn-lt"/>
          <a:ea typeface="+mn-ea"/>
          <a:cs typeface="+mn-cs"/>
        </a:defRPr>
      </a:lvl8pPr>
      <a:lvl9pPr marL="2894259" algn="l" defTabSz="723565" rtl="0" eaLnBrk="1" latinLnBrk="0" hangingPunct="1">
        <a:defRPr kumimoji="1" sz="14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.png" Type="http://schemas.openxmlformats.org/officeDocument/2006/relationships/image"/><Relationship Id="rId11" Target="../media/image8.png" Type="http://schemas.openxmlformats.org/officeDocument/2006/relationships/image"/><Relationship Id="rId12" Target="../media/image9.png" Type="http://schemas.openxmlformats.org/officeDocument/2006/relationships/image"/><Relationship Id="rId2" Target="../notesSlides/notesSlide1.xml" Type="http://schemas.openxmlformats.org/officeDocument/2006/relationships/notesSlide"/><Relationship Id="rId3" Target="../media/image1.png" Type="http://schemas.openxmlformats.org/officeDocument/2006/relationships/image"/><Relationship Id="rId4" Target="file:///E:/usr/YHMXVA/&#12487;&#12473;&#12463;&#12488;&#12483;&#12503;/a.gif" TargetMode="External" Type="http://schemas.openxmlformats.org/officeDocument/2006/relationships/image"/><Relationship Id="rId5" Target="../media/image2.png" Type="http://schemas.openxmlformats.org/officeDocument/2006/relationships/image"/><Relationship Id="rId6" Target="../media/image3.png" Type="http://schemas.openxmlformats.org/officeDocument/2006/relationships/image"/><Relationship Id="rId7" Target="../media/image4.png" Type="http://schemas.openxmlformats.org/officeDocument/2006/relationships/image"/><Relationship Id="rId8" Target="../media/image5.png" Type="http://schemas.openxmlformats.org/officeDocument/2006/relationships/image"/><Relationship Id="rId9" Target="../media/image6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B1359240-3DFA-053A-9B8B-7A43BF15A41C}"/>
              </a:ext>
            </a:extLst>
          </p:cNvPr>
          <p:cNvSpPr/>
          <p:nvPr/>
        </p:nvSpPr>
        <p:spPr>
          <a:xfrm>
            <a:off x="0" y="2830372"/>
            <a:ext cx="7235825" cy="704788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4B51B237-41D0-5AD7-3EFF-F81275CD5B8F}"/>
              </a:ext>
            </a:extLst>
          </p:cNvPr>
          <p:cNvSpPr/>
          <p:nvPr/>
        </p:nvSpPr>
        <p:spPr>
          <a:xfrm>
            <a:off x="0" y="9871656"/>
            <a:ext cx="7230476" cy="567744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B392E179-C1F8-7843-A279-158306DBE767}"/>
              </a:ext>
            </a:extLst>
          </p:cNvPr>
          <p:cNvSpPr txBox="1"/>
          <p:nvPr/>
        </p:nvSpPr>
        <p:spPr>
          <a:xfrm>
            <a:off x="-5349" y="9964069"/>
            <a:ext cx="7241174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n w="3175">
                  <a:noFill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ハローワーク厚木</a:t>
            </a:r>
            <a:r>
              <a:rPr kumimoji="1" lang="en-US" altLang="ja-JP" sz="1200" dirty="0">
                <a:ln w="3175">
                  <a:noFill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1200" dirty="0">
                <a:ln w="3175">
                  <a:noFill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事業所部門　</a:t>
            </a:r>
            <a:r>
              <a:rPr kumimoji="1" lang="ja-JP" altLang="en-US" sz="1050" dirty="0">
                <a:ln w="3175">
                  <a:noFill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☎ </a:t>
            </a:r>
            <a:r>
              <a:rPr kumimoji="1" lang="en-US" altLang="ja-JP" sz="1050" dirty="0">
                <a:ln w="3175">
                  <a:noFill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046-296-8609</a:t>
            </a:r>
            <a:r>
              <a:rPr kumimoji="1" lang="ja-JP" altLang="en-US" sz="1050" dirty="0">
                <a:ln w="3175">
                  <a:noFill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050" dirty="0">
                <a:ln w="3175">
                  <a:noFill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31</a:t>
            </a:r>
            <a:r>
              <a:rPr kumimoji="1" lang="ja-JP" altLang="en-US" sz="1050" dirty="0">
                <a:ln w="3175">
                  <a:noFill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＃）</a:t>
            </a:r>
            <a:endParaRPr kumimoji="1" lang="en-US" altLang="ja-JP" sz="1050" dirty="0">
              <a:ln w="3175">
                <a:noFill/>
              </a:ln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50" dirty="0">
                <a:ln w="3175">
                  <a:noFill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　　　［平日 </a:t>
            </a:r>
            <a:r>
              <a:rPr kumimoji="1" lang="en-US" altLang="ja-JP" sz="1050" dirty="0">
                <a:ln w="3175">
                  <a:noFill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ja-JP" altLang="en-US" sz="1050" dirty="0">
                <a:ln w="3175">
                  <a:noFill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50" dirty="0">
                <a:ln w="3175">
                  <a:noFill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kumimoji="1" lang="ja-JP" altLang="en-US" sz="1050" dirty="0">
                <a:ln w="3175">
                  <a:noFill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kumimoji="1" lang="en-US" altLang="ja-JP" sz="1050" dirty="0">
                <a:ln w="3175">
                  <a:noFill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17</a:t>
            </a:r>
            <a:r>
              <a:rPr kumimoji="1" lang="ja-JP" altLang="en-US" sz="1050" dirty="0">
                <a:ln w="3175">
                  <a:noFill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50" dirty="0">
                <a:ln w="3175">
                  <a:noFill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15</a:t>
            </a:r>
            <a:r>
              <a:rPr kumimoji="1" lang="ja-JP" altLang="en-US" sz="1050" dirty="0">
                <a:ln w="3175">
                  <a:noFill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］</a:t>
            </a: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F0F91525-6613-6707-B006-847E67516EFD}"/>
              </a:ext>
            </a:extLst>
          </p:cNvPr>
          <p:cNvGrpSpPr/>
          <p:nvPr/>
        </p:nvGrpSpPr>
        <p:grpSpPr>
          <a:xfrm>
            <a:off x="169379" y="6319192"/>
            <a:ext cx="6844491" cy="2347836"/>
            <a:chOff x="169379" y="6656941"/>
            <a:chExt cx="6844491" cy="2347836"/>
          </a:xfrm>
        </p:grpSpPr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B663F33A-769C-1F51-339D-156962F45E7E}"/>
                </a:ext>
              </a:extLst>
            </p:cNvPr>
            <p:cNvCxnSpPr>
              <a:cxnSpLocks/>
            </p:cNvCxnSpPr>
            <p:nvPr/>
          </p:nvCxnSpPr>
          <p:spPr>
            <a:xfrm>
              <a:off x="799816" y="7046949"/>
              <a:ext cx="0" cy="1249254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1" name="グループ化 40">
              <a:extLst>
                <a:ext uri="{FF2B5EF4-FFF2-40B4-BE49-F238E27FC236}">
                  <a16:creationId xmlns:a16="http://schemas.microsoft.com/office/drawing/2014/main" id="{88F9E743-BF4E-4CC5-99E9-C83C48BDF20D}"/>
                </a:ext>
              </a:extLst>
            </p:cNvPr>
            <p:cNvGrpSpPr/>
            <p:nvPr/>
          </p:nvGrpSpPr>
          <p:grpSpPr>
            <a:xfrm>
              <a:off x="169379" y="6656941"/>
              <a:ext cx="6844491" cy="648000"/>
              <a:chOff x="174495" y="7571340"/>
              <a:chExt cx="7552313" cy="648000"/>
            </a:xfrm>
          </p:grpSpPr>
          <p:sp>
            <p:nvSpPr>
              <p:cNvPr id="35" name="四角形: 角を丸くする 34">
                <a:extLst>
                  <a:ext uri="{FF2B5EF4-FFF2-40B4-BE49-F238E27FC236}">
                    <a16:creationId xmlns:a16="http://schemas.microsoft.com/office/drawing/2014/main" id="{6FB392B5-A19B-9C65-9888-02624C6BE066}"/>
                  </a:ext>
                </a:extLst>
              </p:cNvPr>
              <p:cNvSpPr/>
              <p:nvPr/>
            </p:nvSpPr>
            <p:spPr>
              <a:xfrm>
                <a:off x="174495" y="7571340"/>
                <a:ext cx="7552313" cy="648000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36" name="四角形: 角を丸くする 35">
                <a:extLst>
                  <a:ext uri="{FF2B5EF4-FFF2-40B4-BE49-F238E27FC236}">
                    <a16:creationId xmlns:a16="http://schemas.microsoft.com/office/drawing/2014/main" id="{3D6673D2-F2D6-A15B-9E9C-32469BF92A6C}"/>
                  </a:ext>
                </a:extLst>
              </p:cNvPr>
              <p:cNvSpPr/>
              <p:nvPr/>
            </p:nvSpPr>
            <p:spPr>
              <a:xfrm>
                <a:off x="261915" y="7679340"/>
                <a:ext cx="1219155" cy="432000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 w="635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7" name="テキスト ボックス 36">
                <a:extLst>
                  <a:ext uri="{FF2B5EF4-FFF2-40B4-BE49-F238E27FC236}">
                    <a16:creationId xmlns:a16="http://schemas.microsoft.com/office/drawing/2014/main" id="{9F6E9FD7-D961-D90F-D5AF-F1F740D15EE8}"/>
                  </a:ext>
                </a:extLst>
              </p:cNvPr>
              <p:cNvSpPr txBox="1"/>
              <p:nvPr/>
            </p:nvSpPr>
            <p:spPr>
              <a:xfrm>
                <a:off x="317175" y="7764535"/>
                <a:ext cx="1108634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100" dirty="0">
                    <a:solidFill>
                      <a:srgbClr val="00B0F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お申込み</a:t>
                </a:r>
              </a:p>
            </p:txBody>
          </p:sp>
          <p:sp>
            <p:nvSpPr>
              <p:cNvPr id="39" name="テキスト ボックス 38">
                <a:extLst>
                  <a:ext uri="{FF2B5EF4-FFF2-40B4-BE49-F238E27FC236}">
                    <a16:creationId xmlns:a16="http://schemas.microsoft.com/office/drawing/2014/main" id="{555A4E06-6363-F2D8-36F9-6C399ADD5A6E}"/>
                  </a:ext>
                </a:extLst>
              </p:cNvPr>
              <p:cNvSpPr txBox="1"/>
              <p:nvPr/>
            </p:nvSpPr>
            <p:spPr>
              <a:xfrm>
                <a:off x="1823310" y="7695288"/>
                <a:ext cx="5709192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050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当所ホームページの</a:t>
                </a:r>
                <a:r>
                  <a:rPr kumimoji="1" lang="en-US" altLang="ja-JP" sz="1050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【</a:t>
                </a:r>
                <a:r>
                  <a:rPr kumimoji="1" lang="ja-JP" altLang="en-US" sz="1050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事業所の方のページ</a:t>
                </a:r>
                <a:r>
                  <a:rPr kumimoji="1" lang="en-US" altLang="ja-JP" sz="1050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】</a:t>
                </a:r>
                <a:r>
                  <a:rPr kumimoji="1" lang="ja-JP" altLang="en-US" sz="1050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→</a:t>
                </a:r>
                <a:r>
                  <a:rPr kumimoji="1" lang="en-US" altLang="ja-JP" sz="1050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【</a:t>
                </a:r>
                <a:r>
                  <a:rPr kumimoji="1" lang="ja-JP" altLang="en-US" sz="1050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あつまるブースのご案内</a:t>
                </a:r>
                <a:r>
                  <a:rPr kumimoji="1" lang="en-US" altLang="ja-JP" sz="1050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】</a:t>
                </a:r>
                <a:r>
                  <a:rPr kumimoji="1" lang="ja-JP" altLang="en-US" sz="1050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より、</a:t>
                </a:r>
                <a:endParaRPr kumimoji="1" lang="en-US" altLang="ja-JP" sz="1050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en-US" altLang="ja-JP" sz="1050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【</a:t>
                </a:r>
                <a:r>
                  <a:rPr kumimoji="1" lang="ja-JP" altLang="en-US" sz="1050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参加申込はこちら</a:t>
                </a:r>
                <a:r>
                  <a:rPr kumimoji="1" lang="en-US" altLang="ja-JP" sz="1050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】</a:t>
                </a:r>
                <a:r>
                  <a:rPr kumimoji="1" lang="ja-JP" altLang="en-US" sz="1050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の申込フォームに必要事項を入力し、お申込みください。</a:t>
                </a:r>
              </a:p>
            </p:txBody>
          </p:sp>
        </p:grpSp>
        <p:grpSp>
          <p:nvGrpSpPr>
            <p:cNvPr id="43" name="グループ化 42">
              <a:extLst>
                <a:ext uri="{FF2B5EF4-FFF2-40B4-BE49-F238E27FC236}">
                  <a16:creationId xmlns:a16="http://schemas.microsoft.com/office/drawing/2014/main" id="{64FC6669-05CE-B736-E4D4-6C581C2EF177}"/>
                </a:ext>
              </a:extLst>
            </p:cNvPr>
            <p:cNvGrpSpPr/>
            <p:nvPr/>
          </p:nvGrpSpPr>
          <p:grpSpPr>
            <a:xfrm>
              <a:off x="169380" y="7443796"/>
              <a:ext cx="5007304" cy="648000"/>
              <a:chOff x="174496" y="7733568"/>
              <a:chExt cx="5525134" cy="648000"/>
            </a:xfrm>
          </p:grpSpPr>
          <p:sp>
            <p:nvSpPr>
              <p:cNvPr id="48" name="四角形: 角を丸くする 47">
                <a:extLst>
                  <a:ext uri="{FF2B5EF4-FFF2-40B4-BE49-F238E27FC236}">
                    <a16:creationId xmlns:a16="http://schemas.microsoft.com/office/drawing/2014/main" id="{637BAC05-1E4D-8453-F3E7-586D998D9B0C}"/>
                  </a:ext>
                </a:extLst>
              </p:cNvPr>
              <p:cNvSpPr/>
              <p:nvPr/>
            </p:nvSpPr>
            <p:spPr>
              <a:xfrm>
                <a:off x="174496" y="7733568"/>
                <a:ext cx="5525134" cy="648000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9" name="四角形: 角を丸くする 48">
                <a:extLst>
                  <a:ext uri="{FF2B5EF4-FFF2-40B4-BE49-F238E27FC236}">
                    <a16:creationId xmlns:a16="http://schemas.microsoft.com/office/drawing/2014/main" id="{98F437F6-FC98-3356-2D90-0FD061BFB306}"/>
                  </a:ext>
                </a:extLst>
              </p:cNvPr>
              <p:cNvSpPr/>
              <p:nvPr/>
            </p:nvSpPr>
            <p:spPr>
              <a:xfrm>
                <a:off x="261915" y="7841568"/>
                <a:ext cx="1219155" cy="432000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 w="635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0" name="テキスト ボックス 49">
                <a:extLst>
                  <a:ext uri="{FF2B5EF4-FFF2-40B4-BE49-F238E27FC236}">
                    <a16:creationId xmlns:a16="http://schemas.microsoft.com/office/drawing/2014/main" id="{97F234D0-ABF0-8AD7-652C-8F0C0B2CC390}"/>
                  </a:ext>
                </a:extLst>
              </p:cNvPr>
              <p:cNvSpPr txBox="1"/>
              <p:nvPr/>
            </p:nvSpPr>
            <p:spPr>
              <a:xfrm>
                <a:off x="317175" y="7926763"/>
                <a:ext cx="1108634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100" dirty="0">
                    <a:solidFill>
                      <a:srgbClr val="00B0F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参加決定</a:t>
                </a:r>
              </a:p>
            </p:txBody>
          </p:sp>
          <p:sp>
            <p:nvSpPr>
              <p:cNvPr id="51" name="テキスト ボックス 50">
                <a:extLst>
                  <a:ext uri="{FF2B5EF4-FFF2-40B4-BE49-F238E27FC236}">
                    <a16:creationId xmlns:a16="http://schemas.microsoft.com/office/drawing/2014/main" id="{8939BD8F-1ABF-5623-2AD6-C4458879495A}"/>
                  </a:ext>
                </a:extLst>
              </p:cNvPr>
              <p:cNvSpPr txBox="1"/>
              <p:nvPr/>
            </p:nvSpPr>
            <p:spPr>
              <a:xfrm>
                <a:off x="1823310" y="7798524"/>
                <a:ext cx="3723608" cy="5770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050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お申込み受付後、担当職員よりメールいたします。</a:t>
                </a:r>
                <a:endParaRPr kumimoji="1" lang="en-US" altLang="ja-JP" sz="500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1050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参加にあたり、周知のための定型フォーマット</a:t>
                </a:r>
                <a:r>
                  <a:rPr kumimoji="1" lang="en-US" altLang="ja-JP" sz="1050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(PowerPoint)</a:t>
                </a:r>
                <a:r>
                  <a:rPr kumimoji="1" lang="ja-JP" altLang="en-US" sz="1050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・同意書の作成・提出をお願いします。</a:t>
                </a:r>
                <a:endParaRPr kumimoji="1" lang="en-US" altLang="ja-JP" sz="1050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grpSp>
          <p:nvGrpSpPr>
            <p:cNvPr id="52" name="グループ化 51">
              <a:extLst>
                <a:ext uri="{FF2B5EF4-FFF2-40B4-BE49-F238E27FC236}">
                  <a16:creationId xmlns:a16="http://schemas.microsoft.com/office/drawing/2014/main" id="{6C6585FE-1713-482E-ACD3-BE8F32486052}"/>
                </a:ext>
              </a:extLst>
            </p:cNvPr>
            <p:cNvGrpSpPr/>
            <p:nvPr/>
          </p:nvGrpSpPr>
          <p:grpSpPr>
            <a:xfrm>
              <a:off x="169379" y="8230653"/>
              <a:ext cx="6844491" cy="774124"/>
              <a:chOff x="174495" y="7895798"/>
              <a:chExt cx="7552313" cy="774124"/>
            </a:xfrm>
          </p:grpSpPr>
          <p:sp>
            <p:nvSpPr>
              <p:cNvPr id="53" name="四角形: 角を丸くする 52">
                <a:extLst>
                  <a:ext uri="{FF2B5EF4-FFF2-40B4-BE49-F238E27FC236}">
                    <a16:creationId xmlns:a16="http://schemas.microsoft.com/office/drawing/2014/main" id="{4C02C175-996F-29A7-A1A4-C54D5BB6BE94}"/>
                  </a:ext>
                </a:extLst>
              </p:cNvPr>
              <p:cNvSpPr/>
              <p:nvPr/>
            </p:nvSpPr>
            <p:spPr>
              <a:xfrm>
                <a:off x="174495" y="7895798"/>
                <a:ext cx="7552313" cy="756000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54" name="四角形: 角を丸くする 53">
                <a:extLst>
                  <a:ext uri="{FF2B5EF4-FFF2-40B4-BE49-F238E27FC236}">
                    <a16:creationId xmlns:a16="http://schemas.microsoft.com/office/drawing/2014/main" id="{7B4D97B9-35C5-F07F-6350-20FE2341B821}"/>
                  </a:ext>
                </a:extLst>
              </p:cNvPr>
              <p:cNvSpPr/>
              <p:nvPr/>
            </p:nvSpPr>
            <p:spPr>
              <a:xfrm>
                <a:off x="261915" y="8048042"/>
                <a:ext cx="1219155" cy="432000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 w="635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5" name="テキスト ボックス 54">
                <a:extLst>
                  <a:ext uri="{FF2B5EF4-FFF2-40B4-BE49-F238E27FC236}">
                    <a16:creationId xmlns:a16="http://schemas.microsoft.com/office/drawing/2014/main" id="{50EE2E6A-D27F-19D5-AD0D-FD726C95C306}"/>
                  </a:ext>
                </a:extLst>
              </p:cNvPr>
              <p:cNvSpPr txBox="1"/>
              <p:nvPr/>
            </p:nvSpPr>
            <p:spPr>
              <a:xfrm>
                <a:off x="317175" y="8147985"/>
                <a:ext cx="1108634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100" dirty="0">
                    <a:solidFill>
                      <a:srgbClr val="00B0F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当　　日</a:t>
                </a:r>
              </a:p>
            </p:txBody>
          </p:sp>
          <p:sp>
            <p:nvSpPr>
              <p:cNvPr id="56" name="テキスト ボックス 55">
                <a:extLst>
                  <a:ext uri="{FF2B5EF4-FFF2-40B4-BE49-F238E27FC236}">
                    <a16:creationId xmlns:a16="http://schemas.microsoft.com/office/drawing/2014/main" id="{444D94C1-7302-9EB8-1AAA-D741867BD53F}"/>
                  </a:ext>
                </a:extLst>
              </p:cNvPr>
              <p:cNvSpPr txBox="1"/>
              <p:nvPr/>
            </p:nvSpPr>
            <p:spPr>
              <a:xfrm>
                <a:off x="1823310" y="7931258"/>
                <a:ext cx="5426846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050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開始</a:t>
                </a:r>
                <a:r>
                  <a:rPr kumimoji="1" lang="en-US" altLang="ja-JP" sz="1050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10</a:t>
                </a:r>
                <a:r>
                  <a:rPr kumimoji="1" lang="ja-JP" altLang="en-US" sz="1050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分前に、</a:t>
                </a:r>
                <a:r>
                  <a:rPr kumimoji="1" lang="en-US" altLang="ja-JP" sz="1050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</a:t>
                </a:r>
                <a:r>
                  <a:rPr kumimoji="1" lang="ja-JP" altLang="en-US" sz="1050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階総合受付へお越しください。担当職員より説明を受け、</a:t>
                </a:r>
                <a:endParaRPr kumimoji="1" lang="en-US" altLang="ja-JP" sz="1050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1050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あつまるブースにて求職者へ</a:t>
                </a:r>
                <a:r>
                  <a:rPr kumimoji="1" lang="en-US" altLang="ja-JP" sz="1050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PR</a:t>
                </a:r>
                <a:r>
                  <a:rPr kumimoji="1" lang="ja-JP" altLang="en-US" sz="1050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を行うことができます。</a:t>
                </a:r>
                <a:endParaRPr kumimoji="1" lang="en-US" altLang="ja-JP" sz="500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1050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ブース周辺で求職者へのリーフレット配布や呼び込みも可能です。</a:t>
                </a:r>
                <a:endParaRPr kumimoji="1" lang="en-US" altLang="ja-JP" sz="1050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1050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（原則、火・木曜日 </a:t>
                </a:r>
                <a:r>
                  <a:rPr kumimoji="1" lang="en-US" altLang="ja-JP" sz="1050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9:30</a:t>
                </a:r>
                <a:r>
                  <a:rPr kumimoji="1" lang="ja-JP" altLang="en-US" sz="1050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～</a:t>
                </a:r>
                <a:r>
                  <a:rPr kumimoji="1" lang="en-US" altLang="ja-JP" sz="1050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11:30</a:t>
                </a:r>
                <a:r>
                  <a:rPr kumimoji="1" lang="ja-JP" altLang="en-US" sz="1050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）</a:t>
                </a:r>
                <a:endParaRPr kumimoji="1" lang="en-US" altLang="ja-JP" sz="1050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</p:grpSp>
      <p:grpSp>
        <p:nvGrpSpPr>
          <p:cNvPr id="130" name="グループ化 129">
            <a:extLst>
              <a:ext uri="{FF2B5EF4-FFF2-40B4-BE49-F238E27FC236}">
                <a16:creationId xmlns:a16="http://schemas.microsoft.com/office/drawing/2014/main" id="{5A4F0B86-C8C2-9D3C-BFE3-AF0A40C41B58}"/>
              </a:ext>
            </a:extLst>
          </p:cNvPr>
          <p:cNvGrpSpPr/>
          <p:nvPr/>
        </p:nvGrpSpPr>
        <p:grpSpPr>
          <a:xfrm>
            <a:off x="1155465" y="9995872"/>
            <a:ext cx="330614" cy="312584"/>
            <a:chOff x="2229898" y="9802575"/>
            <a:chExt cx="486888" cy="486888"/>
          </a:xfrm>
        </p:grpSpPr>
        <p:sp>
          <p:nvSpPr>
            <p:cNvPr id="129" name="楕円 128">
              <a:extLst>
                <a:ext uri="{FF2B5EF4-FFF2-40B4-BE49-F238E27FC236}">
                  <a16:creationId xmlns:a16="http://schemas.microsoft.com/office/drawing/2014/main" id="{7044011A-94C6-1D4E-DFF8-41E4D7C679D0}"/>
                </a:ext>
              </a:extLst>
            </p:cNvPr>
            <p:cNvSpPr/>
            <p:nvPr/>
          </p:nvSpPr>
          <p:spPr>
            <a:xfrm>
              <a:off x="2229898" y="9802575"/>
              <a:ext cx="486888" cy="48688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66" name="図 65" descr="E:\usr\YHMXVA\デスクトップ\a.gif">
              <a:extLst>
                <a:ext uri="{FF2B5EF4-FFF2-40B4-BE49-F238E27FC236}">
                  <a16:creationId xmlns:a16="http://schemas.microsoft.com/office/drawing/2014/main" id="{BDB6EA28-FACA-F591-4E73-7D4CA18BED9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r:link="rId4" cstate="hq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96052" y="9870231"/>
              <a:ext cx="354581" cy="3515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35" name="テキスト ボックス 134">
            <a:extLst>
              <a:ext uri="{FF2B5EF4-FFF2-40B4-BE49-F238E27FC236}">
                <a16:creationId xmlns:a16="http://schemas.microsoft.com/office/drawing/2014/main" id="{182810F5-E70F-D1C2-223F-BA6E45E70DF4}"/>
              </a:ext>
            </a:extLst>
          </p:cNvPr>
          <p:cNvSpPr txBox="1"/>
          <p:nvPr/>
        </p:nvSpPr>
        <p:spPr>
          <a:xfrm rot="575285">
            <a:off x="6214116" y="5459713"/>
            <a:ext cx="2518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♪</a:t>
            </a:r>
          </a:p>
        </p:txBody>
      </p:sp>
      <p:sp>
        <p:nvSpPr>
          <p:cNvPr id="136" name="テキスト ボックス 135">
            <a:extLst>
              <a:ext uri="{FF2B5EF4-FFF2-40B4-BE49-F238E27FC236}">
                <a16:creationId xmlns:a16="http://schemas.microsoft.com/office/drawing/2014/main" id="{A16E23FB-3F10-FB21-385C-515814D4BE3B}"/>
              </a:ext>
            </a:extLst>
          </p:cNvPr>
          <p:cNvSpPr txBox="1"/>
          <p:nvPr/>
        </p:nvSpPr>
        <p:spPr>
          <a:xfrm rot="20935102">
            <a:off x="6573385" y="5533057"/>
            <a:ext cx="2518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♪</a:t>
            </a: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BF571561-069E-140B-EE2F-3F076C45E443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-3012" t="1944" r="23586" b="24487"/>
          <a:stretch/>
        </p:blipFill>
        <p:spPr>
          <a:xfrm>
            <a:off x="4618507" y="-7782"/>
            <a:ext cx="2617724" cy="2968051"/>
          </a:xfrm>
          <a:prstGeom prst="rect">
            <a:avLst/>
          </a:prstGeom>
        </p:spPr>
      </p:pic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3CDEC515-9337-3BE4-EA2F-7B00C02321E8}"/>
              </a:ext>
            </a:extLst>
          </p:cNvPr>
          <p:cNvGrpSpPr/>
          <p:nvPr/>
        </p:nvGrpSpPr>
        <p:grpSpPr>
          <a:xfrm>
            <a:off x="969220" y="693853"/>
            <a:ext cx="3926075" cy="2123658"/>
            <a:chOff x="-1052644" y="4317075"/>
            <a:chExt cx="3926075" cy="2123658"/>
          </a:xfrm>
        </p:grpSpPr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219A6D37-4086-6C26-F6F9-F24D52CC94A4}"/>
                </a:ext>
              </a:extLst>
            </p:cNvPr>
            <p:cNvSpPr/>
            <p:nvPr/>
          </p:nvSpPr>
          <p:spPr>
            <a:xfrm>
              <a:off x="-1052644" y="4317075"/>
              <a:ext cx="3926075" cy="212365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ja-JP" altLang="en-US" sz="2400" b="1" dirty="0">
                  <a:ln w="76200">
                    <a:solidFill>
                      <a:schemeClr val="bg1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ハローワーク厚木</a:t>
              </a:r>
              <a:endParaRPr lang="en-US" altLang="ja-JP" sz="2400" b="1" dirty="0">
                <a:ln w="76200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4000" b="1" dirty="0">
                  <a:ln w="76200">
                    <a:solidFill>
                      <a:schemeClr val="bg1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あつまるブース</a:t>
              </a:r>
              <a:endParaRPr lang="en-US" altLang="ja-JP" sz="4000" b="1" dirty="0">
                <a:ln w="76200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en-US" altLang="ja-JP" sz="2800" b="1" dirty="0">
                  <a:ln w="76200">
                    <a:solidFill>
                      <a:schemeClr val="bg1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lang="ja-JP" altLang="en-US" sz="2800" b="1" dirty="0">
                  <a:ln w="76200">
                    <a:solidFill>
                      <a:schemeClr val="bg1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事業所</a:t>
              </a:r>
              <a:r>
                <a:rPr lang="en-US" altLang="ja-JP" sz="2800" b="1" dirty="0">
                  <a:ln w="76200">
                    <a:solidFill>
                      <a:schemeClr val="bg1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PR</a:t>
              </a:r>
              <a:r>
                <a:rPr lang="ja-JP" altLang="en-US" sz="2800" b="1" dirty="0">
                  <a:ln w="76200">
                    <a:solidFill>
                      <a:schemeClr val="bg1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コーナー</a:t>
              </a:r>
              <a:r>
                <a:rPr lang="en-US" altLang="ja-JP" sz="2800" b="1" dirty="0">
                  <a:ln w="76200">
                    <a:solidFill>
                      <a:schemeClr val="bg1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r>
                <a:rPr lang="ja-JP" altLang="en-US" sz="2800" b="1" dirty="0">
                  <a:ln w="76200">
                    <a:solidFill>
                      <a:schemeClr val="bg1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lang="en-US" altLang="ja-JP" sz="2800" b="1" dirty="0">
                <a:ln w="76200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lang="ja-JP" altLang="en-US" sz="4000" b="1" dirty="0">
                  <a:ln w="76200">
                    <a:solidFill>
                      <a:schemeClr val="bg1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ご案内</a:t>
              </a:r>
              <a:endParaRPr lang="en-US" altLang="ja-JP" sz="4000" b="1" cap="none" spc="0" dirty="0">
                <a:ln w="76200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80C22936-0622-F2E7-E7A9-954B927B650F}"/>
                </a:ext>
              </a:extLst>
            </p:cNvPr>
            <p:cNvSpPr/>
            <p:nvPr/>
          </p:nvSpPr>
          <p:spPr>
            <a:xfrm>
              <a:off x="-1052644" y="4317075"/>
              <a:ext cx="3926075" cy="212365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ja-JP" altLang="en-US" sz="2400" b="1" dirty="0">
                  <a:ln w="12700">
                    <a:noFill/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ハローワーク厚木</a:t>
              </a:r>
              <a:endParaRPr lang="en-US" altLang="ja-JP" sz="2400" b="1" dirty="0">
                <a:ln w="12700">
                  <a:noFill/>
                  <a:prstDash val="solid"/>
                </a:ln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4000" b="1" dirty="0">
                  <a:ln w="12700">
                    <a:noFill/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あつまるブース</a:t>
              </a:r>
              <a:endParaRPr lang="en-US" altLang="ja-JP" sz="4000" b="1" dirty="0">
                <a:ln w="12700">
                  <a:noFill/>
                  <a:prstDash val="solid"/>
                </a:ln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en-US" altLang="ja-JP" sz="2800" b="1" dirty="0">
                  <a:ln w="12700">
                    <a:noFill/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lang="ja-JP" altLang="en-US" sz="2800" b="1" dirty="0">
                  <a:ln w="12700">
                    <a:noFill/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事業所</a:t>
              </a:r>
              <a:r>
                <a:rPr lang="en-US" altLang="ja-JP" sz="2800" b="1" dirty="0">
                  <a:ln w="12700">
                    <a:noFill/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PR</a:t>
              </a:r>
              <a:r>
                <a:rPr lang="ja-JP" altLang="en-US" sz="2800" b="1" dirty="0">
                  <a:ln w="12700">
                    <a:noFill/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コーナー</a:t>
              </a:r>
              <a:r>
                <a:rPr lang="en-US" altLang="ja-JP" sz="2800" b="1" dirty="0">
                  <a:ln w="12700">
                    <a:noFill/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r>
                <a:rPr lang="ja-JP" altLang="en-US" sz="2800" b="1" dirty="0">
                  <a:ln w="12700">
                    <a:noFill/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lang="en-US" altLang="ja-JP" sz="2800" b="1" dirty="0">
                <a:ln w="12700">
                  <a:noFill/>
                  <a:prstDash val="solid"/>
                </a:ln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lang="ja-JP" altLang="en-US" sz="4000" b="1" cap="none" spc="0" dirty="0">
                  <a:ln w="12700">
                    <a:noFill/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ご案内</a:t>
              </a:r>
              <a:endParaRPr lang="en-US" altLang="ja-JP" sz="4000" b="1" cap="none" spc="0" dirty="0">
                <a:ln w="12700">
                  <a:noFill/>
                  <a:prstDash val="solid"/>
                </a:ln>
                <a:solidFill>
                  <a:schemeClr val="bg1">
                    <a:lumMod val="50000"/>
                  </a:schemeClr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9E26137E-6454-7D89-B04C-7554D771E057}"/>
              </a:ext>
            </a:extLst>
          </p:cNvPr>
          <p:cNvSpPr/>
          <p:nvPr/>
        </p:nvSpPr>
        <p:spPr>
          <a:xfrm>
            <a:off x="60048" y="5965443"/>
            <a:ext cx="2852063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600" cap="none" spc="0" dirty="0">
                <a:ln w="0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あつまるブースご利用の流れ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D7696A69-B9ED-C19D-8F8F-F746E21314F9}"/>
              </a:ext>
            </a:extLst>
          </p:cNvPr>
          <p:cNvSpPr/>
          <p:nvPr/>
        </p:nvSpPr>
        <p:spPr>
          <a:xfrm>
            <a:off x="60048" y="8753501"/>
            <a:ext cx="1005403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600" cap="none" spc="0" dirty="0">
                <a:ln w="0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参加要件</a:t>
            </a:r>
          </a:p>
        </p:txBody>
      </p:sp>
      <p:grpSp>
        <p:nvGrpSpPr>
          <p:cNvPr id="46" name="グループ化 45">
            <a:extLst>
              <a:ext uri="{FF2B5EF4-FFF2-40B4-BE49-F238E27FC236}">
                <a16:creationId xmlns:a16="http://schemas.microsoft.com/office/drawing/2014/main" id="{8516DF35-5626-B93C-08EB-7BAF48AC8D0B}"/>
              </a:ext>
            </a:extLst>
          </p:cNvPr>
          <p:cNvGrpSpPr/>
          <p:nvPr/>
        </p:nvGrpSpPr>
        <p:grpSpPr>
          <a:xfrm>
            <a:off x="169379" y="9089142"/>
            <a:ext cx="6844491" cy="648000"/>
            <a:chOff x="174495" y="7895798"/>
            <a:chExt cx="7552313" cy="648000"/>
          </a:xfrm>
        </p:grpSpPr>
        <p:sp>
          <p:nvSpPr>
            <p:cNvPr id="47" name="四角形: 角を丸くする 46">
              <a:extLst>
                <a:ext uri="{FF2B5EF4-FFF2-40B4-BE49-F238E27FC236}">
                  <a16:creationId xmlns:a16="http://schemas.microsoft.com/office/drawing/2014/main" id="{66B2C364-3EDA-9375-53F7-57A5166B6B18}"/>
                </a:ext>
              </a:extLst>
            </p:cNvPr>
            <p:cNvSpPr/>
            <p:nvPr/>
          </p:nvSpPr>
          <p:spPr>
            <a:xfrm>
              <a:off x="174495" y="7895798"/>
              <a:ext cx="7552313" cy="6480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1" name="テキスト ボックス 70">
              <a:extLst>
                <a:ext uri="{FF2B5EF4-FFF2-40B4-BE49-F238E27FC236}">
                  <a16:creationId xmlns:a16="http://schemas.microsoft.com/office/drawing/2014/main" id="{F510B0C6-E942-1FCD-B3DC-44072EF5EFFA}"/>
                </a:ext>
              </a:extLst>
            </p:cNvPr>
            <p:cNvSpPr txBox="1"/>
            <p:nvPr/>
          </p:nvSpPr>
          <p:spPr>
            <a:xfrm>
              <a:off x="485801" y="7945811"/>
              <a:ext cx="6997880" cy="556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105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① 厚木市・海老名市・座間市・愛川町・清川村のいずれかが就業場所の一般求人が公開中であること。</a:t>
              </a:r>
              <a:endParaRPr kumimoji="1" lang="en-US" altLang="ja-JP" sz="10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05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② </a:t>
              </a:r>
              <a:r>
                <a:rPr kumimoji="1" lang="en-US" altLang="ja-JP" sz="105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PowerPoint</a:t>
              </a:r>
              <a:r>
                <a:rPr kumimoji="1" lang="ja-JP" altLang="en-US" sz="105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による、事業所</a:t>
              </a:r>
              <a:r>
                <a:rPr kumimoji="1" lang="en-US" altLang="ja-JP" sz="105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PR</a:t>
              </a:r>
              <a:r>
                <a:rPr kumimoji="1" lang="ja-JP" altLang="en-US" sz="105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のための定型フォーマットの編集・作成が可能であること。</a:t>
              </a:r>
              <a:endParaRPr kumimoji="1" lang="en-US" altLang="ja-JP" sz="10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2E33E1AB-2FAA-3BB8-1205-CE445923686B}"/>
              </a:ext>
            </a:extLst>
          </p:cNvPr>
          <p:cNvGrpSpPr/>
          <p:nvPr/>
        </p:nvGrpSpPr>
        <p:grpSpPr>
          <a:xfrm>
            <a:off x="169381" y="2931978"/>
            <a:ext cx="7125441" cy="2965462"/>
            <a:chOff x="169381" y="3767791"/>
            <a:chExt cx="7125441" cy="2965462"/>
          </a:xfrm>
        </p:grpSpPr>
        <p:grpSp>
          <p:nvGrpSpPr>
            <p:cNvPr id="79" name="グループ化 78">
              <a:extLst>
                <a:ext uri="{FF2B5EF4-FFF2-40B4-BE49-F238E27FC236}">
                  <a16:creationId xmlns:a16="http://schemas.microsoft.com/office/drawing/2014/main" id="{D82EEEC9-472F-EEFE-2269-1F7801BD3EB5}"/>
                </a:ext>
              </a:extLst>
            </p:cNvPr>
            <p:cNvGrpSpPr/>
            <p:nvPr/>
          </p:nvGrpSpPr>
          <p:grpSpPr>
            <a:xfrm>
              <a:off x="169381" y="4020117"/>
              <a:ext cx="2118574" cy="2627884"/>
              <a:chOff x="169381" y="3843750"/>
              <a:chExt cx="2118574" cy="2627884"/>
            </a:xfrm>
          </p:grpSpPr>
          <p:sp>
            <p:nvSpPr>
              <p:cNvPr id="68" name="矢印: 五方向 67">
                <a:extLst>
                  <a:ext uri="{FF2B5EF4-FFF2-40B4-BE49-F238E27FC236}">
                    <a16:creationId xmlns:a16="http://schemas.microsoft.com/office/drawing/2014/main" id="{A4EED4BE-D3C7-6DCF-370D-FBEDEEA24D58}"/>
                  </a:ext>
                </a:extLst>
              </p:cNvPr>
              <p:cNvSpPr/>
              <p:nvPr/>
            </p:nvSpPr>
            <p:spPr>
              <a:xfrm rot="16200000">
                <a:off x="-85274" y="4098405"/>
                <a:ext cx="2627884" cy="2118574"/>
              </a:xfrm>
              <a:prstGeom prst="homePlate">
                <a:avLst>
                  <a:gd name="adj" fmla="val 23252"/>
                </a:avLst>
              </a:prstGeom>
              <a:solidFill>
                <a:schemeClr val="bg1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0" name="矢印: 五方向 69">
                <a:extLst>
                  <a:ext uri="{FF2B5EF4-FFF2-40B4-BE49-F238E27FC236}">
                    <a16:creationId xmlns:a16="http://schemas.microsoft.com/office/drawing/2014/main" id="{88879971-6EA5-0F4F-BD07-710C007D43C7}"/>
                  </a:ext>
                </a:extLst>
              </p:cNvPr>
              <p:cNvSpPr/>
              <p:nvPr/>
            </p:nvSpPr>
            <p:spPr>
              <a:xfrm rot="16200000">
                <a:off x="851766" y="3161569"/>
                <a:ext cx="753803" cy="2118574"/>
              </a:xfrm>
              <a:prstGeom prst="homePlate">
                <a:avLst>
                  <a:gd name="adj" fmla="val 34391"/>
                </a:avLst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80" name="グループ化 79">
              <a:extLst>
                <a:ext uri="{FF2B5EF4-FFF2-40B4-BE49-F238E27FC236}">
                  <a16:creationId xmlns:a16="http://schemas.microsoft.com/office/drawing/2014/main" id="{BFC93131-31C3-43C8-F782-85798F050104}"/>
                </a:ext>
              </a:extLst>
            </p:cNvPr>
            <p:cNvGrpSpPr/>
            <p:nvPr/>
          </p:nvGrpSpPr>
          <p:grpSpPr>
            <a:xfrm>
              <a:off x="2448160" y="3767791"/>
              <a:ext cx="2318153" cy="2880210"/>
              <a:chOff x="169381" y="3843750"/>
              <a:chExt cx="2118574" cy="2627884"/>
            </a:xfrm>
          </p:grpSpPr>
          <p:sp>
            <p:nvSpPr>
              <p:cNvPr id="81" name="矢印: 五方向 80">
                <a:extLst>
                  <a:ext uri="{FF2B5EF4-FFF2-40B4-BE49-F238E27FC236}">
                    <a16:creationId xmlns:a16="http://schemas.microsoft.com/office/drawing/2014/main" id="{D4E3FE7F-D2C8-E5B6-E2C3-BBC9CAFF0A9F}"/>
                  </a:ext>
                </a:extLst>
              </p:cNvPr>
              <p:cNvSpPr/>
              <p:nvPr/>
            </p:nvSpPr>
            <p:spPr>
              <a:xfrm rot="16200000">
                <a:off x="-85274" y="4098405"/>
                <a:ext cx="2627884" cy="2118574"/>
              </a:xfrm>
              <a:prstGeom prst="homePlate">
                <a:avLst>
                  <a:gd name="adj" fmla="val 23252"/>
                </a:avLst>
              </a:prstGeom>
              <a:solidFill>
                <a:schemeClr val="bg1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2" name="矢印: 五方向 81">
                <a:extLst>
                  <a:ext uri="{FF2B5EF4-FFF2-40B4-BE49-F238E27FC236}">
                    <a16:creationId xmlns:a16="http://schemas.microsoft.com/office/drawing/2014/main" id="{6B362628-D102-370C-2F85-2AFEB94135D5}"/>
                  </a:ext>
                </a:extLst>
              </p:cNvPr>
              <p:cNvSpPr/>
              <p:nvPr/>
            </p:nvSpPr>
            <p:spPr>
              <a:xfrm rot="16200000">
                <a:off x="851766" y="3161569"/>
                <a:ext cx="753803" cy="2118574"/>
              </a:xfrm>
              <a:prstGeom prst="homePlate">
                <a:avLst>
                  <a:gd name="adj" fmla="val 34391"/>
                </a:avLst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83" name="グループ化 82">
              <a:extLst>
                <a:ext uri="{FF2B5EF4-FFF2-40B4-BE49-F238E27FC236}">
                  <a16:creationId xmlns:a16="http://schemas.microsoft.com/office/drawing/2014/main" id="{F72E5BD1-8EAB-24DC-7CDE-858348AA25D6}"/>
                </a:ext>
              </a:extLst>
            </p:cNvPr>
            <p:cNvGrpSpPr/>
            <p:nvPr/>
          </p:nvGrpSpPr>
          <p:grpSpPr>
            <a:xfrm>
              <a:off x="4895296" y="4020117"/>
              <a:ext cx="2118574" cy="2627884"/>
              <a:chOff x="169381" y="3843750"/>
              <a:chExt cx="2118574" cy="2627884"/>
            </a:xfrm>
          </p:grpSpPr>
          <p:sp>
            <p:nvSpPr>
              <p:cNvPr id="84" name="矢印: 五方向 83">
                <a:extLst>
                  <a:ext uri="{FF2B5EF4-FFF2-40B4-BE49-F238E27FC236}">
                    <a16:creationId xmlns:a16="http://schemas.microsoft.com/office/drawing/2014/main" id="{7D8F34E7-4AB5-7543-C2A7-4731E8049119}"/>
                  </a:ext>
                </a:extLst>
              </p:cNvPr>
              <p:cNvSpPr/>
              <p:nvPr/>
            </p:nvSpPr>
            <p:spPr>
              <a:xfrm rot="16200000">
                <a:off x="-85274" y="4098405"/>
                <a:ext cx="2627884" cy="2118574"/>
              </a:xfrm>
              <a:prstGeom prst="homePlate">
                <a:avLst>
                  <a:gd name="adj" fmla="val 23252"/>
                </a:avLst>
              </a:prstGeom>
              <a:solidFill>
                <a:schemeClr val="bg1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5" name="矢印: 五方向 84">
                <a:extLst>
                  <a:ext uri="{FF2B5EF4-FFF2-40B4-BE49-F238E27FC236}">
                    <a16:creationId xmlns:a16="http://schemas.microsoft.com/office/drawing/2014/main" id="{0A046279-08C3-2850-678A-5179B4415C1C}"/>
                  </a:ext>
                </a:extLst>
              </p:cNvPr>
              <p:cNvSpPr/>
              <p:nvPr/>
            </p:nvSpPr>
            <p:spPr>
              <a:xfrm rot="16200000">
                <a:off x="851766" y="3161569"/>
                <a:ext cx="753803" cy="2118574"/>
              </a:xfrm>
              <a:prstGeom prst="homePlate">
                <a:avLst>
                  <a:gd name="adj" fmla="val 34391"/>
                </a:avLst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86" name="テキスト ボックス 85">
              <a:extLst>
                <a:ext uri="{FF2B5EF4-FFF2-40B4-BE49-F238E27FC236}">
                  <a16:creationId xmlns:a16="http://schemas.microsoft.com/office/drawing/2014/main" id="{C93F5AB5-DE13-C4BA-788F-09588BBA6BA4}"/>
                </a:ext>
              </a:extLst>
            </p:cNvPr>
            <p:cNvSpPr txBox="1"/>
            <p:nvPr/>
          </p:nvSpPr>
          <p:spPr>
            <a:xfrm>
              <a:off x="2572348" y="4663145"/>
              <a:ext cx="2082693" cy="19082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110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ハローワークで申込した求人を事業主が直接、求職者へ</a:t>
              </a:r>
              <a:r>
                <a:rPr kumimoji="1" lang="en-US" altLang="ja-JP" sz="110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PR</a:t>
              </a:r>
              <a:r>
                <a:rPr kumimoji="1" lang="ja-JP" altLang="en-US" sz="110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できます。</a:t>
              </a:r>
              <a:endParaRPr kumimoji="1" lang="en-US" altLang="ja-JP" sz="11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10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求職者の</a:t>
              </a:r>
              <a:r>
                <a:rPr kumimoji="1" lang="ja-JP" altLang="en-US" sz="1100" dirty="0">
                  <a:solidFill>
                    <a:srgbClr val="00B0F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生の声</a:t>
              </a:r>
              <a:r>
                <a:rPr kumimoji="1" lang="ja-JP" altLang="en-US" sz="110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が聞けます。</a:t>
              </a:r>
              <a:endParaRPr kumimoji="1" lang="en-US" altLang="ja-JP" sz="11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50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</a:t>
              </a:r>
              <a:endParaRPr kumimoji="1" lang="en-US" altLang="ja-JP" sz="11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endParaRPr kumimoji="1" lang="en-US" altLang="ja-JP" sz="6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60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endParaRPr kumimoji="1" lang="en-US" altLang="ja-JP" sz="9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10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　</a:t>
              </a:r>
              <a:r>
                <a:rPr kumimoji="1" lang="en-US" altLang="ja-JP" sz="110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【</a:t>
              </a:r>
              <a:r>
                <a:rPr kumimoji="1" lang="ja-JP" altLang="en-US" sz="110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充足</a:t>
              </a:r>
              <a:r>
                <a:rPr kumimoji="1" lang="en-US" altLang="ja-JP" sz="110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】</a:t>
              </a:r>
              <a:r>
                <a:rPr kumimoji="1" lang="ja-JP" altLang="en-US" sz="110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のヒントに</a:t>
              </a:r>
              <a:endParaRPr kumimoji="1" lang="en-US" altLang="ja-JP" sz="11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10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　　なります。</a:t>
              </a:r>
            </a:p>
          </p:txBody>
        </p:sp>
        <p:sp>
          <p:nvSpPr>
            <p:cNvPr id="87" name="テキスト ボックス 86">
              <a:extLst>
                <a:ext uri="{FF2B5EF4-FFF2-40B4-BE49-F238E27FC236}">
                  <a16:creationId xmlns:a16="http://schemas.microsoft.com/office/drawing/2014/main" id="{FD353511-A4A8-2156-81F9-60FF047CDF89}"/>
                </a:ext>
              </a:extLst>
            </p:cNvPr>
            <p:cNvSpPr txBox="1"/>
            <p:nvPr/>
          </p:nvSpPr>
          <p:spPr>
            <a:xfrm>
              <a:off x="249497" y="4916493"/>
              <a:ext cx="1958342" cy="16158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105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求人票だけではイメージしにくかった業界事情や事業所の様子、採用時のポイント等を知ることができます。</a:t>
              </a:r>
              <a:endParaRPr kumimoji="1" lang="en-US" altLang="ja-JP" sz="4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40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kumimoji="1" lang="ja-JP" altLang="en-US" sz="60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</a:t>
              </a:r>
              <a:endParaRPr kumimoji="1" lang="en-US" altLang="ja-JP" sz="6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40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</a:t>
              </a:r>
              <a:endParaRPr kumimoji="1" lang="en-US" altLang="ja-JP" sz="105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en-US" altLang="ja-JP" sz="105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【</a:t>
              </a:r>
              <a:r>
                <a:rPr kumimoji="1" lang="ja-JP" altLang="en-US" sz="105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就職</a:t>
              </a:r>
              <a:r>
                <a:rPr kumimoji="1" lang="en-US" altLang="ja-JP" sz="105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】</a:t>
              </a:r>
              <a:r>
                <a:rPr kumimoji="1" lang="ja-JP" altLang="en-US" sz="105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のヒントに</a:t>
              </a:r>
              <a:endParaRPr kumimoji="1" lang="en-US" altLang="ja-JP" sz="105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05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なります。</a:t>
              </a:r>
            </a:p>
          </p:txBody>
        </p:sp>
        <p:sp>
          <p:nvSpPr>
            <p:cNvPr id="88" name="乗算記号 87">
              <a:extLst>
                <a:ext uri="{FF2B5EF4-FFF2-40B4-BE49-F238E27FC236}">
                  <a16:creationId xmlns:a16="http://schemas.microsoft.com/office/drawing/2014/main" id="{185B03B7-E95C-5304-3C17-D1C7D2FC1C56}"/>
                </a:ext>
              </a:extLst>
            </p:cNvPr>
            <p:cNvSpPr/>
            <p:nvPr/>
          </p:nvSpPr>
          <p:spPr>
            <a:xfrm>
              <a:off x="2184625" y="5420169"/>
              <a:ext cx="374815" cy="374815"/>
            </a:xfrm>
            <a:prstGeom prst="mathMultiply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9" name="次の値と等しい 88">
              <a:extLst>
                <a:ext uri="{FF2B5EF4-FFF2-40B4-BE49-F238E27FC236}">
                  <a16:creationId xmlns:a16="http://schemas.microsoft.com/office/drawing/2014/main" id="{9FFD06D9-8416-C11D-9CF9-5F3ED41C3403}"/>
                </a:ext>
              </a:extLst>
            </p:cNvPr>
            <p:cNvSpPr/>
            <p:nvPr/>
          </p:nvSpPr>
          <p:spPr>
            <a:xfrm>
              <a:off x="4663476" y="5420169"/>
              <a:ext cx="374815" cy="374815"/>
            </a:xfrm>
            <a:prstGeom prst="mathEqual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14" name="テキスト ボックス 113">
              <a:extLst>
                <a:ext uri="{FF2B5EF4-FFF2-40B4-BE49-F238E27FC236}">
                  <a16:creationId xmlns:a16="http://schemas.microsoft.com/office/drawing/2014/main" id="{C752DDF6-AA8F-37B2-486E-D6DFA14A86B4}"/>
                </a:ext>
              </a:extLst>
            </p:cNvPr>
            <p:cNvSpPr txBox="1"/>
            <p:nvPr/>
          </p:nvSpPr>
          <p:spPr>
            <a:xfrm>
              <a:off x="4975411" y="4916493"/>
              <a:ext cx="1958342" cy="16389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105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求職者・求人者が対話することにより、双方の就職・採用活動のヒントが得られ</a:t>
              </a:r>
              <a:r>
                <a:rPr kumimoji="1" lang="en-US" altLang="ja-JP" sz="105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</a:p>
            <a:p>
              <a:pPr>
                <a:lnSpc>
                  <a:spcPct val="150000"/>
                </a:lnSpc>
              </a:pPr>
              <a:endParaRPr kumimoji="1" lang="en-US" altLang="ja-JP" sz="105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ct val="150000"/>
                </a:lnSpc>
              </a:pPr>
              <a:endParaRPr kumimoji="1" lang="en-US" altLang="ja-JP" sz="1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30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</a:t>
              </a:r>
              <a:endParaRPr kumimoji="1" lang="en-US" altLang="ja-JP" sz="30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05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早期の</a:t>
              </a:r>
              <a:endParaRPr kumimoji="1" lang="en-US" altLang="ja-JP" sz="1050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en-US" altLang="ja-JP" sz="105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【</a:t>
              </a:r>
              <a:r>
                <a:rPr kumimoji="1" lang="ja-JP" altLang="en-US" sz="105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就職</a:t>
              </a:r>
              <a:r>
                <a:rPr kumimoji="1" lang="en-US" altLang="ja-JP" sz="105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】【</a:t>
              </a:r>
              <a:r>
                <a:rPr kumimoji="1" lang="ja-JP" altLang="en-US" sz="105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充足</a:t>
              </a:r>
              <a:r>
                <a:rPr kumimoji="1" lang="en-US" altLang="ja-JP" sz="105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】</a:t>
              </a:r>
            </a:p>
            <a:p>
              <a:r>
                <a:rPr kumimoji="1" lang="ja-JP" altLang="en-US" sz="1050" dirty="0">
                  <a:solidFill>
                    <a:schemeClr val="bg2">
                      <a:lumMod val="2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を促します。</a:t>
              </a:r>
            </a:p>
          </p:txBody>
        </p:sp>
        <p:pic>
          <p:nvPicPr>
            <p:cNvPr id="117" name="図 116">
              <a:extLst>
                <a:ext uri="{FF2B5EF4-FFF2-40B4-BE49-F238E27FC236}">
                  <a16:creationId xmlns:a16="http://schemas.microsoft.com/office/drawing/2014/main" id="{37CB6C2E-E5F8-396A-364F-23A48B3B03D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58887" y="5718523"/>
              <a:ext cx="1014730" cy="1014730"/>
            </a:xfrm>
            <a:prstGeom prst="rect">
              <a:avLst/>
            </a:prstGeom>
          </p:spPr>
        </p:pic>
        <p:pic>
          <p:nvPicPr>
            <p:cNvPr id="119" name="図 118">
              <a:extLst>
                <a:ext uri="{FF2B5EF4-FFF2-40B4-BE49-F238E27FC236}">
                  <a16:creationId xmlns:a16="http://schemas.microsoft.com/office/drawing/2014/main" id="{CA385A64-46F1-A583-D4C3-DF1D604F7DB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6755"/>
            <a:stretch/>
          </p:blipFill>
          <p:spPr>
            <a:xfrm>
              <a:off x="1239519" y="5718523"/>
              <a:ext cx="1233823" cy="903708"/>
            </a:xfrm>
            <a:prstGeom prst="rect">
              <a:avLst/>
            </a:prstGeom>
          </p:spPr>
        </p:pic>
        <p:pic>
          <p:nvPicPr>
            <p:cNvPr id="121" name="図 120">
              <a:extLst>
                <a:ext uri="{FF2B5EF4-FFF2-40B4-BE49-F238E27FC236}">
                  <a16:creationId xmlns:a16="http://schemas.microsoft.com/office/drawing/2014/main" id="{92940AA2-5EC2-9D9D-4D29-076430E2C53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380076" y="5760838"/>
              <a:ext cx="897902" cy="897902"/>
            </a:xfrm>
            <a:prstGeom prst="rect">
              <a:avLst/>
            </a:prstGeom>
          </p:spPr>
        </p:pic>
        <p:pic>
          <p:nvPicPr>
            <p:cNvPr id="122" name="図 121">
              <a:extLst>
                <a:ext uri="{FF2B5EF4-FFF2-40B4-BE49-F238E27FC236}">
                  <a16:creationId xmlns:a16="http://schemas.microsoft.com/office/drawing/2014/main" id="{8ED8F6DC-DCE0-8D9C-574F-7A4EF63711D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6280092" y="5718523"/>
              <a:ext cx="1014730" cy="1014730"/>
            </a:xfrm>
            <a:prstGeom prst="rect">
              <a:avLst/>
            </a:prstGeom>
          </p:spPr>
        </p:pic>
        <p:pic>
          <p:nvPicPr>
            <p:cNvPr id="124" name="図 123">
              <a:extLst>
                <a:ext uri="{FF2B5EF4-FFF2-40B4-BE49-F238E27FC236}">
                  <a16:creationId xmlns:a16="http://schemas.microsoft.com/office/drawing/2014/main" id="{DDA8A7C9-245A-C5FC-B520-B25FCF2B513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83769" y="4123683"/>
              <a:ext cx="1141626" cy="856219"/>
            </a:xfrm>
            <a:prstGeom prst="rect">
              <a:avLst/>
            </a:prstGeom>
          </p:spPr>
        </p:pic>
        <p:pic>
          <p:nvPicPr>
            <p:cNvPr id="126" name="図 125">
              <a:extLst>
                <a:ext uri="{FF2B5EF4-FFF2-40B4-BE49-F238E27FC236}">
                  <a16:creationId xmlns:a16="http://schemas.microsoft.com/office/drawing/2014/main" id="{7CA83FA5-D996-88F5-B341-273FAC88B477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5754" y="4123683"/>
              <a:ext cx="1465825" cy="856219"/>
            </a:xfrm>
            <a:prstGeom prst="rect">
              <a:avLst/>
            </a:prstGeom>
          </p:spPr>
        </p:pic>
        <p:pic>
          <p:nvPicPr>
            <p:cNvPr id="128" name="図 127">
              <a:extLst>
                <a:ext uri="{FF2B5EF4-FFF2-40B4-BE49-F238E27FC236}">
                  <a16:creationId xmlns:a16="http://schemas.microsoft.com/office/drawing/2014/main" id="{FD1EA8A9-622F-EF6C-CCB2-33FAB85A566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3615" y="3922867"/>
              <a:ext cx="1468596" cy="856219"/>
            </a:xfrm>
            <a:prstGeom prst="rect">
              <a:avLst/>
            </a:prstGeom>
          </p:spPr>
        </p:pic>
      </p:grpSp>
      <p:grpSp>
        <p:nvGrpSpPr>
          <p:cNvPr id="94" name="グループ化 93">
            <a:extLst>
              <a:ext uri="{FF2B5EF4-FFF2-40B4-BE49-F238E27FC236}">
                <a16:creationId xmlns:a16="http://schemas.microsoft.com/office/drawing/2014/main" id="{02C4B164-BC0E-62B8-E4A0-0A29797EA750}"/>
              </a:ext>
            </a:extLst>
          </p:cNvPr>
          <p:cNvGrpSpPr/>
          <p:nvPr/>
        </p:nvGrpSpPr>
        <p:grpSpPr>
          <a:xfrm>
            <a:off x="520780" y="224434"/>
            <a:ext cx="1415772" cy="461665"/>
            <a:chOff x="-1060032" y="6232596"/>
            <a:chExt cx="1415772" cy="461665"/>
          </a:xfrm>
        </p:grpSpPr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C1400DE2-8F01-0AB2-45DA-77B866751C7E}"/>
                </a:ext>
              </a:extLst>
            </p:cNvPr>
            <p:cNvSpPr/>
            <p:nvPr/>
          </p:nvSpPr>
          <p:spPr>
            <a:xfrm>
              <a:off x="-1060032" y="6232596"/>
              <a:ext cx="1415772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ja-JP" altLang="en-US" sz="2400" b="1" dirty="0">
                  <a:ln w="76200">
                    <a:solidFill>
                      <a:schemeClr val="bg1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開催無料</a:t>
              </a:r>
              <a:endParaRPr lang="en-US" altLang="ja-JP" sz="2400" b="1" dirty="0">
                <a:ln w="76200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96" name="正方形/長方形 95">
              <a:extLst>
                <a:ext uri="{FF2B5EF4-FFF2-40B4-BE49-F238E27FC236}">
                  <a16:creationId xmlns:a16="http://schemas.microsoft.com/office/drawing/2014/main" id="{22D90C46-0F3D-A8D3-C1E9-747B9FDCED8A}"/>
                </a:ext>
              </a:extLst>
            </p:cNvPr>
            <p:cNvSpPr/>
            <p:nvPr/>
          </p:nvSpPr>
          <p:spPr>
            <a:xfrm>
              <a:off x="-1060032" y="6232596"/>
              <a:ext cx="1415772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ja-JP" altLang="en-US" sz="2400" b="1" cap="none" spc="0" dirty="0">
                  <a:ln w="12700">
                    <a:noFill/>
                    <a:prstDash val="solid"/>
                  </a:ln>
                  <a:solidFill>
                    <a:srgbClr val="C00000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開催無料</a:t>
              </a:r>
              <a:endParaRPr lang="en-US" altLang="ja-JP" sz="2400" b="1" cap="none" spc="0" dirty="0">
                <a:ln w="12700">
                  <a:noFill/>
                  <a:prstDash val="solid"/>
                </a:ln>
                <a:solidFill>
                  <a:srgbClr val="C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103" name="フリーフォーム: 図形 102">
            <a:extLst>
              <a:ext uri="{FF2B5EF4-FFF2-40B4-BE49-F238E27FC236}">
                <a16:creationId xmlns:a16="http://schemas.microsoft.com/office/drawing/2014/main" id="{73171580-710E-644D-94D8-5F1866A99EF1}"/>
              </a:ext>
            </a:extLst>
          </p:cNvPr>
          <p:cNvSpPr/>
          <p:nvPr/>
        </p:nvSpPr>
        <p:spPr>
          <a:xfrm rot="5400000">
            <a:off x="5416578" y="6870276"/>
            <a:ext cx="849930" cy="561225"/>
          </a:xfrm>
          <a:custGeom>
            <a:avLst/>
            <a:gdLst>
              <a:gd name="connsiteX0" fmla="*/ 0 w 849930"/>
              <a:gd name="connsiteY0" fmla="*/ 561225 h 561225"/>
              <a:gd name="connsiteX1" fmla="*/ 0 w 849930"/>
              <a:gd name="connsiteY1" fmla="*/ 464449 h 561225"/>
              <a:gd name="connsiteX2" fmla="*/ 705128 w 849930"/>
              <a:gd name="connsiteY2" fmla="*/ 464449 h 561225"/>
              <a:gd name="connsiteX3" fmla="*/ 705128 w 849930"/>
              <a:gd name="connsiteY3" fmla="*/ 101505 h 561225"/>
              <a:gd name="connsiteX4" fmla="*/ 653083 w 849930"/>
              <a:gd name="connsiteY4" fmla="*/ 101505 h 561225"/>
              <a:gd name="connsiteX5" fmla="*/ 751507 w 849930"/>
              <a:gd name="connsiteY5" fmla="*/ 0 h 561225"/>
              <a:gd name="connsiteX6" fmla="*/ 849930 w 849930"/>
              <a:gd name="connsiteY6" fmla="*/ 101505 h 561225"/>
              <a:gd name="connsiteX7" fmla="*/ 789807 w 849930"/>
              <a:gd name="connsiteY7" fmla="*/ 101505 h 561225"/>
              <a:gd name="connsiteX8" fmla="*/ 789807 w 849930"/>
              <a:gd name="connsiteY8" fmla="*/ 561225 h 561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49930" h="561225">
                <a:moveTo>
                  <a:pt x="0" y="561225"/>
                </a:moveTo>
                <a:lnTo>
                  <a:pt x="0" y="464449"/>
                </a:lnTo>
                <a:lnTo>
                  <a:pt x="705128" y="464449"/>
                </a:lnTo>
                <a:lnTo>
                  <a:pt x="705128" y="101505"/>
                </a:lnTo>
                <a:lnTo>
                  <a:pt x="653083" y="101505"/>
                </a:lnTo>
                <a:lnTo>
                  <a:pt x="751507" y="0"/>
                </a:lnTo>
                <a:lnTo>
                  <a:pt x="849930" y="101505"/>
                </a:lnTo>
                <a:lnTo>
                  <a:pt x="789807" y="101505"/>
                </a:lnTo>
                <a:lnTo>
                  <a:pt x="789807" y="561225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4" name="図 3" descr="QR コード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375F73AF-3326-2C50-508B-6C475ED1366E}"/>
              </a:ext>
            </a:extLst>
          </p:cNvPr>
          <p:cNvPicPr>
            <a:picLocks noChangeAspect="1"/>
          </p:cNvPicPr>
          <p:nvPr/>
        </p:nvPicPr>
        <p:blipFill>
          <a:blip r:embed="rId1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8169" y="7030058"/>
            <a:ext cx="767444" cy="769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545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Words>340</Words>
  <PresentationFormat>ユーザー設定</PresentationFormat>
  <Paragraphs>49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