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</p:sldMasterIdLst>
  <p:notesMasterIdLst>
    <p:notesMasterId r:id="rId6"/>
  </p:notesMasterIdLst>
  <p:handoutMasterIdLst>
    <p:handoutMasterId r:id="rId7"/>
  </p:handoutMasterIdLst>
  <p:sldIdLst>
    <p:sldId id="320" r:id="rId5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CED"/>
    <a:srgbClr val="E85577"/>
    <a:srgbClr val="E4E2ED"/>
    <a:srgbClr val="C6C6C6"/>
    <a:srgbClr val="E6E6E6"/>
    <a:srgbClr val="FF9900"/>
    <a:srgbClr val="103185"/>
    <a:srgbClr val="FABF00"/>
    <a:srgbClr val="009944"/>
    <a:srgbClr val="E83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1250BD-22FC-47C8-B6E2-E3955B96741D}" v="4" dt="2025-11-06T04:19:41.395"/>
    <p1510:client id="{D8B0E75F-7380-44B1-8149-E793CDE65ABE}" v="1" dt="2025-11-06T01:58:36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90601" autoAdjust="0"/>
  </p:normalViewPr>
  <p:slideViewPr>
    <p:cSldViewPr>
      <p:cViewPr varScale="1">
        <p:scale>
          <a:sx n="117" d="100"/>
          <a:sy n="117" d="100"/>
        </p:scale>
        <p:origin x="126" y="46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48"/>
    </p:cViewPr>
  </p:sorterViewPr>
  <p:notesViewPr>
    <p:cSldViewPr showGuides="1">
      <p:cViewPr varScale="1">
        <p:scale>
          <a:sx n="69" d="100"/>
          <a:sy n="69" d="100"/>
        </p:scale>
        <p:origin x="3066" y="84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14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作田 一樹(sakuda-kazuki.ju9)" userId="386a9a6f-2b81-4a87-b9cc-5d5b61382cad" providerId="ADAL" clId="{C288944D-CD56-4A7E-B1CD-8D3682539794}"/>
    <pc:docChg chg="delSld">
      <pc:chgData name="作田 一樹(sakuda-kazuki.ju9)" userId="386a9a6f-2b81-4a87-b9cc-5d5b61382cad" providerId="ADAL" clId="{C288944D-CD56-4A7E-B1CD-8D3682539794}" dt="2025-11-06T04:33:28.595" v="0" actId="2696"/>
      <pc:docMkLst>
        <pc:docMk/>
      </pc:docMkLst>
      <pc:sldChg chg="del">
        <pc:chgData name="作田 一樹(sakuda-kazuki.ju9)" userId="386a9a6f-2b81-4a87-b9cc-5d5b61382cad" providerId="ADAL" clId="{C288944D-CD56-4A7E-B1CD-8D3682539794}" dt="2025-11-06T04:33:28.595" v="0" actId="2696"/>
        <pc:sldMkLst>
          <pc:docMk/>
          <pc:sldMk cId="1123209946" sldId="319"/>
        </pc:sldMkLst>
      </pc:sldChg>
    </pc:docChg>
  </pc:docChgLst>
  <pc:docChgLst>
    <pc:chgData name="作田 一樹(sakuda-kazuki.ju9)" userId="386a9a6f-2b81-4a87-b9cc-5d5b61382cad" providerId="ADAL" clId="{D8B0E75F-7380-44B1-8149-E793CDE65ABE}"/>
    <pc:docChg chg="custSel delSld modSld">
      <pc:chgData name="作田 一樹(sakuda-kazuki.ju9)" userId="386a9a6f-2b81-4a87-b9cc-5d5b61382cad" providerId="ADAL" clId="{D8B0E75F-7380-44B1-8149-E793CDE65ABE}" dt="2025-11-06T01:58:54.131" v="8" actId="478"/>
      <pc:docMkLst>
        <pc:docMk/>
      </pc:docMkLst>
      <pc:sldChg chg="del">
        <pc:chgData name="作田 一樹(sakuda-kazuki.ju9)" userId="386a9a6f-2b81-4a87-b9cc-5d5b61382cad" providerId="ADAL" clId="{D8B0E75F-7380-44B1-8149-E793CDE65ABE}" dt="2025-11-06T01:58:44.313" v="2" actId="2696"/>
        <pc:sldMkLst>
          <pc:docMk/>
          <pc:sldMk cId="1934211533" sldId="263"/>
        </pc:sldMkLst>
      </pc:sldChg>
      <pc:sldChg chg="del">
        <pc:chgData name="作田 一樹(sakuda-kazuki.ju9)" userId="386a9a6f-2b81-4a87-b9cc-5d5b61382cad" providerId="ADAL" clId="{D8B0E75F-7380-44B1-8149-E793CDE65ABE}" dt="2025-11-06T01:58:40.677" v="1" actId="2696"/>
        <pc:sldMkLst>
          <pc:docMk/>
          <pc:sldMk cId="1533659254" sldId="318"/>
        </pc:sldMkLst>
      </pc:sldChg>
      <pc:sldChg chg="delSp modSp mod">
        <pc:chgData name="作田 一樹(sakuda-kazuki.ju9)" userId="386a9a6f-2b81-4a87-b9cc-5d5b61382cad" providerId="ADAL" clId="{D8B0E75F-7380-44B1-8149-E793CDE65ABE}" dt="2025-11-06T01:58:54.131" v="8" actId="478"/>
        <pc:sldMkLst>
          <pc:docMk/>
          <pc:sldMk cId="1123209946" sldId="319"/>
        </pc:sldMkLst>
        <pc:spChg chg="del">
          <ac:chgData name="作田 一樹(sakuda-kazuki.ju9)" userId="386a9a6f-2b81-4a87-b9cc-5d5b61382cad" providerId="ADAL" clId="{D8B0E75F-7380-44B1-8149-E793CDE65ABE}" dt="2025-11-06T01:58:47.962" v="3" actId="478"/>
          <ac:spMkLst>
            <pc:docMk/>
            <pc:sldMk cId="1123209946" sldId="319"/>
            <ac:spMk id="2" creationId="{8A3E22A0-7A16-041A-35A3-225952FFF695}"/>
          </ac:spMkLst>
        </pc:spChg>
        <pc:spChg chg="mod">
          <ac:chgData name="作田 一樹(sakuda-kazuki.ju9)" userId="386a9a6f-2b81-4a87-b9cc-5d5b61382cad" providerId="ADAL" clId="{D8B0E75F-7380-44B1-8149-E793CDE65ABE}" dt="2025-11-06T01:58:36.941" v="0"/>
          <ac:spMkLst>
            <pc:docMk/>
            <pc:sldMk cId="1123209946" sldId="319"/>
            <ac:spMk id="46" creationId="{FF7433F2-509A-CB0D-3348-520913BA45BA}"/>
          </ac:spMkLst>
        </pc:spChg>
        <pc:spChg chg="del">
          <ac:chgData name="作田 一樹(sakuda-kazuki.ju9)" userId="386a9a6f-2b81-4a87-b9cc-5d5b61382cad" providerId="ADAL" clId="{D8B0E75F-7380-44B1-8149-E793CDE65ABE}" dt="2025-11-06T01:58:48.953" v="4" actId="478"/>
          <ac:spMkLst>
            <pc:docMk/>
            <pc:sldMk cId="1123209946" sldId="319"/>
            <ac:spMk id="58" creationId="{2CA20187-5C5C-4069-7BBA-E5FE246749F8}"/>
          </ac:spMkLst>
        </pc:spChg>
        <pc:spChg chg="del">
          <ac:chgData name="作田 一樹(sakuda-kazuki.ju9)" userId="386a9a6f-2b81-4a87-b9cc-5d5b61382cad" providerId="ADAL" clId="{D8B0E75F-7380-44B1-8149-E793CDE65ABE}" dt="2025-11-06T01:58:50.072" v="5" actId="478"/>
          <ac:spMkLst>
            <pc:docMk/>
            <pc:sldMk cId="1123209946" sldId="319"/>
            <ac:spMk id="59" creationId="{D6E3371F-4463-D7BB-F133-0FAA3153002E}"/>
          </ac:spMkLst>
        </pc:spChg>
        <pc:spChg chg="del">
          <ac:chgData name="作田 一樹(sakuda-kazuki.ju9)" userId="386a9a6f-2b81-4a87-b9cc-5d5b61382cad" providerId="ADAL" clId="{D8B0E75F-7380-44B1-8149-E793CDE65ABE}" dt="2025-11-06T01:58:50.875" v="6" actId="478"/>
          <ac:spMkLst>
            <pc:docMk/>
            <pc:sldMk cId="1123209946" sldId="319"/>
            <ac:spMk id="60" creationId="{C6ABA0D7-DEC5-C5A9-E075-42BFC101BF8A}"/>
          </ac:spMkLst>
        </pc:spChg>
        <pc:spChg chg="del">
          <ac:chgData name="作田 一樹(sakuda-kazuki.ju9)" userId="386a9a6f-2b81-4a87-b9cc-5d5b61382cad" providerId="ADAL" clId="{D8B0E75F-7380-44B1-8149-E793CDE65ABE}" dt="2025-11-06T01:58:52.436" v="7" actId="478"/>
          <ac:spMkLst>
            <pc:docMk/>
            <pc:sldMk cId="1123209946" sldId="319"/>
            <ac:spMk id="61" creationId="{05A42078-8ACD-E5A9-110A-5B79F11FA3B6}"/>
          </ac:spMkLst>
        </pc:spChg>
        <pc:spChg chg="del">
          <ac:chgData name="作田 一樹(sakuda-kazuki.ju9)" userId="386a9a6f-2b81-4a87-b9cc-5d5b61382cad" providerId="ADAL" clId="{D8B0E75F-7380-44B1-8149-E793CDE65ABE}" dt="2025-11-06T01:58:54.131" v="8" actId="478"/>
          <ac:spMkLst>
            <pc:docMk/>
            <pc:sldMk cId="1123209946" sldId="319"/>
            <ac:spMk id="62" creationId="{9F9B4647-7534-8270-7493-6864B7727399}"/>
          </ac:spMkLst>
        </pc:spChg>
      </pc:sldChg>
      <pc:sldMasterChg chg="delSldLayout">
        <pc:chgData name="作田 一樹(sakuda-kazuki.ju9)" userId="386a9a6f-2b81-4a87-b9cc-5d5b61382cad" providerId="ADAL" clId="{D8B0E75F-7380-44B1-8149-E793CDE65ABE}" dt="2025-11-06T01:58:44.313" v="2" actId="2696"/>
        <pc:sldMasterMkLst>
          <pc:docMk/>
          <pc:sldMasterMk cId="1124333830" sldId="2147483656"/>
        </pc:sldMasterMkLst>
        <pc:sldLayoutChg chg="del">
          <pc:chgData name="作田 一樹(sakuda-kazuki.ju9)" userId="386a9a6f-2b81-4a87-b9cc-5d5b61382cad" providerId="ADAL" clId="{D8B0E75F-7380-44B1-8149-E793CDE65ABE}" dt="2025-11-06T01:58:44.313" v="2" actId="2696"/>
          <pc:sldLayoutMkLst>
            <pc:docMk/>
            <pc:sldMasterMk cId="1124333830" sldId="2147483656"/>
            <pc:sldLayoutMk cId="4254541387" sldId="2147483685"/>
          </pc:sldLayoutMkLst>
        </pc:sldLayoutChg>
      </pc:sldMasterChg>
    </pc:docChg>
  </pc:docChgLst>
  <pc:docChgLst>
    <pc:chgData name="作田 一樹(sakuda-kazuki.ju9)" userId="386a9a6f-2b81-4a87-b9cc-5d5b61382cad" providerId="ADAL" clId="{10073E6C-47CE-4A43-9FA5-93653878CA70}"/>
    <pc:docChg chg="modSld">
      <pc:chgData name="作田 一樹(sakuda-kazuki.ju9)" userId="386a9a6f-2b81-4a87-b9cc-5d5b61382cad" providerId="ADAL" clId="{10073E6C-47CE-4A43-9FA5-93653878CA70}" dt="2025-11-06T06:19:34.305" v="0" actId="20577"/>
      <pc:docMkLst>
        <pc:docMk/>
      </pc:docMkLst>
      <pc:sldChg chg="modSp mod">
        <pc:chgData name="作田 一樹(sakuda-kazuki.ju9)" userId="386a9a6f-2b81-4a87-b9cc-5d5b61382cad" providerId="ADAL" clId="{10073E6C-47CE-4A43-9FA5-93653878CA70}" dt="2025-11-06T06:19:34.305" v="0" actId="20577"/>
        <pc:sldMkLst>
          <pc:docMk/>
          <pc:sldMk cId="4260273017" sldId="320"/>
        </pc:sldMkLst>
        <pc:spChg chg="mod">
          <ac:chgData name="作田 一樹(sakuda-kazuki.ju9)" userId="386a9a6f-2b81-4a87-b9cc-5d5b61382cad" providerId="ADAL" clId="{10073E6C-47CE-4A43-9FA5-93653878CA70}" dt="2025-11-06T06:19:34.305" v="0" actId="20577"/>
          <ac:spMkLst>
            <pc:docMk/>
            <pc:sldMk cId="4260273017" sldId="320"/>
            <ac:spMk id="36" creationId="{90B9B6E5-C871-6D58-942C-A8FAD2297CDA}"/>
          </ac:spMkLst>
        </pc:spChg>
      </pc:sldChg>
    </pc:docChg>
  </pc:docChgLst>
  <pc:docChgLst>
    <pc:chgData name="作田 一樹(sakuda-kazuki.ju9)" userId="386a9a6f-2b81-4a87-b9cc-5d5b61382cad" providerId="ADAL" clId="{031250BD-22FC-47C8-B6E2-E3955B96741D}"/>
    <pc:docChg chg="custSel addSld modSld">
      <pc:chgData name="作田 一樹(sakuda-kazuki.ju9)" userId="386a9a6f-2b81-4a87-b9cc-5d5b61382cad" providerId="ADAL" clId="{031250BD-22FC-47C8-B6E2-E3955B96741D}" dt="2025-11-06T04:20:18.586" v="21" actId="478"/>
      <pc:docMkLst>
        <pc:docMk/>
      </pc:docMkLst>
      <pc:sldChg chg="modSp mod">
        <pc:chgData name="作田 一樹(sakuda-kazuki.ju9)" userId="386a9a6f-2b81-4a87-b9cc-5d5b61382cad" providerId="ADAL" clId="{031250BD-22FC-47C8-B6E2-E3955B96741D}" dt="2025-11-06T04:19:41.395" v="17"/>
        <pc:sldMkLst>
          <pc:docMk/>
          <pc:sldMk cId="1123209946" sldId="319"/>
        </pc:sldMkLst>
        <pc:spChg chg="mod">
          <ac:chgData name="作田 一樹(sakuda-kazuki.ju9)" userId="386a9a6f-2b81-4a87-b9cc-5d5b61382cad" providerId="ADAL" clId="{031250BD-22FC-47C8-B6E2-E3955B96741D}" dt="2025-11-06T04:19:41.395" v="17"/>
          <ac:spMkLst>
            <pc:docMk/>
            <pc:sldMk cId="1123209946" sldId="319"/>
            <ac:spMk id="40" creationId="{A6353CA7-C617-E642-9BBF-10A33690C494}"/>
          </ac:spMkLst>
        </pc:spChg>
      </pc:sldChg>
      <pc:sldChg chg="delSp add mod">
        <pc:chgData name="作田 一樹(sakuda-kazuki.ju9)" userId="386a9a6f-2b81-4a87-b9cc-5d5b61382cad" providerId="ADAL" clId="{031250BD-22FC-47C8-B6E2-E3955B96741D}" dt="2025-11-06T04:20:18.586" v="21" actId="478"/>
        <pc:sldMkLst>
          <pc:docMk/>
          <pc:sldMk cId="4260273017" sldId="320"/>
        </pc:sldMkLst>
        <pc:spChg chg="del">
          <ac:chgData name="作田 一樹(sakuda-kazuki.ju9)" userId="386a9a6f-2b81-4a87-b9cc-5d5b61382cad" providerId="ADAL" clId="{031250BD-22FC-47C8-B6E2-E3955B96741D}" dt="2025-11-06T04:20:16.218" v="19" actId="478"/>
          <ac:spMkLst>
            <pc:docMk/>
            <pc:sldMk cId="4260273017" sldId="320"/>
            <ac:spMk id="63" creationId="{D29E35ED-5FC0-B6EA-DAFB-E16F75630602}"/>
          </ac:spMkLst>
        </pc:spChg>
        <pc:grpChg chg="del">
          <ac:chgData name="作田 一樹(sakuda-kazuki.ju9)" userId="386a9a6f-2b81-4a87-b9cc-5d5b61382cad" providerId="ADAL" clId="{031250BD-22FC-47C8-B6E2-E3955B96741D}" dt="2025-11-06T04:20:17.106" v="20" actId="478"/>
          <ac:grpSpMkLst>
            <pc:docMk/>
            <pc:sldMk cId="4260273017" sldId="320"/>
            <ac:grpSpMk id="10" creationId="{737AC294-91A6-327D-FAA5-A67CBD12BFBA}"/>
          </ac:grpSpMkLst>
        </pc:grpChg>
        <pc:grpChg chg="del">
          <ac:chgData name="作田 一樹(sakuda-kazuki.ju9)" userId="386a9a6f-2b81-4a87-b9cc-5d5b61382cad" providerId="ADAL" clId="{031250BD-22FC-47C8-B6E2-E3955B96741D}" dt="2025-11-06T04:20:18.586" v="21" actId="478"/>
          <ac:grpSpMkLst>
            <pc:docMk/>
            <pc:sldMk cId="4260273017" sldId="320"/>
            <ac:grpSpMk id="15" creationId="{80259DB5-20D6-2E41-EFD1-0BC60386B6ED}"/>
          </ac:grpSpMkLst>
        </pc:gr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20AA36B-AF41-C54C-3688-702D6819A8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B5FFF10-CA1A-D240-7204-2A869D83B4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E61F6-13D5-4E46-BA92-9D2FBEB172BF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B08DF4-5511-0001-1332-6816F88ACB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F8F551-1A1A-2ACE-F3D6-86FD1867A9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41DB7-97D7-48D0-ACD7-6D61832935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125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0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DD667-C0D1-4F24-A2BA-DA4A0D61B7FB}" type="datetimeFigureOut">
              <a:rPr lang="ja-JP" altLang="en-US"/>
              <a:pPr>
                <a:defRPr/>
              </a:pPr>
              <a:t>2025/11/6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40" y="4721227"/>
            <a:ext cx="5445125" cy="4471988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D50DAE-D9FA-4C1D-B58E-9A59EEBF9C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29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579A7-3BF9-63C0-F318-68F2D89BD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72D47D-6692-182E-AFFF-8B58DAFD56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087563" y="746125"/>
            <a:ext cx="2633662" cy="3725863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A7B14F-CD9B-9542-880F-320F4C3AA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AFFC31-7971-8845-845C-68E7C19118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50DAE-D9FA-4C1D-B58E-9A59EEBF9CBC}" type="slidenum">
              <a:rPr kumimoji="0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488934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581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3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6133C-637C-4903-BA5E-11DA5EAE7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1CD6138-05EE-B081-A82F-BB7839A26DEC}"/>
              </a:ext>
            </a:extLst>
          </p:cNvPr>
          <p:cNvGrpSpPr/>
          <p:nvPr/>
        </p:nvGrpSpPr>
        <p:grpSpPr>
          <a:xfrm>
            <a:off x="1277486" y="9862697"/>
            <a:ext cx="4925667" cy="436752"/>
            <a:chOff x="1518466" y="9952158"/>
            <a:chExt cx="4925667" cy="436752"/>
          </a:xfrm>
        </p:grpSpPr>
        <p:sp>
          <p:nvSpPr>
            <p:cNvPr id="5" name="テキスト ボックス 11">
              <a:extLst>
                <a:ext uri="{FF2B5EF4-FFF2-40B4-BE49-F238E27FC236}">
                  <a16:creationId xmlns:a16="http://schemas.microsoft.com/office/drawing/2014/main" id="{5577AA55-C097-D2F6-AC10-DCBBB10FFB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1765" y="10007845"/>
              <a:ext cx="3312368" cy="351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4304" tIns="52152" rIns="104304" bIns="52152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14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メイリオ" panose="020B0604030504040204" pitchFamily="50" charset="-128"/>
                </a:rPr>
                <a:t>都道府県労働局・ハローワーク</a:t>
              </a:r>
            </a:p>
          </p:txBody>
        </p:sp>
        <p:pic>
          <p:nvPicPr>
            <p:cNvPr id="8" name="図 7" descr="黒い背景と白い文字&#10;&#10;自動的に生成された説明">
              <a:extLst>
                <a:ext uri="{FF2B5EF4-FFF2-40B4-BE49-F238E27FC236}">
                  <a16:creationId xmlns:a16="http://schemas.microsoft.com/office/drawing/2014/main" id="{08CC70B1-7B60-B6E8-2B5D-F4335CB644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18466" y="9952158"/>
              <a:ext cx="1708562" cy="436752"/>
            </a:xfrm>
            <a:prstGeom prst="rect">
              <a:avLst/>
            </a:prstGeom>
          </p:spPr>
        </p:pic>
      </p:grp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9021AD-FFE3-4E56-6968-38E1401D518D}"/>
              </a:ext>
            </a:extLst>
          </p:cNvPr>
          <p:cNvSpPr txBox="1">
            <a:spLocks/>
          </p:cNvSpPr>
          <p:nvPr/>
        </p:nvSpPr>
        <p:spPr>
          <a:xfrm>
            <a:off x="611485" y="2868143"/>
            <a:ext cx="6337300" cy="937943"/>
          </a:xfrm>
          <a:prstGeom prst="rect">
            <a:avLst/>
          </a:prstGeom>
          <a:ln w="31750">
            <a:noFill/>
          </a:ln>
        </p:spPr>
        <p:txBody>
          <a:bodyPr vert="horz" lIns="98958" tIns="49479" rIns="98958" bIns="49479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just" defTabSz="946130" rtl="0" eaLnBrk="1" fontAlgn="auto" latinLnBrk="0" hangingPunct="1">
              <a:lnSpc>
                <a:spcPts val="1966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 w="18415" cmpd="sng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育児休業等給付に関する制度内容や申請手続き、電子申請の処理状況の目安に関するお問い合わせは、以下のコールセンターまでお電話をお願いします。</a:t>
            </a:r>
            <a:endParaRPr kumimoji="1" lang="ja-JP" altLang="en-US" sz="1400" b="1" i="0" u="none" strike="noStrike" kern="1200" cap="none" spc="100" normalizeH="0" baseline="0" noProof="0" dirty="0">
              <a:ln w="10541" cmpd="sng">
                <a:solidFill>
                  <a:prstClr val="black">
                    <a:lumMod val="75000"/>
                    <a:lumOff val="25000"/>
                  </a:prst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角丸四角形 15">
            <a:extLst>
              <a:ext uri="{FF2B5EF4-FFF2-40B4-BE49-F238E27FC236}">
                <a16:creationId xmlns:a16="http://schemas.microsoft.com/office/drawing/2014/main" id="{6E7DEE29-3693-3ABA-44BD-58E0DB0BDF3D}"/>
              </a:ext>
            </a:extLst>
          </p:cNvPr>
          <p:cNvSpPr/>
          <p:nvPr/>
        </p:nvSpPr>
        <p:spPr>
          <a:xfrm>
            <a:off x="242990" y="359680"/>
            <a:ext cx="6990326" cy="388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958" tIns="49479" rIns="98958" bIns="49479" rtlCol="0" anchor="ctr"/>
          <a:lstStyle/>
          <a:p>
            <a:pPr marL="0" marR="0" lvl="0" indent="0" algn="l" defTabSz="9895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300" normalizeH="0" baseline="0" noProof="0" dirty="0">
                <a:ln w="18415" cmpd="sng">
                  <a:noFill/>
                  <a:prstDash val="solid"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2060"/>
                  </a:solidFill>
                </a:u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被保険者、事業主の皆さまへ</a:t>
            </a:r>
          </a:p>
        </p:txBody>
      </p:sp>
      <p:sp>
        <p:nvSpPr>
          <p:cNvPr id="25" name="角丸四角形 3">
            <a:extLst>
              <a:ext uri="{FF2B5EF4-FFF2-40B4-BE49-F238E27FC236}">
                <a16:creationId xmlns:a16="http://schemas.microsoft.com/office/drawing/2014/main" id="{E5F09440-BC91-6926-D2F6-7816BB7385C3}"/>
              </a:ext>
            </a:extLst>
          </p:cNvPr>
          <p:cNvSpPr/>
          <p:nvPr/>
        </p:nvSpPr>
        <p:spPr>
          <a:xfrm>
            <a:off x="395287" y="1096319"/>
            <a:ext cx="6810375" cy="2835853"/>
          </a:xfrm>
          <a:prstGeom prst="roundRect">
            <a:avLst>
              <a:gd name="adj" fmla="val 6823"/>
            </a:avLst>
          </a:prstGeom>
          <a:noFill/>
          <a:ln w="63500" cmpd="dbl">
            <a:solidFill>
              <a:srgbClr val="E85577"/>
            </a:solidFill>
          </a:ln>
        </p:spPr>
        <p:txBody>
          <a:bodyPr wrap="square" lIns="37250" tIns="37250" rIns="37250" bIns="47307" anchor="t" anchorCtr="0">
            <a:noAutofit/>
          </a:bodyPr>
          <a:lstStyle/>
          <a:p>
            <a:pPr marL="0" marR="0" lvl="0" indent="0" algn="ctr" defTabSz="9895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69" b="0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0B9B6E5-C871-6D58-942C-A8FAD2297CDA}"/>
              </a:ext>
            </a:extLst>
          </p:cNvPr>
          <p:cNvSpPr/>
          <p:nvPr/>
        </p:nvSpPr>
        <p:spPr>
          <a:xfrm>
            <a:off x="2133249" y="5764707"/>
            <a:ext cx="5393540" cy="1390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給付金の内容や支給要件を知りたい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支給額がどのように計算されるか知りたい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給付金の申請手続きを知りたい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支給時期や電子申請の処理の目安を聞きたい</a:t>
            </a:r>
            <a:br>
              <a:rPr kumimoji="1" lang="en-US" altLang="ja-JP" sz="1400" b="1" spc="1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</a:br>
            <a:r>
              <a:rPr kumimoji="1" lang="ja-JP" altLang="en-US" sz="11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sz="11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1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具体的な支給日はお答えできませんので、予めご了承ください。）</a:t>
            </a:r>
            <a:endParaRPr kumimoji="1" lang="en-US" altLang="ja-JP" sz="11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角丸四角形 46">
            <a:extLst>
              <a:ext uri="{FF2B5EF4-FFF2-40B4-BE49-F238E27FC236}">
                <a16:creationId xmlns:a16="http://schemas.microsoft.com/office/drawing/2014/main" id="{9802F8E6-5D5F-3F0E-33A4-1105E3364321}"/>
              </a:ext>
            </a:extLst>
          </p:cNvPr>
          <p:cNvSpPr/>
          <p:nvPr/>
        </p:nvSpPr>
        <p:spPr>
          <a:xfrm>
            <a:off x="352730" y="9507852"/>
            <a:ext cx="5699607" cy="54784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958" tIns="49479" rIns="98958" bIns="49479" rtlCol="0" anchor="t"/>
          <a:lstStyle/>
          <a:p>
            <a:pPr marL="0" marR="0" lvl="0" indent="0" algn="l" defTabSz="989557" rtl="0" eaLnBrk="1" fontAlgn="auto" latinLnBrk="0" hangingPunct="1">
              <a:lnSpc>
                <a:spcPts val="248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56" b="1" i="0" u="none" strike="noStrike" kern="120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角丸四角形 33">
            <a:extLst>
              <a:ext uri="{FF2B5EF4-FFF2-40B4-BE49-F238E27FC236}">
                <a16:creationId xmlns:a16="http://schemas.microsoft.com/office/drawing/2014/main" id="{FF557840-AA58-9064-8F53-60AF9089DA87}"/>
              </a:ext>
            </a:extLst>
          </p:cNvPr>
          <p:cNvSpPr/>
          <p:nvPr/>
        </p:nvSpPr>
        <p:spPr>
          <a:xfrm>
            <a:off x="2087428" y="826748"/>
            <a:ext cx="3384817" cy="555172"/>
          </a:xfrm>
          <a:prstGeom prst="roundRect">
            <a:avLst>
              <a:gd name="adj" fmla="val 50000"/>
            </a:avLst>
          </a:prstGeom>
          <a:solidFill>
            <a:srgbClr val="E85577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0" tIns="36000" rIns="0" bIns="72000" rtlCol="0" anchor="ctr" anchorCtr="0"/>
          <a:lstStyle/>
          <a:p>
            <a:pPr marL="0" marR="0" lvl="0" indent="0" algn="ctr" defTabSz="9895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10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令和７年</a:t>
            </a:r>
            <a:r>
              <a:rPr kumimoji="1" lang="en-US" altLang="ja-JP" sz="2800" b="1" i="0" u="none" strike="noStrike" kern="1200" cap="none" spc="10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11</a:t>
            </a:r>
            <a:r>
              <a:rPr kumimoji="1" lang="ja-JP" altLang="en-US" sz="2000" b="1" i="0" u="none" strike="noStrike" kern="1200" cap="none" spc="10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月</a:t>
            </a:r>
            <a:r>
              <a:rPr kumimoji="1" lang="en-US" altLang="ja-JP" sz="2800" b="1" i="0" u="none" strike="noStrike" kern="1200" cap="none" spc="10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17</a:t>
            </a:r>
            <a:r>
              <a:rPr kumimoji="1" lang="ja-JP" altLang="en-US" sz="2000" b="1" i="0" u="none" strike="noStrike" kern="1200" cap="none" spc="10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日～</a:t>
            </a:r>
            <a:endParaRPr kumimoji="1" lang="en-US" altLang="ja-JP" sz="1800" b="1" i="0" u="none" strike="noStrike" kern="1200" cap="none" spc="100" normalizeH="0" baseline="0" noProof="0" dirty="0">
              <a:ln w="18415" cmpd="sng">
                <a:noFill/>
                <a:prstDash val="solid"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角丸四角形 31">
            <a:extLst>
              <a:ext uri="{FF2B5EF4-FFF2-40B4-BE49-F238E27FC236}">
                <a16:creationId xmlns:a16="http://schemas.microsoft.com/office/drawing/2014/main" id="{6DD43932-CFE4-1826-9880-2B0CEF585B28}"/>
              </a:ext>
            </a:extLst>
          </p:cNvPr>
          <p:cNvSpPr/>
          <p:nvPr/>
        </p:nvSpPr>
        <p:spPr>
          <a:xfrm>
            <a:off x="311906" y="1527656"/>
            <a:ext cx="6977135" cy="1043301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txBody>
          <a:bodyPr wrap="square" lIns="37250" tIns="37250" rIns="37250" bIns="47307" anchor="t" anchorCtr="0">
            <a:noAutofit/>
          </a:bodyPr>
          <a:lstStyle/>
          <a:p>
            <a:pPr marL="0" marR="0" lvl="0" indent="0" algn="ctr" defTabSz="989557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400" normalizeH="0" baseline="0" noProof="0" dirty="0">
                <a:ln w="3175" cmpd="sng">
                  <a:solidFill>
                    <a:srgbClr val="E85577"/>
                  </a:solidFill>
                  <a:prstDash val="solid"/>
                </a:ln>
                <a:solidFill>
                  <a:srgbClr val="E85577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育児休業等給付専用</a:t>
            </a:r>
            <a:r>
              <a:rPr kumimoji="1" lang="ja-JP" altLang="en-US" sz="3200" b="1" i="0" u="none" strike="noStrike" kern="1200" cap="none" spc="400" normalizeH="0" baseline="0" noProof="0" dirty="0">
                <a:ln w="3175" cmpd="sng">
                  <a:solidFill>
                    <a:srgbClr val="000000">
                      <a:lumMod val="85000"/>
                      <a:lumOff val="15000"/>
                    </a:srgbClr>
                  </a:solidFill>
                  <a:prstDash val="solid"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の</a:t>
            </a:r>
            <a:endParaRPr kumimoji="1" lang="en-US" altLang="ja-JP" sz="3600" b="1" i="0" u="none" strike="noStrike" kern="1200" cap="none" spc="400" normalizeH="0" baseline="0" noProof="0" dirty="0">
              <a:ln w="3175" cmpd="sng">
                <a:solidFill>
                  <a:srgbClr val="000000">
                    <a:lumMod val="85000"/>
                    <a:lumOff val="15000"/>
                  </a:srgbClr>
                </a:solidFill>
                <a:prstDash val="solid"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89557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400" normalizeH="0" baseline="0" noProof="0" dirty="0">
                <a:ln w="3175" cmpd="sng">
                  <a:solidFill>
                    <a:srgbClr val="000000">
                      <a:lumMod val="85000"/>
                      <a:lumOff val="15000"/>
                    </a:srgbClr>
                  </a:solidFill>
                  <a:prstDash val="solid"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コールセンターを設置します</a:t>
            </a:r>
          </a:p>
        </p:txBody>
      </p:sp>
      <p:sp>
        <p:nvSpPr>
          <p:cNvPr id="39" name="円/楕円 38">
            <a:extLst>
              <a:ext uri="{FF2B5EF4-FFF2-40B4-BE49-F238E27FC236}">
                <a16:creationId xmlns:a16="http://schemas.microsoft.com/office/drawing/2014/main" id="{C3C4CEC7-8460-E24F-8195-02284755EBCC}"/>
              </a:ext>
            </a:extLst>
          </p:cNvPr>
          <p:cNvSpPr/>
          <p:nvPr/>
        </p:nvSpPr>
        <p:spPr>
          <a:xfrm>
            <a:off x="617168" y="5795883"/>
            <a:ext cx="1296000" cy="1296000"/>
          </a:xfrm>
          <a:prstGeom prst="ellipse">
            <a:avLst/>
          </a:prstGeom>
          <a:solidFill>
            <a:srgbClr val="E855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36000" rIns="0" bIns="72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こんな</a:t>
            </a:r>
            <a:endParaRPr kumimoji="0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問い合わせに</a:t>
            </a:r>
            <a:endParaRPr kumimoji="0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対応します</a:t>
            </a:r>
            <a:endParaRPr kumimoji="0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59CABAA9-3D06-51C8-1FCD-76A78EC9DCA5}"/>
              </a:ext>
            </a:extLst>
          </p:cNvPr>
          <p:cNvSpPr/>
          <p:nvPr/>
        </p:nvSpPr>
        <p:spPr>
          <a:xfrm>
            <a:off x="6294525" y="10153621"/>
            <a:ext cx="1265150" cy="1395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895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3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LL07</a:t>
            </a:r>
            <a:r>
              <a:rPr kumimoji="1" lang="ja-JP" altLang="en-US" sz="103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１１０７保０１</a:t>
            </a:r>
            <a:endParaRPr kumimoji="1" lang="ja-JP" altLang="en-US" sz="103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角丸四角形 37">
            <a:extLst>
              <a:ext uri="{FF2B5EF4-FFF2-40B4-BE49-F238E27FC236}">
                <a16:creationId xmlns:a16="http://schemas.microsoft.com/office/drawing/2014/main" id="{C62244F6-AE62-4FF4-2554-0A44FA40C28A}"/>
              </a:ext>
            </a:extLst>
          </p:cNvPr>
          <p:cNvSpPr/>
          <p:nvPr/>
        </p:nvSpPr>
        <p:spPr>
          <a:xfrm>
            <a:off x="0" y="7450546"/>
            <a:ext cx="7559675" cy="2245326"/>
          </a:xfrm>
          <a:prstGeom prst="roundRect">
            <a:avLst>
              <a:gd name="adj" fmla="val 0"/>
            </a:avLst>
          </a:prstGeom>
          <a:solidFill>
            <a:srgbClr val="FEECED"/>
          </a:solidFill>
          <a:ln w="317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895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966" b="0" i="0" u="none" strike="noStrike" kern="1200" cap="none" spc="0" normalizeH="0" baseline="0" noProof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F5465A2-39C8-8B24-46EA-3EC35BA2B8D6}"/>
              </a:ext>
            </a:extLst>
          </p:cNvPr>
          <p:cNvSpPr/>
          <p:nvPr/>
        </p:nvSpPr>
        <p:spPr>
          <a:xfrm>
            <a:off x="-539198" y="7714026"/>
            <a:ext cx="6772529" cy="425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895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69" b="1" i="0" u="none" strike="noStrike" kern="1200" cap="none" spc="300" normalizeH="0" baseline="0" noProof="0" dirty="0">
                <a:ln w="18415" cmpd="sng">
                  <a:noFill/>
                  <a:prstDash val="solid"/>
                </a:ln>
                <a:solidFill>
                  <a:srgbClr val="E85577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育児休業等給付コールセンター</a:t>
            </a:r>
            <a:endParaRPr kumimoji="1" lang="ja-JP" altLang="en-US" sz="2069" b="1" i="0" u="none" strike="noStrike" kern="1200" cap="none" spc="300" normalizeH="0" baseline="0" noProof="0" dirty="0">
              <a:ln>
                <a:noFill/>
              </a:ln>
              <a:solidFill>
                <a:srgbClr val="E85577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D983C61-5620-77C6-30C6-6FE28046550F}"/>
              </a:ext>
            </a:extLst>
          </p:cNvPr>
          <p:cNvSpPr txBox="1"/>
          <p:nvPr/>
        </p:nvSpPr>
        <p:spPr>
          <a:xfrm>
            <a:off x="518665" y="8058111"/>
            <a:ext cx="5211833" cy="792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89557">
              <a:defRPr/>
            </a:pPr>
            <a:r>
              <a:rPr kumimoji="1" lang="en-US" altLang="ja-JP" sz="4400" b="1" dirty="0">
                <a:solidFill>
                  <a:srgbClr val="000000">
                    <a:lumMod val="75000"/>
                    <a:lumOff val="25000"/>
                  </a:srgb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0570-200-406</a:t>
            </a:r>
            <a:endParaRPr kumimoji="1" lang="ja-JP" altLang="en-US" sz="4400" b="1" dirty="0">
              <a:solidFill>
                <a:srgbClr val="000000">
                  <a:lumMod val="75000"/>
                  <a:lumOff val="25000"/>
                </a:srgb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円/楕円 38">
            <a:extLst>
              <a:ext uri="{FF2B5EF4-FFF2-40B4-BE49-F238E27FC236}">
                <a16:creationId xmlns:a16="http://schemas.microsoft.com/office/drawing/2014/main" id="{DB7BB914-85A3-C267-D8B2-A2703A820D7B}"/>
              </a:ext>
            </a:extLst>
          </p:cNvPr>
          <p:cNvSpPr/>
          <p:nvPr/>
        </p:nvSpPr>
        <p:spPr>
          <a:xfrm>
            <a:off x="611188" y="4214369"/>
            <a:ext cx="1296000" cy="1296000"/>
          </a:xfrm>
          <a:prstGeom prst="ellipse">
            <a:avLst/>
          </a:prstGeom>
          <a:solidFill>
            <a:srgbClr val="E855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36000" rIns="0" bIns="72000" rtlCol="0" anchor="ctr"/>
          <a:lstStyle/>
          <a:p>
            <a:pPr marL="0" marR="0" lvl="0" indent="0" algn="ctr" defTabSz="989557" rtl="0" eaLnBrk="1" fontAlgn="auto" latinLnBrk="0" hangingPunct="1">
              <a:lnSpc>
                <a:spcPts val="20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対象の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89557" rtl="0" eaLnBrk="1" fontAlgn="auto" latinLnBrk="0" hangingPunct="1">
              <a:lnSpc>
                <a:spcPts val="20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給付金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C9BA79D-E96E-E60B-E973-DF63F57117F8}"/>
              </a:ext>
            </a:extLst>
          </p:cNvPr>
          <p:cNvSpPr/>
          <p:nvPr/>
        </p:nvSpPr>
        <p:spPr>
          <a:xfrm>
            <a:off x="2133249" y="4288718"/>
            <a:ext cx="5335916" cy="1147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育児休業給付金（支給期間の延長を含みます）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出生時</a:t>
            </a:r>
            <a:r>
              <a:rPr kumimoji="1" lang="zh-TW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育児休業給付金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出生後休業支援給付金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marL="285750" marR="0" lvl="0" indent="-285750" algn="l" defTabSz="989557" rtl="0" eaLnBrk="1" fontAlgn="auto" latinLnBrk="0" hangingPunct="1">
              <a:lnSpc>
                <a:spcPts val="1862"/>
              </a:lnSpc>
              <a:spcBef>
                <a:spcPts val="0"/>
              </a:spcBef>
              <a:spcAft>
                <a:spcPts val="310"/>
              </a:spcAft>
              <a:buClr>
                <a:srgbClr val="E85577"/>
              </a:buClr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育児時短就業給付金　　　　　　　　　　　　　　　　　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0E0AD78-7CAA-325B-01B7-09CDD531B7CA}"/>
              </a:ext>
            </a:extLst>
          </p:cNvPr>
          <p:cNvSpPr txBox="1"/>
          <p:nvPr/>
        </p:nvSpPr>
        <p:spPr>
          <a:xfrm>
            <a:off x="716647" y="8866151"/>
            <a:ext cx="5974713" cy="570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8955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受付時間　平日８</a:t>
            </a: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:30</a:t>
            </a: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17:15</a:t>
            </a: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(</a:t>
            </a: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土日祝日、</a:t>
            </a: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12/29</a:t>
            </a: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1/3</a:t>
            </a: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を除く</a:t>
            </a: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)</a:t>
            </a:r>
          </a:p>
          <a:p>
            <a:pPr marL="0" marR="0" lvl="0" indent="0" algn="l" defTabSz="98955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通話料は利用者負担となります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BIZ UDPゴシック"/>
              <a:ea typeface="BIZ UDPゴシック"/>
              <a:cs typeface="+mn-cs"/>
            </a:endParaRPr>
          </a:p>
        </p:txBody>
      </p:sp>
      <p:pic>
        <p:nvPicPr>
          <p:cNvPr id="56" name="図 55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0FE358-9A0A-9B73-BE09-D5F61F3F91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132" y="7643043"/>
            <a:ext cx="1133106" cy="119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27301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都道府県労働局・ハローワーク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FF6600"/>
      </a:accent1>
      <a:accent2>
        <a:srgbClr val="FFC000"/>
      </a:accent2>
      <a:accent3>
        <a:srgbClr val="009900"/>
      </a:accent3>
      <a:accent4>
        <a:srgbClr val="D7F0C8"/>
      </a:accent4>
      <a:accent5>
        <a:srgbClr val="FCF5C8"/>
      </a:accent5>
      <a:accent6>
        <a:srgbClr val="FEDFE1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24CE727724F24E82983C4EBA1D224A" ma:contentTypeVersion="15" ma:contentTypeDescription="新しいドキュメントを作成します。" ma:contentTypeScope="" ma:versionID="902f9197e159a6822df13439ef433433">
  <xsd:schema xmlns:xsd="http://www.w3.org/2001/XMLSchema" xmlns:xs="http://www.w3.org/2001/XMLSchema" xmlns:p="http://schemas.microsoft.com/office/2006/metadata/properties" xmlns:ns2="db658f94-4821-4f1d-84d9-a6fdbda61af7" xmlns:ns3="e0e86db0-997c-4cb6-bb34-f88ecb8e7e9c" targetNamespace="http://schemas.microsoft.com/office/2006/metadata/properties" ma:root="true" ma:fieldsID="a63db581dddbabd401f5084f2bcb2197" ns2:_="" ns3:_="">
    <xsd:import namespace="db658f94-4821-4f1d-84d9-a6fdbda61af7"/>
    <xsd:import namespace="e0e86db0-997c-4cb6-bb34-f88ecb8e7e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658f94-4821-4f1d-84d9-a6fdbda61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86db0-997c-4cb6-bb34-f88ecb8e7e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d64d79f-490f-4319-9e7e-d23a27898a6f}" ma:internalName="TaxCatchAll" ma:showField="CatchAllData" ma:web="e0e86db0-997c-4cb6-bb34-f88ecb8e7e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e86db0-997c-4cb6-bb34-f88ecb8e7e9c" xsi:nil="true"/>
    <lcf76f155ced4ddcb4097134ff3c332f xmlns="db658f94-4821-4f1d-84d9-a6fdbda61af7">
      <Terms xmlns="http://schemas.microsoft.com/office/infopath/2007/PartnerControls"/>
    </lcf76f155ced4ddcb4097134ff3c332f>
    <_Flow_SignoffStatus xmlns="db658f94-4821-4f1d-84d9-a6fdbda61af7" xsi:nil="true"/>
  </documentManagement>
</p:properties>
</file>

<file path=customXml/itemProps1.xml><?xml version="1.0" encoding="utf-8"?>
<ds:datastoreItem xmlns:ds="http://schemas.openxmlformats.org/officeDocument/2006/customXml" ds:itemID="{B912C43A-2D53-4679-BF54-C2DB24ABF969}"/>
</file>

<file path=customXml/itemProps2.xml><?xml version="1.0" encoding="utf-8"?>
<ds:datastoreItem xmlns:ds="http://schemas.openxmlformats.org/officeDocument/2006/customXml" ds:itemID="{306E7941-E540-4535-B3B9-0A3FCC7F16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665F32-FA56-4F98-B277-0823034A040C}">
  <ds:schemaRefs>
    <ds:schemaRef ds:uri="http://schemas.microsoft.com/office/infopath/2007/PartnerControls"/>
    <ds:schemaRef ds:uri="263dbbe5-076b-4606-a03b-9598f5f2f35a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684c1c50-4c80-4870-89b5-879dfb1bab3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Words>190</Words>
  <PresentationFormat>ユーザー設定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</vt:lpstr>
      <vt:lpstr>游ゴシック</vt:lpstr>
      <vt:lpstr>Arial</vt:lpstr>
      <vt:lpstr>Calibri</vt:lpstr>
      <vt:lpstr>Wingdings</vt:lpstr>
      <vt:lpstr>テーマ1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0x0101006024CE727724F24E82983C4EBA1D224A</vt:lpwstr>
  </property>
  <property fmtid="{D5CDD505-2E9C-101B-9397-08002B2CF9AE}" pid="3" name="MediaServiceImageTags">
    <vt:lpwstr/>
  </property>
</Properties>
</file>