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80" r:id="rId4"/>
  </p:sldMasterIdLst>
  <p:notesMasterIdLst>
    <p:notesMasterId r:id="rId6"/>
  </p:notesMasterIdLst>
  <p:handoutMasterIdLst>
    <p:handoutMasterId r:id="rId7"/>
  </p:handoutMasterIdLst>
  <p:sldIdLst>
    <p:sldId id="316" r:id="rId5"/>
  </p:sldIdLst>
  <p:sldSz cx="6858000" cy="9906000" type="A4"/>
  <p:notesSz cx="6805613"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63" userDrawn="1">
          <p15:clr>
            <a:srgbClr val="A4A3A4"/>
          </p15:clr>
        </p15:guide>
        <p15:guide id="2" pos="2174" userDrawn="1">
          <p15:clr>
            <a:srgbClr val="A4A3A4"/>
          </p15:clr>
        </p15:guide>
        <p15:guide id="3" orient="horz" pos="1837" userDrawn="1">
          <p15:clr>
            <a:srgbClr val="A4A3A4"/>
          </p15:clr>
        </p15:guide>
        <p15:guide id="4" orient="horz" pos="3339" userDrawn="1">
          <p15:clr>
            <a:srgbClr val="A4A3A4"/>
          </p15:clr>
        </p15:guide>
        <p15:guide id="5" orient="horz" pos="2808" userDrawn="1">
          <p15:clr>
            <a:srgbClr val="A4A3A4"/>
          </p15:clr>
        </p15:guide>
        <p15:guide id="6" orient="horz" pos="33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E4E9"/>
    <a:srgbClr val="F6DAD3"/>
    <a:srgbClr val="FAEDEB"/>
    <a:srgbClr val="AD5C4D"/>
    <a:srgbClr val="637700"/>
    <a:srgbClr val="F86ADD"/>
    <a:srgbClr val="636A58"/>
    <a:srgbClr val="505A47"/>
    <a:srgbClr val="D1D8B7"/>
    <a:srgbClr val="A09D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193CA0-D5B6-1E0D-F008-96960CD33368}" v="89" dt="2025-05-26T10:03:32.635"/>
    <p1510:client id="{4411A1AB-2FC7-C9EF-E979-A34606F398A2}" v="32" dt="2025-05-26T10:30:28.890"/>
    <p1510:client id="{9C4764AB-E1CC-2456-4622-01E02B584EA4}" v="329" dt="2025-05-26T09:52:55.020"/>
    <p1510:client id="{A68A343E-4132-BFC7-CCA3-6F0854FEE236}" v="217" dt="2025-05-26T10:52:35.766"/>
    <p1510:client id="{AE824C50-D2D5-F977-4099-724AA7DCD9B3}" v="11" dt="2025-05-27T01:34:22.952"/>
  </p1510:revLst>
</p1510:revInfo>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692" y="66"/>
      </p:cViewPr>
      <p:guideLst>
        <p:guide orient="horz" pos="763"/>
        <p:guide pos="2174"/>
        <p:guide orient="horz" pos="1837"/>
        <p:guide orient="horz" pos="3339"/>
        <p:guide orient="horz" pos="2808"/>
        <p:guide orient="horz" pos="3363"/>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14"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handoutMasters/handoutMaster1.xml" Type="http://schemas.openxmlformats.org/officeDocument/2006/relationships/handoutMaster"/><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沼尻涼子" userId="S::nrzfwa@kikan-ad.esb.mhlw.go.jp::b4cd3a00-ba98-47f1-8fdd-f507007b448f" providerId="AD" clId="Web-{A68A343E-4132-BFC7-CCA3-6F0854FEE236}"/>
    <pc:docChg chg="modSld">
      <pc:chgData name="沼尻涼子" userId="S::nrzfwa@kikan-ad.esb.mhlw.go.jp::b4cd3a00-ba98-47f1-8fdd-f507007b448f" providerId="AD" clId="Web-{A68A343E-4132-BFC7-CCA3-6F0854FEE236}" dt="2025-05-26T10:52:35.766" v="211" actId="20577"/>
      <pc:docMkLst>
        <pc:docMk/>
      </pc:docMkLst>
      <pc:sldChg chg="modSp">
        <pc:chgData name="沼尻涼子" userId="S::nrzfwa@kikan-ad.esb.mhlw.go.jp::b4cd3a00-ba98-47f1-8fdd-f507007b448f" providerId="AD" clId="Web-{A68A343E-4132-BFC7-CCA3-6F0854FEE236}" dt="2025-05-26T10:52:35.766" v="211" actId="20577"/>
        <pc:sldMkLst>
          <pc:docMk/>
          <pc:sldMk cId="537809529" sldId="316"/>
        </pc:sldMkLst>
        <pc:spChg chg="mod">
          <ac:chgData name="沼尻涼子" userId="S::nrzfwa@kikan-ad.esb.mhlw.go.jp::b4cd3a00-ba98-47f1-8fdd-f507007b448f" providerId="AD" clId="Web-{A68A343E-4132-BFC7-CCA3-6F0854FEE236}" dt="2025-05-26T10:52:35.766" v="211" actId="20577"/>
          <ac:spMkLst>
            <pc:docMk/>
            <pc:sldMk cId="537809529" sldId="316"/>
            <ac:spMk id="10" creationId="{00000000-0000-0000-0000-000000000000}"/>
          </ac:spMkLst>
        </pc:spChg>
        <pc:graphicFrameChg chg="mod modGraphic">
          <ac:chgData name="沼尻涼子" userId="S::nrzfwa@kikan-ad.esb.mhlw.go.jp::b4cd3a00-ba98-47f1-8fdd-f507007b448f" providerId="AD" clId="Web-{A68A343E-4132-BFC7-CCA3-6F0854FEE236}" dt="2025-05-26T10:52:12.281" v="209"/>
          <ac:graphicFrameMkLst>
            <pc:docMk/>
            <pc:sldMk cId="537809529" sldId="316"/>
            <ac:graphicFrameMk id="7" creationId="{5B6855E3-2188-20C8-4DD6-E45BC792C983}"/>
          </ac:graphicFrameMkLst>
        </pc:graphicFrameChg>
      </pc:sldChg>
    </pc:docChg>
  </pc:docChgLst>
  <pc:docChgLst>
    <pc:chgData name="沼尻涼子" userId="S::nrzfwa@kikan-ad.esb.mhlw.go.jp::b4cd3a00-ba98-47f1-8fdd-f507007b448f" providerId="AD" clId="Web-{AE824C50-D2D5-F977-4099-724AA7DCD9B3}"/>
    <pc:docChg chg="modSld">
      <pc:chgData name="沼尻涼子" userId="S::nrzfwa@kikan-ad.esb.mhlw.go.jp::b4cd3a00-ba98-47f1-8fdd-f507007b448f" providerId="AD" clId="Web-{AE824C50-D2D5-F977-4099-724AA7DCD9B3}" dt="2025-05-27T01:34:22.952" v="5"/>
      <pc:docMkLst>
        <pc:docMk/>
      </pc:docMkLst>
      <pc:sldChg chg="modSp">
        <pc:chgData name="沼尻涼子" userId="S::nrzfwa@kikan-ad.esb.mhlw.go.jp::b4cd3a00-ba98-47f1-8fdd-f507007b448f" providerId="AD" clId="Web-{AE824C50-D2D5-F977-4099-724AA7DCD9B3}" dt="2025-05-27T01:34:22.952" v="5"/>
        <pc:sldMkLst>
          <pc:docMk/>
          <pc:sldMk cId="537809529" sldId="316"/>
        </pc:sldMkLst>
        <pc:graphicFrameChg chg="mod modGraphic">
          <ac:chgData name="沼尻涼子" userId="S::nrzfwa@kikan-ad.esb.mhlw.go.jp::b4cd3a00-ba98-47f1-8fdd-f507007b448f" providerId="AD" clId="Web-{AE824C50-D2D5-F977-4099-724AA7DCD9B3}" dt="2025-05-27T01:34:22.952" v="5"/>
          <ac:graphicFrameMkLst>
            <pc:docMk/>
            <pc:sldMk cId="537809529" sldId="316"/>
            <ac:graphicFrameMk id="7" creationId="{5B6855E3-2188-20C8-4DD6-E45BC792C983}"/>
          </ac:graphicFrameMkLst>
        </pc:graphicFrameChg>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FD913024-4032-4B4F-8680-09D5E08EDB6E}" type="datetimeFigureOut">
              <a:rPr lang="en-US" smtClean="0"/>
              <a:t>9/5/2025</a:t>
            </a:fld>
            <a:endParaRPr lang="en-US"/>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lang="en-US" noProof="0"/>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9/5/2025</a:t>
            </a:fld>
            <a:endParaRPr lang="en-US" noProof="0"/>
          </a:p>
        </p:txBody>
      </p:sp>
      <p:sp>
        <p:nvSpPr>
          <p:cNvPr id="4" name="Slide Image Placeholder 3"/>
          <p:cNvSpPr>
            <a:spLocks noGrp="1" noRot="1" noChangeAspect="1"/>
          </p:cNvSpPr>
          <p:nvPr>
            <p:ph type="sldImg" idx="2"/>
          </p:nvPr>
        </p:nvSpPr>
        <p:spPr>
          <a:xfrm>
            <a:off x="2243138" y="1243013"/>
            <a:ext cx="2319337" cy="3354387"/>
          </a:xfrm>
          <a:prstGeom prst="rect">
            <a:avLst/>
          </a:prstGeom>
          <a:noFill/>
          <a:ln w="12700">
            <a:solidFill>
              <a:prstClr val="black"/>
            </a:solidFill>
          </a:ln>
        </p:spPr>
        <p:txBody>
          <a:bodyPr vert="horz" lIns="91440" tIns="45720" rIns="91440" bIns="45720" rtlCol="0" anchor="ctr"/>
          <a:lstStyle/>
          <a:p>
            <a:endParaRPr lang="en-US" noProof="0"/>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lang="en-US" noProof="0"/>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294832" y="1621191"/>
            <a:ext cx="4268337" cy="3786111"/>
          </a:xfrm>
        </p:spPr>
        <p:txBody>
          <a:bodyPr anchor="b">
            <a:normAutofit/>
          </a:bodyPr>
          <a:lstStyle>
            <a:lvl1pPr algn="ctr">
              <a:defRPr sz="2769"/>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1294832" y="5552023"/>
            <a:ext cx="4268337" cy="2042576"/>
          </a:xfrm>
        </p:spPr>
        <p:txBody>
          <a:bodyPr>
            <a:normAutofit/>
          </a:bodyPr>
          <a:lstStyle>
            <a:lvl1pPr marL="0" indent="0" algn="ctr">
              <a:buNone/>
              <a:defRPr sz="1246"/>
            </a:lvl1pPr>
            <a:lvl2pPr marL="316520" indent="0" algn="ctr">
              <a:buNone/>
              <a:defRPr sz="1246"/>
            </a:lvl2pPr>
            <a:lvl3pPr marL="633039" indent="0" algn="ctr">
              <a:buNone/>
              <a:defRPr sz="1246"/>
            </a:lvl3pPr>
            <a:lvl4pPr marL="949559" indent="0" algn="ctr">
              <a:buNone/>
              <a:defRPr sz="1108"/>
            </a:lvl4pPr>
            <a:lvl5pPr marL="1266078" indent="0" algn="ctr">
              <a:buNone/>
              <a:defRPr sz="1108"/>
            </a:lvl5pPr>
            <a:lvl6pPr marL="1582598" indent="0" algn="ctr">
              <a:buNone/>
              <a:defRPr sz="1108"/>
            </a:lvl6pPr>
            <a:lvl7pPr marL="1899117" indent="0" algn="ctr">
              <a:buNone/>
              <a:defRPr sz="1108"/>
            </a:lvl7pPr>
            <a:lvl8pPr marL="2215637" indent="0" algn="ctr">
              <a:buNone/>
              <a:defRPr sz="1108"/>
            </a:lvl8pPr>
            <a:lvl9pPr marL="2532156" indent="0" algn="ctr">
              <a:buNone/>
              <a:defRPr sz="1108"/>
            </a:lvl9pPr>
          </a:lstStyle>
          <a:p>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77CA0979-F579-4E9B-A675-1F5ABBFF00DB}" type="datetimeFigureOut">
              <a:rPr lang="en-US" dirty="0"/>
              <a:t>9/5/2025</a:t>
            </a:fld>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4066428846"/>
      </p:ext>
    </p:extLst>
  </p:cSld>
  <p:clrMapOvr>
    <a:masterClrMapping/>
  </p:clrMapOvr>
  <p:extLst>
    <p:ext uri="{DCECCB84-F9BA-43D5-87BE-67443E8EF086}">
      <p15:sldGuideLst xmlns:p15="http://schemas.microsoft.com/office/powerpoint/2012/main">
        <p15:guide id="5" orient="horz" pos="3120">
          <p15:clr>
            <a:srgbClr val="FBAE40"/>
          </p15:clr>
        </p15:guide>
        <p15:guide id="6" pos="216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344615" y="792480"/>
            <a:ext cx="5915025" cy="1635484"/>
          </a:xfrm>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344615" y="2427965"/>
            <a:ext cx="5915025" cy="649431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F7E76D0F-5A12-4D0A-80B0-1A6122B61E7B}" type="datetimeFigureOut">
              <a:rPr lang="en-US" dirty="0"/>
              <a:t>9/5/2025</a:t>
            </a:fld>
            <a:endParaRPr lang="en-US" dirty="0"/>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519474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5419625" y="835607"/>
            <a:ext cx="1151458" cy="8086673"/>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471488" y="835607"/>
            <a:ext cx="4948137" cy="8086672"/>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8B9E8C84-89CA-44AB-B0BE-5C91BAF75478}" type="datetimeFigureOut">
              <a:rPr lang="en-US" dirty="0"/>
              <a:t>9/5/2025</a:t>
            </a:fld>
            <a:endParaRPr lang="en-US" dirty="0"/>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9139175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a:extLst>
              <a:ext uri="{FF2B5EF4-FFF2-40B4-BE49-F238E27FC236}">
                <a16:creationId xmlns:a16="http://schemas.microsoft.com/office/drawing/2014/main" id="{4A781A8E-199F-1F48-C80E-B6501B563323}"/>
              </a:ext>
              <a:ext uri="{C183D7F6-B498-43B3-948B-1728B52AA6E4}">
                <adec:decorative xmlns:adec="http://schemas.microsoft.com/office/drawing/2017/decorative" val="1"/>
              </a:ext>
            </a:extLst>
          </p:cNvPr>
          <p:cNvSpPr/>
          <p:nvPr userDrawn="1"/>
        </p:nvSpPr>
        <p:spPr>
          <a:xfrm rot="5400000">
            <a:off x="5114261" y="674962"/>
            <a:ext cx="2453555" cy="1033924"/>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23"/>
          </a:p>
        </p:txBody>
      </p:sp>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val="1"/>
              </a:ext>
            </a:extLst>
          </p:cNvPr>
          <p:cNvSpPr/>
          <p:nvPr userDrawn="1"/>
        </p:nvSpPr>
        <p:spPr>
          <a:xfrm>
            <a:off x="3589347" y="-34854"/>
            <a:ext cx="3021221" cy="9966537"/>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41791" tIns="20896" rIns="41791" bIns="20896" numCol="1" spcCol="0" rtlCol="0" fromWordArt="0" anchor="ctr" anchorCtr="0" forceAA="0" compatLnSpc="1">
            <a:prstTxWarp prst="textNoShape">
              <a:avLst/>
            </a:prstTxWarp>
            <a:noAutofit/>
          </a:bodyPr>
          <a:lstStyle/>
          <a:p>
            <a:pPr lvl="0"/>
            <a:endParaRPr lang="en-US" sz="823">
              <a:solidFill>
                <a:schemeClr val="tx1"/>
              </a:solidFill>
            </a:endParaRPr>
          </a:p>
        </p:txBody>
      </p:sp>
      <p:sp>
        <p:nvSpPr>
          <p:cNvPr id="6" name="Freeform: Shape 22">
            <a:extLst>
              <a:ext uri="{FF2B5EF4-FFF2-40B4-BE49-F238E27FC236}">
                <a16:creationId xmlns:a16="http://schemas.microsoft.com/office/drawing/2014/main" id="{1C466053-4CA7-4CBB-C1D2-19FE899BEDFC}"/>
              </a:ext>
              <a:ext uri="{C183D7F6-B498-43B3-948B-1728B52AA6E4}">
                <adec:decorative xmlns:adec="http://schemas.microsoft.com/office/drawing/2017/decorative" val="1"/>
              </a:ext>
            </a:extLst>
          </p:cNvPr>
          <p:cNvSpPr/>
          <p:nvPr userDrawn="1"/>
        </p:nvSpPr>
        <p:spPr>
          <a:xfrm>
            <a:off x="1" y="2"/>
            <a:ext cx="1742530" cy="3657956"/>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41791" tIns="20896" rIns="41791" bIns="20896" numCol="1" spcCol="0" rtlCol="0" fromWordArt="0" anchor="ctr" anchorCtr="0" forceAA="0" compatLnSpc="1">
            <a:prstTxWarp prst="textNoShape">
              <a:avLst/>
            </a:prstTxWarp>
            <a:noAutofit/>
          </a:bodyPr>
          <a:lstStyle/>
          <a:p>
            <a:pPr lvl="0"/>
            <a:endParaRPr lang="en-US" sz="823">
              <a:solidFill>
                <a:schemeClr val="tx1"/>
              </a:solidFill>
            </a:endParaRPr>
          </a:p>
        </p:txBody>
      </p:sp>
      <p:cxnSp>
        <p:nvCxnSpPr>
          <p:cNvPr id="18" name="Straight Connector 17">
            <a:extLst>
              <a:ext uri="{FF2B5EF4-FFF2-40B4-BE49-F238E27FC236}">
                <a16:creationId xmlns:a16="http://schemas.microsoft.com/office/drawing/2014/main" id="{1100480F-88D3-CF82-FAF8-9527C86BCAE2}"/>
              </a:ext>
              <a:ext uri="{C183D7F6-B498-43B3-948B-1728B52AA6E4}">
                <adec:decorative xmlns:adec="http://schemas.microsoft.com/office/drawing/2017/decorative" val="1"/>
              </a:ext>
            </a:extLst>
          </p:cNvPr>
          <p:cNvCxnSpPr>
            <a:cxnSpLocks/>
          </p:cNvCxnSpPr>
          <p:nvPr userDrawn="1"/>
        </p:nvCxnSpPr>
        <p:spPr>
          <a:xfrm>
            <a:off x="6153151" y="9140089"/>
            <a:ext cx="233363"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a:extLst>
              <a:ext uri="{FF2B5EF4-FFF2-40B4-BE49-F238E27FC236}">
                <a16:creationId xmlns:a16="http://schemas.microsoft.com/office/drawing/2014/main" id="{05F17713-1E50-F9DA-1134-DEB4A4AEA114}"/>
              </a:ext>
            </a:extLst>
          </p:cNvPr>
          <p:cNvSpPr>
            <a:spLocks noGrp="1"/>
          </p:cNvSpPr>
          <p:nvPr>
            <p:ph type="title"/>
          </p:nvPr>
        </p:nvSpPr>
        <p:spPr>
          <a:xfrm>
            <a:off x="514350" y="1320800"/>
            <a:ext cx="5827586" cy="1320800"/>
          </a:xfrm>
        </p:spPr>
        <p:txBody>
          <a:bodyPr anchor="b" anchorCtr="0"/>
          <a:lstStyle>
            <a:lvl1pPr>
              <a:defRPr sz="1463"/>
            </a:lvl1pPr>
          </a:lstStyle>
          <a:p>
            <a:endParaRPr lang="en-US"/>
          </a:p>
        </p:txBody>
      </p:sp>
      <p:sp>
        <p:nvSpPr>
          <p:cNvPr id="3" name="Content Placeholder 6">
            <a:extLst>
              <a:ext uri="{FF2B5EF4-FFF2-40B4-BE49-F238E27FC236}">
                <a16:creationId xmlns:a16="http://schemas.microsoft.com/office/drawing/2014/main" id="{05A7D8CB-7B8B-DA38-6E7E-0DAEB7D29967}"/>
              </a:ext>
            </a:extLst>
          </p:cNvPr>
          <p:cNvSpPr>
            <a:spLocks noGrp="1"/>
          </p:cNvSpPr>
          <p:nvPr>
            <p:ph sz="quarter" idx="12"/>
          </p:nvPr>
        </p:nvSpPr>
        <p:spPr>
          <a:xfrm>
            <a:off x="514349" y="2945382"/>
            <a:ext cx="1584198" cy="5547360"/>
          </a:xfrm>
        </p:spPr>
        <p:txBody>
          <a:bodyPr>
            <a:normAutofit/>
          </a:bodyPr>
          <a:lstStyle>
            <a:lvl1pPr marL="0" indent="0">
              <a:buNone/>
              <a:defRPr sz="914"/>
            </a:lvl1pPr>
            <a:lvl2pPr marL="104478" indent="-104478">
              <a:spcBef>
                <a:spcPts val="457"/>
              </a:spcBef>
              <a:buFont typeface="Courier New" panose="02070309020205020404" pitchFamily="49" charset="0"/>
              <a:buChar char="o"/>
              <a:defRPr sz="914"/>
            </a:lvl2pPr>
            <a:lvl3pPr marL="313432" indent="-104478">
              <a:spcBef>
                <a:spcPts val="457"/>
              </a:spcBef>
              <a:buFont typeface="Courier New" panose="02070309020205020404" pitchFamily="49" charset="0"/>
              <a:buChar char="o"/>
              <a:defRPr sz="914"/>
            </a:lvl3pPr>
            <a:lvl4pPr marL="522387" indent="-104478">
              <a:spcBef>
                <a:spcPts val="457"/>
              </a:spcBef>
              <a:buFont typeface="Courier New" panose="02070309020205020404" pitchFamily="49" charset="0"/>
              <a:buChar char="o"/>
              <a:defRPr sz="914"/>
            </a:lvl4pPr>
            <a:lvl5pPr marL="731342" indent="-104478">
              <a:spcBef>
                <a:spcPts val="457"/>
              </a:spcBef>
              <a:buFont typeface="Courier New" panose="02070309020205020404" pitchFamily="49" charset="0"/>
              <a:buChar char="o"/>
              <a:defRPr sz="914"/>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6">
            <a:extLst>
              <a:ext uri="{FF2B5EF4-FFF2-40B4-BE49-F238E27FC236}">
                <a16:creationId xmlns:a16="http://schemas.microsoft.com/office/drawing/2014/main" id="{CE441B96-235E-1744-83C7-22A1E6ED8BB3}"/>
              </a:ext>
            </a:extLst>
          </p:cNvPr>
          <p:cNvSpPr>
            <a:spLocks noGrp="1"/>
          </p:cNvSpPr>
          <p:nvPr>
            <p:ph sz="quarter" idx="13"/>
          </p:nvPr>
        </p:nvSpPr>
        <p:spPr>
          <a:xfrm>
            <a:off x="2305013" y="2945382"/>
            <a:ext cx="3909060" cy="5547360"/>
          </a:xfrm>
        </p:spPr>
        <p:txBody>
          <a:bodyPr>
            <a:normAutofit/>
          </a:bodyPr>
          <a:lstStyle>
            <a:lvl1pPr marL="104478" indent="-104478">
              <a:buFont typeface="Courier New" panose="02070309020205020404" pitchFamily="49" charset="0"/>
              <a:buChar char="o"/>
              <a:defRPr sz="914"/>
            </a:lvl1pPr>
            <a:lvl2pPr marL="313432" indent="-104478">
              <a:spcBef>
                <a:spcPts val="457"/>
              </a:spcBef>
              <a:buFont typeface="Courier New" panose="02070309020205020404" pitchFamily="49" charset="0"/>
              <a:buChar char="o"/>
              <a:defRPr sz="914"/>
            </a:lvl2pPr>
            <a:lvl3pPr marL="522387" indent="-104478">
              <a:spcBef>
                <a:spcPts val="457"/>
              </a:spcBef>
              <a:buFont typeface="Courier New" panose="02070309020205020404" pitchFamily="49" charset="0"/>
              <a:buChar char="o"/>
              <a:defRPr sz="914"/>
            </a:lvl3pPr>
            <a:lvl4pPr marL="731342" indent="-104478">
              <a:spcBef>
                <a:spcPts val="457"/>
              </a:spcBef>
              <a:buFont typeface="Courier New" panose="02070309020205020404" pitchFamily="49" charset="0"/>
              <a:buChar char="o"/>
              <a:defRPr sz="914"/>
            </a:lvl4pPr>
            <a:lvl5pPr marL="940297" indent="-104478">
              <a:spcBef>
                <a:spcPts val="457"/>
              </a:spcBef>
              <a:buFont typeface="Courier New" panose="02070309020205020404" pitchFamily="49" charset="0"/>
              <a:buChar char="o"/>
              <a:defRPr sz="914"/>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CF605979-8A00-C008-E1AA-6AC1F9EABEAF}"/>
              </a:ext>
            </a:extLst>
          </p:cNvPr>
          <p:cNvSpPr>
            <a:spLocks noGrp="1"/>
          </p:cNvSpPr>
          <p:nvPr>
            <p:ph type="sldNum" sz="quarter" idx="4"/>
          </p:nvPr>
        </p:nvSpPr>
        <p:spPr>
          <a:xfrm>
            <a:off x="6386513" y="8493052"/>
            <a:ext cx="372047" cy="1294076"/>
          </a:xfrm>
          <a:prstGeom prst="rect">
            <a:avLst/>
          </a:prstGeom>
        </p:spPr>
        <p:txBody>
          <a:bodyPr vert="horz" lIns="91440" tIns="45720" rIns="91440" bIns="45720" rtlCol="0" anchor="ctr"/>
          <a:lstStyle>
            <a:lvl1pPr algn="ctr">
              <a:defRPr sz="1097" b="0" i="0">
                <a:solidFill>
                  <a:schemeClr val="tx1"/>
                </a:solidFill>
                <a:latin typeface="Sagona Book" panose="02020503050505020204" pitchFamily="18" charset="0"/>
              </a:defRPr>
            </a:lvl1pPr>
          </a:lstStyle>
          <a:p>
            <a:fld id="{58FB4751-880F-D840-AAA9-3A15815CC996}" type="slidenum">
              <a:rPr lang="en-US" smtClean="0"/>
              <a:pPr/>
              <a:t>‹#›</a:t>
            </a:fld>
            <a:endParaRPr lang="en-US"/>
          </a:p>
        </p:txBody>
      </p:sp>
    </p:spTree>
    <p:extLst>
      <p:ext uri="{BB962C8B-B14F-4D97-AF65-F5344CB8AC3E}">
        <p14:creationId xmlns:p14="http://schemas.microsoft.com/office/powerpoint/2010/main" val="3693327671"/>
      </p:ext>
    </p:extLst>
  </p:cSld>
  <p:clrMapOvr>
    <a:masterClrMapping/>
  </p:clrMapOvr>
  <p:extLst>
    <p:ext uri="{DCECCB84-F9BA-43D5-87BE-67443E8EF086}">
      <p15:sldGuideLst xmlns:p15="http://schemas.microsoft.com/office/powerpoint/2012/main">
        <p15:guide id="1" orient="horz" pos="5755">
          <p15:clr>
            <a:srgbClr val="FBAE40"/>
          </p15:clr>
        </p15:guide>
        <p15:guide id="2" pos="4091">
          <p15:clr>
            <a:srgbClr val="FBAE40"/>
          </p15:clr>
        </p15:guide>
        <p15:guide id="3" pos="230">
          <p15:clr>
            <a:srgbClr val="FBAE40"/>
          </p15:clr>
        </p15:guide>
        <p15:guide id="4" orient="horz" pos="72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73E7156E-175E-4DBA-9D21-B772C320F342}" type="datetimeFigureOut">
              <a:rPr lang="en-US" dirty="0"/>
              <a:t>9/5/2025</a:t>
            </a:fld>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564034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339402" y="799668"/>
            <a:ext cx="4653641" cy="5790574"/>
          </a:xfrm>
        </p:spPr>
        <p:txBody>
          <a:bodyPr anchor="t">
            <a:normAutofit/>
          </a:bodyPr>
          <a:lstStyle>
            <a:lvl1pPr>
              <a:defRPr sz="3738" cap="all" baseline="0"/>
            </a:lvl1pPr>
          </a:lstStyle>
          <a:p>
            <a:r>
              <a:rPr lang="en-US" dirty="0"/>
              <a:t>Click to edit Master title style</a:t>
            </a:r>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339401" y="6629225"/>
            <a:ext cx="4653641" cy="2000002"/>
          </a:xfrm>
        </p:spPr>
        <p:txBody>
          <a:bodyPr anchor="b">
            <a:normAutofit/>
          </a:bodyPr>
          <a:lstStyle>
            <a:lvl1pPr marL="0" indent="0">
              <a:buNone/>
              <a:defRPr sz="1385">
                <a:solidFill>
                  <a:schemeClr val="tx1"/>
                </a:solidFill>
              </a:defRPr>
            </a:lvl1pPr>
            <a:lvl2pPr marL="316520" indent="0">
              <a:buNone/>
              <a:defRPr sz="1385">
                <a:solidFill>
                  <a:schemeClr val="tx1">
                    <a:tint val="75000"/>
                  </a:schemeClr>
                </a:solidFill>
              </a:defRPr>
            </a:lvl2pPr>
            <a:lvl3pPr marL="633039" indent="0">
              <a:buNone/>
              <a:defRPr sz="1246">
                <a:solidFill>
                  <a:schemeClr val="tx1">
                    <a:tint val="75000"/>
                  </a:schemeClr>
                </a:solidFill>
              </a:defRPr>
            </a:lvl3pPr>
            <a:lvl4pPr marL="949559" indent="0">
              <a:buNone/>
              <a:defRPr sz="1108">
                <a:solidFill>
                  <a:schemeClr val="tx1">
                    <a:tint val="75000"/>
                  </a:schemeClr>
                </a:solidFill>
              </a:defRPr>
            </a:lvl4pPr>
            <a:lvl5pPr marL="1266078" indent="0">
              <a:buNone/>
              <a:defRPr sz="1108">
                <a:solidFill>
                  <a:schemeClr val="tx1">
                    <a:tint val="75000"/>
                  </a:schemeClr>
                </a:solidFill>
              </a:defRPr>
            </a:lvl5pPr>
            <a:lvl6pPr marL="1582598" indent="0">
              <a:buNone/>
              <a:defRPr sz="1108">
                <a:solidFill>
                  <a:schemeClr val="tx1">
                    <a:tint val="75000"/>
                  </a:schemeClr>
                </a:solidFill>
              </a:defRPr>
            </a:lvl6pPr>
            <a:lvl7pPr marL="1899117" indent="0">
              <a:buNone/>
              <a:defRPr sz="1108">
                <a:solidFill>
                  <a:schemeClr val="tx1">
                    <a:tint val="75000"/>
                  </a:schemeClr>
                </a:solidFill>
              </a:defRPr>
            </a:lvl7pPr>
            <a:lvl8pPr marL="2215637" indent="0">
              <a:buNone/>
              <a:defRPr sz="1108">
                <a:solidFill>
                  <a:schemeClr val="tx1">
                    <a:tint val="75000"/>
                  </a:schemeClr>
                </a:solidFill>
              </a:defRPr>
            </a:lvl8pPr>
            <a:lvl9pPr marL="2532156" indent="0">
              <a:buNone/>
              <a:defRPr sz="1108">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04895F6E-3D02-4292-95D1-C62B3126321B}" type="datetimeFigureOut">
              <a:rPr lang="en-US" dirty="0"/>
              <a:t>9/5/2025</a:t>
            </a:fld>
            <a:endParaRPr lang="en-US" dirty="0"/>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4223160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44615" y="792480"/>
            <a:ext cx="6041898" cy="1635484"/>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344615"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3471863"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EDCB5ACB-D10C-44A8-9570-124370F4CB38}" type="datetimeFigureOut">
              <a:rPr lang="en-US" dirty="0"/>
              <a:t>9/5/2025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1229268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342900" y="790683"/>
            <a:ext cx="6044506" cy="165142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342900" y="2434951"/>
            <a:ext cx="2901255" cy="808649"/>
          </a:xfrm>
        </p:spPr>
        <p:txBody>
          <a:bodyPr anchor="b">
            <a:normAutofit/>
          </a:bodyPr>
          <a:lstStyle>
            <a:lvl1pPr marL="0" indent="0">
              <a:lnSpc>
                <a:spcPct val="90000"/>
              </a:lnSpc>
              <a:buNone/>
              <a:defRPr sz="1385" b="1" cap="all" baseline="0"/>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342900" y="3447736"/>
            <a:ext cx="2901255" cy="54384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3471863" y="2434951"/>
            <a:ext cx="2915543" cy="808649"/>
          </a:xfrm>
        </p:spPr>
        <p:txBody>
          <a:bodyPr anchor="b">
            <a:normAutofit/>
          </a:bodyPr>
          <a:lstStyle>
            <a:lvl1pPr marL="0" indent="0">
              <a:lnSpc>
                <a:spcPct val="90000"/>
              </a:lnSpc>
              <a:buNone/>
              <a:defRPr sz="1385" b="1" cap="all" baseline="0"/>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3471862" y="3447736"/>
            <a:ext cx="2915544" cy="54384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AB8D84F4-0E7A-4BDE-98C6-AE68FB974645}" type="datetimeFigureOut">
              <a:rPr lang="en-US" dirty="0"/>
              <a:t>9/5/2025</a:t>
            </a:fld>
            <a:endParaRPr lang="en-US" dirty="0"/>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dirty="0"/>
              <a:t>
              </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304286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CBEFF1D8-9801-4C4B-92F3-66C9A863BD74}" type="datetimeFigureOut">
              <a:rPr lang="en-US" dirty="0"/>
              <a:t>9/5/2025</a:t>
            </a:fld>
            <a:endParaRPr lang="en-US" dirty="0"/>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dirty="0"/>
              <a:t>
              </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439935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961FE8FD-B23E-4E1A-83EF-0847EBEA0105}" type="datetimeFigureOut">
              <a:rPr lang="en-US" dirty="0"/>
              <a:t>9/5/2025</a:t>
            </a:fld>
            <a:endParaRPr lang="en-US" dirty="0"/>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dirty="0"/>
              <a:t>
              </a:t>
            </a:r>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789737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335903" y="799668"/>
            <a:ext cx="2022544" cy="2538618"/>
          </a:xfrm>
        </p:spPr>
        <p:txBody>
          <a:bodyPr anchor="t">
            <a:normAutofit/>
          </a:bodyPr>
          <a:lstStyle>
            <a:lvl1pPr>
              <a:defRPr sz="1938"/>
            </a:lvl1pPr>
          </a:lstStyle>
          <a:p>
            <a:r>
              <a:rPr lang="en-US" dirty="0"/>
              <a:t>Click to edit Master title style</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2888274" y="799668"/>
            <a:ext cx="3532354" cy="7924800"/>
          </a:xfrm>
        </p:spPr>
        <p:txBody>
          <a:bodyPr>
            <a:normAutofit/>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335903" y="3338286"/>
            <a:ext cx="2022544" cy="5386182"/>
          </a:xfrm>
        </p:spPr>
        <p:txBody>
          <a:bodyPr anchor="t">
            <a:normAutofit/>
          </a:bodyPr>
          <a:lstStyle>
            <a:lvl1pPr marL="0" indent="0">
              <a:buNone/>
              <a:defRPr sz="1246"/>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8DDF891E-A7C2-465C-AD39-8EDCB0F58E3C}" type="datetimeFigureOut">
              <a:rPr lang="en-US" dirty="0"/>
              <a:t>9/5/2025</a:t>
            </a:fld>
            <a:endParaRPr lang="en-US" dirty="0"/>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3925226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334328" y="805689"/>
            <a:ext cx="2022544" cy="3195563"/>
          </a:xfrm>
        </p:spPr>
        <p:txBody>
          <a:bodyPr anchor="t">
            <a:normAutofit/>
          </a:bodyPr>
          <a:lstStyle>
            <a:lvl1pPr>
              <a:defRPr sz="1938"/>
            </a:lvl1pPr>
          </a:lstStyle>
          <a:p>
            <a:r>
              <a:rPr lang="en-US" dirty="0"/>
              <a:t>Click to edit Master title style</a:t>
            </a:r>
          </a:p>
        </p:txBody>
      </p:sp>
      <p:sp>
        <p:nvSpPr>
          <p:cNvPr id="3" name="Picture Placeholder 2">
            <a:extLst>
              <a:ext uri="{FF2B5EF4-FFF2-40B4-BE49-F238E27FC236}">
                <a16:creationId xmlns:a16="http://schemas.microsoft.com/office/drawing/2014/main" id="{9571C769-CEC8-962A-01E6-15B0E056791E}"/>
              </a:ext>
            </a:extLst>
          </p:cNvPr>
          <p:cNvSpPr>
            <a:spLocks noGrp="1" noChangeAspect="1"/>
          </p:cNvSpPr>
          <p:nvPr>
            <p:ph type="pic" idx="1"/>
          </p:nvPr>
        </p:nvSpPr>
        <p:spPr>
          <a:xfrm>
            <a:off x="2848117" y="949149"/>
            <a:ext cx="3647074" cy="8025195"/>
          </a:xfrm>
        </p:spPr>
        <p:txBody>
          <a:bodyPr anchor="t"/>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endParaRP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342901" y="4082198"/>
            <a:ext cx="2016892" cy="4961144"/>
          </a:xfrm>
        </p:spPr>
        <p:txBody>
          <a:bodyPr anchor="b"/>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F39F93E5-AFB6-485C-8E3C-32F92A07875F}" type="datetimeFigureOut">
              <a:rPr lang="en-US" dirty="0"/>
              <a:t>9/5/2025</a:t>
            </a:fld>
            <a:endParaRPr lang="en-US" dirty="0"/>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845041405"/>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344614" y="792480"/>
            <a:ext cx="5992638" cy="1635484"/>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344614" y="2477991"/>
            <a:ext cx="5992638" cy="663552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77152" y="9321004"/>
            <a:ext cx="1965552" cy="527403"/>
          </a:xfrm>
          <a:prstGeom prst="rect">
            <a:avLst/>
          </a:prstGeom>
        </p:spPr>
        <p:txBody>
          <a:bodyPr vert="horz" lIns="91440" tIns="45720" rIns="91440" bIns="45720" rtlCol="0" anchor="ctr"/>
          <a:lstStyle>
            <a:lvl1pPr algn="l">
              <a:defRPr sz="623">
                <a:solidFill>
                  <a:schemeClr val="tx1"/>
                </a:solidFill>
              </a:defRPr>
            </a:lvl1pPr>
          </a:lstStyle>
          <a:p>
            <a:fld id="{3A332BE1-279E-4118-9FE3-7952B079A510}" type="datetimeFigureOut">
              <a:rPr lang="en-US" dirty="0"/>
              <a:t>9/5/2025</a:t>
            </a:fld>
            <a:endParaRPr lang="en-US" dirty="0"/>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4993044" y="9321004"/>
            <a:ext cx="1578040" cy="527403"/>
          </a:xfrm>
          <a:prstGeom prst="rect">
            <a:avLst/>
          </a:prstGeom>
        </p:spPr>
        <p:txBody>
          <a:bodyPr vert="horz" lIns="91440" tIns="45720" rIns="91440" bIns="45720" rtlCol="0" anchor="ctr"/>
          <a:lstStyle>
            <a:lvl1pPr algn="r">
              <a:defRPr sz="623">
                <a:solidFill>
                  <a:schemeClr val="tx1"/>
                </a:solidFill>
              </a:defRPr>
            </a:lvl1pPr>
          </a:lstStyle>
          <a:p>
            <a:r>
              <a:rPr lang="en-US" dirty="0"/>
              <a:t>
              </a:t>
            </a:r>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6543091" y="9321004"/>
            <a:ext cx="241429" cy="527403"/>
          </a:xfrm>
          <a:prstGeom prst="rect">
            <a:avLst/>
          </a:prstGeom>
        </p:spPr>
        <p:txBody>
          <a:bodyPr vert="horz" lIns="91440" tIns="45720" rIns="91440" bIns="45720" rtlCol="0" anchor="ctr"/>
          <a:lstStyle>
            <a:lvl1pPr algn="r">
              <a:defRPr sz="623">
                <a:solidFill>
                  <a:schemeClr val="tx1"/>
                </a:solidFill>
              </a:defRPr>
            </a:lvl1pPr>
          </a:lstStyle>
          <a:p>
            <a:fld id="{CC057153-B650-4DEB-B370-79DDCFDCE934}" type="slidenum">
              <a:rPr lang="en-US" dirty="0"/>
              <a:t>‹#›</a:t>
            </a:fld>
            <a:endParaRPr lang="en-US" dirty="0"/>
          </a:p>
        </p:txBody>
      </p:sp>
    </p:spTree>
    <p:extLst>
      <p:ext uri="{BB962C8B-B14F-4D97-AF65-F5344CB8AC3E}">
        <p14:creationId xmlns:p14="http://schemas.microsoft.com/office/powerpoint/2010/main" val="3072607956"/>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 id="2147483892" r:id="rId12"/>
  </p:sldLayoutIdLst>
  <p:hf hdr="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5" orient="horz" pos="3120">
          <p15:clr>
            <a:srgbClr val="F26B43"/>
          </p15:clr>
        </p15:guide>
        <p15:guide id="6" pos="2160">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C000"/>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14" name="図 13"/>
          <p:cNvPicPr>
            <a:picLocks noChangeAspect="1"/>
          </p:cNvPicPr>
          <p:nvPr/>
        </p:nvPicPr>
        <p:blipFill>
          <a:blip r:embed="rId2"/>
          <a:stretch>
            <a:fillRect/>
          </a:stretch>
        </p:blipFill>
        <p:spPr>
          <a:xfrm>
            <a:off x="-12798" y="3316815"/>
            <a:ext cx="1347780" cy="926599"/>
          </a:xfrm>
          <a:prstGeom prst="rect">
            <a:avLst/>
          </a:prstGeom>
        </p:spPr>
      </p:pic>
      <p:sp>
        <p:nvSpPr>
          <p:cNvPr id="4" name="正方形/長方形 3"/>
          <p:cNvSpPr/>
          <p:nvPr/>
        </p:nvSpPr>
        <p:spPr>
          <a:xfrm>
            <a:off x="12796" y="7956998"/>
            <a:ext cx="6845204" cy="14376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Slide Number Placeholder 4">
            <a:extLst>
              <a:ext uri="{FF2B5EF4-FFF2-40B4-BE49-F238E27FC236}">
                <a16:creationId xmlns:a16="http://schemas.microsoft.com/office/drawing/2014/main" id="{7F576313-F1C8-57CB-82F6-54BC07D3B9F4}"/>
              </a:ext>
            </a:extLst>
          </p:cNvPr>
          <p:cNvSpPr>
            <a:spLocks noGrp="1"/>
          </p:cNvSpPr>
          <p:nvPr>
            <p:ph type="sldNum" sz="quarter" idx="4"/>
          </p:nvPr>
        </p:nvSpPr>
        <p:spPr>
          <a:xfrm>
            <a:off x="5831979" y="6073095"/>
            <a:ext cx="302288" cy="409454"/>
          </a:xfrm>
        </p:spPr>
        <p:txBody>
          <a:bodyPr/>
          <a:lstStyle/>
          <a:p>
            <a:fld id="{58FB4751-880F-D840-AAA9-3A15815CC996}" type="slidenum">
              <a:rPr lang="en-US" smtClean="0"/>
              <a:pPr/>
              <a:t>1</a:t>
            </a:fld>
            <a:endParaRPr lang="en-US"/>
          </a:p>
        </p:txBody>
      </p:sp>
      <p:graphicFrame>
        <p:nvGraphicFramePr>
          <p:cNvPr id="7" name="Content Placeholder 4">
            <a:extLst>
              <a:ext uri="{FF2B5EF4-FFF2-40B4-BE49-F238E27FC236}">
                <a16:creationId xmlns:a16="http://schemas.microsoft.com/office/drawing/2014/main" id="{5B6855E3-2188-20C8-4DD6-E45BC792C983}"/>
              </a:ext>
            </a:extLst>
          </p:cNvPr>
          <p:cNvGraphicFramePr>
            <a:graphicFrameLocks/>
          </p:cNvGraphicFramePr>
          <p:nvPr>
            <p:extLst>
              <p:ext uri="{D42A27DB-BD31-4B8C-83A1-F6EECF244321}">
                <p14:modId xmlns:p14="http://schemas.microsoft.com/office/powerpoint/2010/main" val="3879680887"/>
              </p:ext>
            </p:extLst>
          </p:nvPr>
        </p:nvGraphicFramePr>
        <p:xfrm>
          <a:off x="0" y="4173991"/>
          <a:ext cx="6870796" cy="3769858"/>
        </p:xfrm>
        <a:graphic>
          <a:graphicData uri="http://schemas.openxmlformats.org/drawingml/2006/table">
            <a:tbl>
              <a:tblPr firstRow="1" bandRow="1">
                <a:tableStyleId>{C4B1156A-380E-4F78-BDF5-A606A8083BF9}</a:tableStyleId>
              </a:tblPr>
              <a:tblGrid>
                <a:gridCol w="1370180">
                  <a:extLst>
                    <a:ext uri="{9D8B030D-6E8A-4147-A177-3AD203B41FA5}">
                      <a16:colId xmlns:a16="http://schemas.microsoft.com/office/drawing/2014/main" val="1689330750"/>
                    </a:ext>
                  </a:extLst>
                </a:gridCol>
                <a:gridCol w="2487694">
                  <a:extLst>
                    <a:ext uri="{9D8B030D-6E8A-4147-A177-3AD203B41FA5}">
                      <a16:colId xmlns:a16="http://schemas.microsoft.com/office/drawing/2014/main" val="2660631934"/>
                    </a:ext>
                  </a:extLst>
                </a:gridCol>
                <a:gridCol w="1897896">
                  <a:extLst>
                    <a:ext uri="{9D8B030D-6E8A-4147-A177-3AD203B41FA5}">
                      <a16:colId xmlns:a16="http://schemas.microsoft.com/office/drawing/2014/main" val="3909717689"/>
                    </a:ext>
                  </a:extLst>
                </a:gridCol>
                <a:gridCol w="1115026">
                  <a:extLst>
                    <a:ext uri="{9D8B030D-6E8A-4147-A177-3AD203B41FA5}">
                      <a16:colId xmlns:a16="http://schemas.microsoft.com/office/drawing/2014/main" val="1603189107"/>
                    </a:ext>
                  </a:extLst>
                </a:gridCol>
              </a:tblGrid>
              <a:tr h="837274">
                <a:tc>
                  <a:txBody>
                    <a:bodyPr/>
                    <a:lstStyle/>
                    <a:p>
                      <a:r>
                        <a:rPr lang="ja-JP" altLang="en-US" sz="1800" b="0" dirty="0">
                          <a:solidFill>
                            <a:schemeClr val="tx1"/>
                          </a:solidFill>
                        </a:rPr>
                        <a:t>開催日</a:t>
                      </a:r>
                    </a:p>
                  </a:txBody>
                  <a:tcPr marL="41791" marR="41791" marT="20896" marB="20896" anchor="ctr"/>
                </a:tc>
                <a:tc>
                  <a:txBody>
                    <a:bodyPr/>
                    <a:lstStyle/>
                    <a:p>
                      <a:r>
                        <a:rPr lang="ja-JP" altLang="en-US" sz="1800" b="0" dirty="0">
                          <a:solidFill>
                            <a:schemeClr val="tx1"/>
                          </a:solidFill>
                        </a:rPr>
                        <a:t>事業所名</a:t>
                      </a:r>
                      <a:endParaRPr lang="en-US" altLang="ja-JP" sz="1800" b="0" dirty="0">
                        <a:solidFill>
                          <a:schemeClr val="tx1"/>
                        </a:solidFill>
                      </a:endParaRPr>
                    </a:p>
                  </a:txBody>
                  <a:tcPr marL="41791" marR="41791" marT="20896" marB="20896" anchor="ctr"/>
                </a:tc>
                <a:tc>
                  <a:txBody>
                    <a:bodyPr/>
                    <a:lstStyle/>
                    <a:p>
                      <a:r>
                        <a:rPr lang="ja-JP" altLang="en-US" sz="1800" b="0" dirty="0">
                          <a:solidFill>
                            <a:schemeClr val="tx1"/>
                          </a:solidFill>
                        </a:rPr>
                        <a:t>職種</a:t>
                      </a:r>
                      <a:endParaRPr lang="en-US" sz="1800" b="0" dirty="0">
                        <a:solidFill>
                          <a:schemeClr val="tx1"/>
                        </a:solidFill>
                      </a:endParaRPr>
                    </a:p>
                  </a:txBody>
                  <a:tcPr marL="41791" marR="41791" marT="20896" marB="20896" anchor="ctr"/>
                </a:tc>
                <a:tc>
                  <a:txBody>
                    <a:bodyPr/>
                    <a:lstStyle/>
                    <a:p>
                      <a:r>
                        <a:rPr lang="ja-JP" altLang="en-US" sz="1800" b="0" dirty="0">
                          <a:solidFill>
                            <a:schemeClr val="tx1"/>
                          </a:solidFill>
                        </a:rPr>
                        <a:t>就業場所</a:t>
                      </a:r>
                      <a:endParaRPr lang="en-US" sz="1800" b="0" dirty="0">
                        <a:solidFill>
                          <a:schemeClr val="tx1"/>
                        </a:solidFill>
                      </a:endParaRPr>
                    </a:p>
                  </a:txBody>
                  <a:tcPr marL="41791" marR="41791" marT="20896" marB="20896" anchor="ctr"/>
                </a:tc>
                <a:extLst>
                  <a:ext uri="{0D108BD9-81ED-4DB2-BD59-A6C34878D82A}">
                    <a16:rowId xmlns:a16="http://schemas.microsoft.com/office/drawing/2014/main" val="479928716"/>
                  </a:ext>
                </a:extLst>
              </a:tr>
              <a:tr h="1415899">
                <a:tc>
                  <a:txBody>
                    <a:bodyPr/>
                    <a:lstStyle/>
                    <a:p>
                      <a:r>
                        <a:rPr lang="en-US" altLang="ja-JP" sz="2000" b="1" dirty="0">
                          <a:solidFill>
                            <a:schemeClr val="tx1"/>
                          </a:solidFill>
                        </a:rPr>
                        <a:t>10/20</a:t>
                      </a:r>
                      <a:r>
                        <a:rPr lang="ja-JP" altLang="en-US" sz="2000" b="1" dirty="0">
                          <a:solidFill>
                            <a:schemeClr val="tx1"/>
                          </a:solidFill>
                        </a:rPr>
                        <a:t>（月）</a:t>
                      </a:r>
                      <a:endParaRPr lang="en-US" altLang="ja-JP" sz="2000" b="1" dirty="0">
                        <a:solidFill>
                          <a:schemeClr val="tx1"/>
                        </a:solidFill>
                      </a:endParaRPr>
                    </a:p>
                  </a:txBody>
                  <a:tcPr marL="41791" marR="41791" marT="20896" marB="20896" anchor="ctr"/>
                </a:tc>
                <a:tc>
                  <a:txBody>
                    <a:bodyPr/>
                    <a:lstStyle/>
                    <a:p>
                      <a:r>
                        <a:rPr lang="ja-JP" altLang="en-US" sz="2000" b="1" dirty="0">
                          <a:solidFill>
                            <a:schemeClr val="tx1"/>
                          </a:solidFill>
                        </a:rPr>
                        <a:t>株式会社</a:t>
                      </a:r>
                      <a:endParaRPr lang="en-US" altLang="ja-JP" sz="2000" b="1" dirty="0">
                        <a:solidFill>
                          <a:schemeClr val="tx1"/>
                        </a:solidFill>
                      </a:endParaRPr>
                    </a:p>
                    <a:p>
                      <a:r>
                        <a:rPr lang="ja-JP" altLang="en-US" sz="2000" b="1" dirty="0">
                          <a:solidFill>
                            <a:schemeClr val="tx1"/>
                          </a:solidFill>
                        </a:rPr>
                        <a:t>ジャスティスライズ</a:t>
                      </a:r>
                      <a:endParaRPr lang="en-US" altLang="ja-JP" sz="2000" b="1" dirty="0">
                        <a:solidFill>
                          <a:schemeClr val="tx1"/>
                        </a:solidFill>
                      </a:endParaRPr>
                    </a:p>
                    <a:p>
                      <a:r>
                        <a:rPr lang="en-US" altLang="ja-JP" sz="2000" b="1" dirty="0">
                          <a:solidFill>
                            <a:schemeClr val="tx1"/>
                          </a:solidFill>
                        </a:rPr>
                        <a:t>1408-626670-3</a:t>
                      </a:r>
                    </a:p>
                  </a:txBody>
                  <a:tcPr marL="41791" marR="41791" marT="20896" marB="20896" anchor="ctr"/>
                </a:tc>
                <a:tc>
                  <a:txBody>
                    <a:bodyPr/>
                    <a:lstStyle/>
                    <a:p>
                      <a:r>
                        <a:rPr lang="ja-JP" altLang="en-US" sz="1800" b="1" dirty="0">
                          <a:solidFill>
                            <a:schemeClr val="tx1"/>
                          </a:solidFill>
                        </a:rPr>
                        <a:t>交通誘導警備員</a:t>
                      </a:r>
                      <a:endParaRPr lang="en-US" altLang="ja-JP" sz="1800" b="1" dirty="0">
                        <a:solidFill>
                          <a:schemeClr val="tx1"/>
                        </a:solidFill>
                      </a:endParaRPr>
                    </a:p>
                  </a:txBody>
                  <a:tcPr marL="41791" marR="41791" marT="20896" marB="20896" anchor="ctr"/>
                </a:tc>
                <a:tc>
                  <a:txBody>
                    <a:bodyPr/>
                    <a:lstStyle/>
                    <a:p>
                      <a:pPr lvl="0">
                        <a:buNone/>
                      </a:pPr>
                      <a:r>
                        <a:rPr lang="ja-JP" altLang="en-US" sz="2000" b="1" dirty="0">
                          <a:solidFill>
                            <a:schemeClr val="tx1"/>
                          </a:solidFill>
                        </a:rPr>
                        <a:t>逗子市</a:t>
                      </a:r>
                      <a:endParaRPr lang="en-US" altLang="ja-JP" sz="2000" b="1" dirty="0">
                        <a:solidFill>
                          <a:schemeClr val="tx1"/>
                        </a:solidFill>
                      </a:endParaRPr>
                    </a:p>
                    <a:p>
                      <a:pPr lvl="0">
                        <a:buNone/>
                      </a:pPr>
                      <a:r>
                        <a:rPr lang="ja-JP" altLang="en-US" sz="2000" b="1" dirty="0">
                          <a:solidFill>
                            <a:schemeClr val="tx1"/>
                          </a:solidFill>
                        </a:rPr>
                        <a:t>東逗子他</a:t>
                      </a:r>
                      <a:endParaRPr lang="en-US" altLang="ja-JP" sz="2000" b="1" dirty="0">
                        <a:solidFill>
                          <a:schemeClr val="tx1"/>
                        </a:solidFill>
                      </a:endParaRPr>
                    </a:p>
                  </a:txBody>
                  <a:tcPr marL="41791" marR="41791" marT="20896" marB="20896" anchor="ctr"/>
                </a:tc>
                <a:extLst>
                  <a:ext uri="{0D108BD9-81ED-4DB2-BD59-A6C34878D82A}">
                    <a16:rowId xmlns:a16="http://schemas.microsoft.com/office/drawing/2014/main" val="1760208656"/>
                  </a:ext>
                </a:extLst>
              </a:tr>
              <a:tr h="1516685">
                <a:tc>
                  <a:txBody>
                    <a:bodyPr/>
                    <a:lstStyle/>
                    <a:p>
                      <a:r>
                        <a:rPr lang="en-US" sz="2000" b="1" dirty="0">
                          <a:solidFill>
                            <a:schemeClr val="tx1"/>
                          </a:solidFill>
                        </a:rPr>
                        <a:t>10/22</a:t>
                      </a:r>
                      <a:r>
                        <a:rPr lang="ja-JP" altLang="en-US" sz="2000" b="1" dirty="0">
                          <a:solidFill>
                            <a:schemeClr val="tx1"/>
                          </a:solidFill>
                        </a:rPr>
                        <a:t>（水）</a:t>
                      </a:r>
                      <a:endParaRPr lang="en-US" sz="2000" b="1" dirty="0">
                        <a:solidFill>
                          <a:schemeClr val="tx1"/>
                        </a:solidFill>
                      </a:endParaRPr>
                    </a:p>
                  </a:txBody>
                  <a:tcPr marL="41791" marR="41791" marT="20896" marB="20896" anchor="ctr"/>
                </a:tc>
                <a:tc>
                  <a:txBody>
                    <a:bodyPr/>
                    <a:lstStyle/>
                    <a:p>
                      <a:r>
                        <a:rPr lang="ja-JP" altLang="en-US" sz="1800" b="1" dirty="0"/>
                        <a:t>株式会社　スマイル</a:t>
                      </a:r>
                      <a:endParaRPr lang="en-US" altLang="ja-JP" sz="1800" b="1" dirty="0"/>
                    </a:p>
                    <a:p>
                      <a:r>
                        <a:rPr lang="en-US" altLang="ja-JP" sz="1800" b="1"/>
                        <a:t>1401-941297-6</a:t>
                      </a:r>
                      <a:endParaRPr lang="en-US" altLang="ja-JP" sz="1800" b="1" dirty="0"/>
                    </a:p>
                  </a:txBody>
                  <a:tcPr marL="41791" marR="41791" marT="20896" marB="20896" anchor="ctr"/>
                </a:tc>
                <a:tc>
                  <a:txBody>
                    <a:bodyPr/>
                    <a:lstStyle/>
                    <a:p>
                      <a:r>
                        <a:rPr lang="ja-JP" altLang="en-US" sz="2400" b="1" dirty="0"/>
                        <a:t>介護職員</a:t>
                      </a:r>
                      <a:endParaRPr lang="en-US" altLang="ja-JP" sz="2400" b="1" dirty="0"/>
                    </a:p>
                  </a:txBody>
                  <a:tcPr marL="41791" marR="41791" marT="20896" marB="20896" anchor="ctr"/>
                </a:tc>
                <a:tc>
                  <a:txBody>
                    <a:bodyPr/>
                    <a:lstStyle/>
                    <a:p>
                      <a:r>
                        <a:rPr lang="ja-JP" altLang="en-US" sz="1800" b="1" dirty="0">
                          <a:solidFill>
                            <a:schemeClr val="tx1"/>
                          </a:solidFill>
                        </a:rPr>
                        <a:t>金沢区</a:t>
                      </a:r>
                      <a:endParaRPr lang="en-US" altLang="ja-JP" sz="1800" b="1" dirty="0">
                        <a:solidFill>
                          <a:schemeClr val="tx1"/>
                        </a:solidFill>
                      </a:endParaRPr>
                    </a:p>
                    <a:p>
                      <a:r>
                        <a:rPr lang="ja-JP" altLang="en-US" sz="1800" b="1" dirty="0">
                          <a:solidFill>
                            <a:schemeClr val="tx1"/>
                          </a:solidFill>
                        </a:rPr>
                        <a:t>谷津町</a:t>
                      </a:r>
                      <a:endParaRPr lang="en-US" altLang="ja-JP" sz="1800" b="1" dirty="0">
                        <a:solidFill>
                          <a:schemeClr val="tx1"/>
                        </a:solidFill>
                      </a:endParaRPr>
                    </a:p>
                  </a:txBody>
                  <a:tcPr marL="41791" marR="41791" marT="20896" marB="20896" anchor="ctr"/>
                </a:tc>
                <a:extLst>
                  <a:ext uri="{0D108BD9-81ED-4DB2-BD59-A6C34878D82A}">
                    <a16:rowId xmlns:a16="http://schemas.microsoft.com/office/drawing/2014/main" val="4262786720"/>
                  </a:ext>
                </a:extLst>
              </a:tr>
            </a:tbl>
          </a:graphicData>
        </a:graphic>
      </p:graphicFrame>
      <p:sp>
        <p:nvSpPr>
          <p:cNvPr id="8" name="正方形/長方形 7"/>
          <p:cNvSpPr/>
          <p:nvPr/>
        </p:nvSpPr>
        <p:spPr>
          <a:xfrm rot="10240465" flipV="1">
            <a:off x="-353171" y="449102"/>
            <a:ext cx="2966280" cy="400110"/>
          </a:xfrm>
          <a:prstGeom prst="rect">
            <a:avLst/>
          </a:prstGeom>
          <a:noFill/>
          <a:effectLst>
            <a:outerShdw blurRad="50800" dist="38100" dir="2700000" algn="tl" rotWithShape="0">
              <a:prstClr val="black">
                <a:alpha val="40000"/>
              </a:prstClr>
            </a:outerShdw>
          </a:effectLst>
        </p:spPr>
        <p:txBody>
          <a:bodyPr wrap="square" lIns="91440" tIns="45720" rIns="91440" bIns="45720" anchor="t">
            <a:spAutoFit/>
          </a:bodyPr>
          <a:lstStyle/>
          <a:p>
            <a:pPr algn="ctr"/>
            <a:r>
              <a:rPr lang="ja-JP" altLang="en-US" sz="2000" dirty="0">
                <a:ln w="0"/>
                <a:latin typeface="HGSSoeiKakugothicUB"/>
                <a:ea typeface="HGSSoeiKakugothicUB"/>
              </a:rPr>
              <a:t>あえる！話せる！</a:t>
            </a:r>
          </a:p>
        </p:txBody>
      </p:sp>
      <p:sp>
        <p:nvSpPr>
          <p:cNvPr id="9" name="正方形/長方形 8"/>
          <p:cNvSpPr/>
          <p:nvPr/>
        </p:nvSpPr>
        <p:spPr>
          <a:xfrm>
            <a:off x="14111" y="1440802"/>
            <a:ext cx="5705650" cy="1323439"/>
          </a:xfrm>
          <a:prstGeom prst="rect">
            <a:avLst/>
          </a:prstGeom>
          <a:noFill/>
          <a:effectLst>
            <a:outerShdw blurRad="50800" dist="38100" dir="2700000" algn="tl" rotWithShape="0">
              <a:prstClr val="black">
                <a:alpha val="40000"/>
              </a:prstClr>
            </a:outerShdw>
          </a:effectLst>
        </p:spPr>
        <p:txBody>
          <a:bodyPr wrap="square" lIns="91440" tIns="45720" rIns="91440" bIns="45720" anchor="t">
            <a:spAutoFit/>
          </a:bodyPr>
          <a:lstStyle/>
          <a:p>
            <a:pPr algn="ctr"/>
            <a:r>
              <a:rPr lang="ja-JP" altLang="en-US" sz="8000" b="1" dirty="0">
                <a:ln w="22225">
                  <a:solidFill>
                    <a:schemeClr val="accent1">
                      <a:lumMod val="25000"/>
                    </a:schemeClr>
                  </a:solidFill>
                  <a:prstDash val="solid"/>
                </a:ln>
                <a:solidFill>
                  <a:srgbClr val="00B0F0"/>
                </a:solidFill>
                <a:latin typeface="HGPSoeiKakugothicUB"/>
                <a:ea typeface="HGPSoeiKakugothicUB"/>
              </a:rPr>
              <a:t>みー</a:t>
            </a:r>
            <a:r>
              <a:rPr lang="ja-JP" altLang="en-US" sz="8000" b="1" dirty="0" err="1">
                <a:ln w="22225">
                  <a:solidFill>
                    <a:schemeClr val="accent1">
                      <a:lumMod val="25000"/>
                    </a:schemeClr>
                  </a:solidFill>
                  <a:prstDash val="solid"/>
                </a:ln>
                <a:solidFill>
                  <a:srgbClr val="00B0F0"/>
                </a:solidFill>
                <a:latin typeface="HGPSoeiKakugothicUB"/>
                <a:ea typeface="HGPSoeiKakugothicUB"/>
              </a:rPr>
              <a:t>つ</a:t>
            </a:r>
            <a:r>
              <a:rPr lang="ja-JP" altLang="en-US" sz="8000" b="1" dirty="0">
                <a:ln w="22225">
                  <a:solidFill>
                    <a:schemeClr val="accent1">
                      <a:lumMod val="25000"/>
                    </a:schemeClr>
                  </a:solidFill>
                  <a:prstDash val="solid"/>
                </a:ln>
                <a:solidFill>
                  <a:srgbClr val="00B0F0"/>
                </a:solidFill>
                <a:latin typeface="HGPSoeiKakugothicUB"/>
                <a:ea typeface="HGPSoeiKakugothicUB"/>
              </a:rPr>
              <a:t>ジョブ</a:t>
            </a:r>
          </a:p>
        </p:txBody>
      </p:sp>
      <p:sp>
        <p:nvSpPr>
          <p:cNvPr id="10" name="角丸四角形 9"/>
          <p:cNvSpPr/>
          <p:nvPr/>
        </p:nvSpPr>
        <p:spPr>
          <a:xfrm>
            <a:off x="2245825" y="-4634"/>
            <a:ext cx="4626286" cy="1442996"/>
          </a:xfrm>
          <a:prstGeom prst="roundRect">
            <a:avLst>
              <a:gd name="adj" fmla="val 19415"/>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kumimoji="1" lang="en-US" altLang="ja-JP" sz="2200" b="1" dirty="0">
                <a:solidFill>
                  <a:srgbClr val="FFFF00"/>
                </a:solidFill>
                <a:latin typeface="HGSGothicE"/>
                <a:ea typeface="HGSGothicE"/>
              </a:rPr>
              <a:t>10</a:t>
            </a:r>
            <a:r>
              <a:rPr kumimoji="1" lang="ja-JP" altLang="en-US" sz="2200" b="1" dirty="0">
                <a:solidFill>
                  <a:srgbClr val="FFFF00"/>
                </a:solidFill>
                <a:latin typeface="HGSGothicE"/>
                <a:ea typeface="HGSGothicE"/>
              </a:rPr>
              <a:t>月第</a:t>
            </a:r>
            <a:r>
              <a:rPr kumimoji="1" lang="en-US" altLang="ja-JP" sz="2200" b="1" dirty="0">
                <a:solidFill>
                  <a:srgbClr val="FFFF00"/>
                </a:solidFill>
                <a:latin typeface="HGSGothicE"/>
                <a:ea typeface="HGSGothicE"/>
              </a:rPr>
              <a:t>4</a:t>
            </a:r>
            <a:r>
              <a:rPr kumimoji="1" lang="ja-JP" altLang="en-US" sz="2200" b="1" dirty="0">
                <a:solidFill>
                  <a:srgbClr val="FFFF00"/>
                </a:solidFill>
                <a:latin typeface="HGSGothicE"/>
                <a:ea typeface="HGSGothicE"/>
              </a:rPr>
              <a:t>週の開催スケジュール</a:t>
            </a:r>
            <a:endParaRPr lang="en-US" altLang="ja-JP" sz="2200" b="1" dirty="0">
              <a:solidFill>
                <a:srgbClr val="FFFF00"/>
              </a:solidFill>
              <a:latin typeface="HGSGothicE"/>
              <a:ea typeface="HGSGothicE"/>
            </a:endParaRPr>
          </a:p>
          <a:p>
            <a:r>
              <a:rPr kumimoji="1" lang="ja-JP" altLang="en-US" sz="1500" dirty="0">
                <a:solidFill>
                  <a:srgbClr val="FFFF00"/>
                </a:solidFill>
                <a:latin typeface="HGSGothicE"/>
                <a:ea typeface="HGSGothicE"/>
              </a:rPr>
              <a:t>開催時間</a:t>
            </a:r>
            <a:r>
              <a:rPr kumimoji="1" lang="ja-JP" altLang="en-US" sz="1500" b="1" dirty="0">
                <a:solidFill>
                  <a:srgbClr val="FFFF00"/>
                </a:solidFill>
                <a:latin typeface="HGSGothicE"/>
                <a:ea typeface="HGSGothicE"/>
              </a:rPr>
              <a:t>：</a:t>
            </a:r>
            <a:r>
              <a:rPr kumimoji="1" lang="ja-JP" altLang="en-US" sz="2000" dirty="0">
                <a:solidFill>
                  <a:srgbClr val="FFFF00"/>
                </a:solidFill>
                <a:latin typeface="HGSGothicE"/>
                <a:ea typeface="HGSGothicE"/>
              </a:rPr>
              <a:t>９：３０～１１：３０ </a:t>
            </a:r>
            <a:endParaRPr kumimoji="1" lang="en-US" altLang="ja-JP" sz="1200" b="1" dirty="0">
              <a:solidFill>
                <a:srgbClr val="FFFF00"/>
              </a:solidFill>
              <a:latin typeface="HGSGothicE"/>
              <a:ea typeface="HGSGothicE"/>
            </a:endParaRPr>
          </a:p>
          <a:p>
            <a:r>
              <a:rPr kumimoji="1" lang="ja-JP" altLang="en-US" sz="1200" b="1" dirty="0">
                <a:solidFill>
                  <a:srgbClr val="FFFF00"/>
                </a:solidFill>
                <a:latin typeface="HGSGothicE"/>
                <a:ea typeface="HGSGothicE"/>
              </a:rPr>
              <a:t>（受付終了１１：２０）</a:t>
            </a:r>
            <a:endParaRPr lang="en-US" altLang="ja-JP" sz="1200" b="1" dirty="0">
              <a:solidFill>
                <a:srgbClr val="FFFF00"/>
              </a:solidFill>
              <a:latin typeface="HGSGothicE"/>
              <a:ea typeface="HGSGothicE"/>
            </a:endParaRPr>
          </a:p>
          <a:p>
            <a:r>
              <a:rPr kumimoji="1" lang="ja-JP" altLang="en-US" sz="1500" dirty="0">
                <a:solidFill>
                  <a:srgbClr val="FFFF00"/>
                </a:solidFill>
                <a:latin typeface="HGSGothicE"/>
                <a:ea typeface="HGSGothicE"/>
              </a:rPr>
              <a:t>開催場所：</a:t>
            </a:r>
            <a:r>
              <a:rPr kumimoji="1" lang="en-US" altLang="ja-JP" sz="2000" dirty="0">
                <a:solidFill>
                  <a:srgbClr val="FFFF00"/>
                </a:solidFill>
                <a:latin typeface="HGSGothicE"/>
                <a:ea typeface="HGSGothicE"/>
              </a:rPr>
              <a:t>1</a:t>
            </a:r>
            <a:r>
              <a:rPr kumimoji="1" lang="ja-JP" altLang="en-US" sz="2000" dirty="0">
                <a:solidFill>
                  <a:srgbClr val="FFFF00"/>
                </a:solidFill>
                <a:latin typeface="HGSGothicE"/>
                <a:ea typeface="HGSGothicE"/>
              </a:rPr>
              <a:t>階　特設ブース</a:t>
            </a:r>
            <a:endParaRPr lang="ja-JP" altLang="en-US" sz="2000" dirty="0">
              <a:solidFill>
                <a:srgbClr val="FFFF00"/>
              </a:solidFill>
              <a:latin typeface="HGSGothicE"/>
              <a:ea typeface="HGSGothicE"/>
            </a:endParaRPr>
          </a:p>
        </p:txBody>
      </p:sp>
      <p:sp>
        <p:nvSpPr>
          <p:cNvPr id="13" name="角丸四角形 12"/>
          <p:cNvSpPr/>
          <p:nvPr/>
        </p:nvSpPr>
        <p:spPr>
          <a:xfrm>
            <a:off x="5066956" y="8477249"/>
            <a:ext cx="1667219" cy="1080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9" name="図 18"/>
          <p:cNvPicPr>
            <a:picLocks noChangeAspect="1"/>
          </p:cNvPicPr>
          <p:nvPr/>
        </p:nvPicPr>
        <p:blipFill>
          <a:blip r:embed="rId3"/>
          <a:stretch>
            <a:fillRect/>
          </a:stretch>
        </p:blipFill>
        <p:spPr>
          <a:xfrm>
            <a:off x="3184762" y="2558467"/>
            <a:ext cx="2146059" cy="2141092"/>
          </a:xfrm>
          <a:prstGeom prst="rect">
            <a:avLst/>
          </a:prstGeom>
        </p:spPr>
      </p:pic>
      <p:sp>
        <p:nvSpPr>
          <p:cNvPr id="34" name="角丸四角形 33"/>
          <p:cNvSpPr/>
          <p:nvPr/>
        </p:nvSpPr>
        <p:spPr>
          <a:xfrm>
            <a:off x="3276256" y="8664799"/>
            <a:ext cx="1332918" cy="1080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角丸四角形 32"/>
          <p:cNvSpPr/>
          <p:nvPr/>
        </p:nvSpPr>
        <p:spPr>
          <a:xfrm>
            <a:off x="104431" y="8664798"/>
            <a:ext cx="1752944" cy="108000"/>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1284477" y="3911157"/>
            <a:ext cx="2349940" cy="188450"/>
          </a:xfrm>
          <a:prstGeom prst="rect">
            <a:avLst/>
          </a:prstGeom>
          <a:noFill/>
        </p:spPr>
        <p:txBody>
          <a:bodyPr wrap="square" rtlCol="0">
            <a:spAutoFit/>
          </a:bodyPr>
          <a:lstStyle/>
          <a:p>
            <a:pPr>
              <a:lnSpc>
                <a:spcPct val="120000"/>
              </a:lnSpc>
              <a:spcAft>
                <a:spcPts val="600"/>
              </a:spcAft>
              <a:buClr>
                <a:schemeClr val="tx2"/>
              </a:buClr>
            </a:pPr>
            <a:r>
              <a:rPr kumimoji="1" lang="en-US" altLang="ja-JP" sz="600" dirty="0">
                <a:solidFill>
                  <a:schemeClr val="bg2">
                    <a:lumMod val="10000"/>
                  </a:schemeClr>
                </a:solidFill>
              </a:rPr>
              <a:t>※</a:t>
            </a:r>
            <a:r>
              <a:rPr kumimoji="1" lang="ja-JP" altLang="en-US" sz="600" dirty="0">
                <a:solidFill>
                  <a:schemeClr val="bg2">
                    <a:lumMod val="10000"/>
                  </a:schemeClr>
                </a:solidFill>
              </a:rPr>
              <a:t>ハローワーク横浜南公式キャラクター「みなみちゃん」</a:t>
            </a:r>
          </a:p>
        </p:txBody>
      </p:sp>
      <p:sp>
        <p:nvSpPr>
          <p:cNvPr id="21" name="正方形/長方形 20"/>
          <p:cNvSpPr/>
          <p:nvPr/>
        </p:nvSpPr>
        <p:spPr>
          <a:xfrm>
            <a:off x="-1" y="7943850"/>
            <a:ext cx="6858001" cy="1441899"/>
          </a:xfrm>
          <a:prstGeom prst="rect">
            <a:avLst/>
          </a:prstGeom>
          <a:solidFill>
            <a:srgbClr val="F6DAD3"/>
          </a:solidFill>
          <a:ln/>
        </p:spPr>
        <p:style>
          <a:lnRef idx="2">
            <a:schemeClr val="accent2"/>
          </a:lnRef>
          <a:fillRef idx="1">
            <a:schemeClr val="lt1"/>
          </a:fillRef>
          <a:effectRef idx="0">
            <a:schemeClr val="accent2"/>
          </a:effectRef>
          <a:fontRef idx="minor">
            <a:schemeClr val="dk1"/>
          </a:fontRef>
        </p:style>
        <p:txBody>
          <a:bodyPr rtlCol="0" anchor="t"/>
          <a:lstStyle/>
          <a:p>
            <a:pPr>
              <a:lnSpc>
                <a:spcPts val="1000"/>
              </a:lnSpc>
            </a:pPr>
            <a:endParaRPr kumimoji="1" lang="en-US" altLang="ja-JP" sz="1600" dirty="0">
              <a:solidFill>
                <a:srgbClr val="002060"/>
              </a:solidFill>
              <a:latin typeface="メイリオ" panose="020B0604030504040204" pitchFamily="50" charset="-128"/>
              <a:ea typeface="メイリオ" panose="020B0604030504040204" pitchFamily="50" charset="-128"/>
            </a:endParaRPr>
          </a:p>
          <a:p>
            <a:pPr>
              <a:lnSpc>
                <a:spcPts val="1000"/>
              </a:lnSpc>
            </a:pPr>
            <a:r>
              <a:rPr kumimoji="1" lang="en-US" altLang="ja-JP" sz="1600" dirty="0">
                <a:solidFill>
                  <a:srgbClr val="002060"/>
                </a:solidFill>
                <a:latin typeface="メイリオ" panose="020B0604030504040204" pitchFamily="50" charset="-128"/>
                <a:ea typeface="メイリオ" panose="020B0604030504040204" pitchFamily="50" charset="-128"/>
              </a:rPr>
              <a:t>【</a:t>
            </a:r>
            <a:r>
              <a:rPr kumimoji="1" lang="ja-JP" altLang="en-US" sz="1600" dirty="0">
                <a:solidFill>
                  <a:srgbClr val="002060"/>
                </a:solidFill>
                <a:latin typeface="メイリオ" panose="020B0604030504040204" pitchFamily="50" charset="-128"/>
                <a:ea typeface="メイリオ" panose="020B0604030504040204" pitchFamily="50" charset="-128"/>
              </a:rPr>
              <a:t>みー</a:t>
            </a:r>
            <a:r>
              <a:rPr kumimoji="1" lang="ja-JP" altLang="en-US" sz="1600" dirty="0" err="1">
                <a:solidFill>
                  <a:srgbClr val="002060"/>
                </a:solidFill>
                <a:latin typeface="メイリオ" panose="020B0604030504040204" pitchFamily="50" charset="-128"/>
                <a:ea typeface="メイリオ" panose="020B0604030504040204" pitchFamily="50" charset="-128"/>
              </a:rPr>
              <a:t>つ</a:t>
            </a:r>
            <a:r>
              <a:rPr kumimoji="1" lang="ja-JP" altLang="en-US" sz="1600" dirty="0">
                <a:solidFill>
                  <a:srgbClr val="002060"/>
                </a:solidFill>
                <a:latin typeface="メイリオ" panose="020B0604030504040204" pitchFamily="50" charset="-128"/>
                <a:ea typeface="メイリオ" panose="020B0604030504040204" pitchFamily="50" charset="-128"/>
              </a:rPr>
              <a:t>ジョブについて</a:t>
            </a:r>
            <a:r>
              <a:rPr kumimoji="1" lang="en-US" altLang="ja-JP" sz="1600" dirty="0">
                <a:solidFill>
                  <a:srgbClr val="002060"/>
                </a:solidFill>
                <a:latin typeface="メイリオ" panose="020B0604030504040204" pitchFamily="50" charset="-128"/>
                <a:ea typeface="メイリオ" panose="020B0604030504040204" pitchFamily="50" charset="-128"/>
              </a:rPr>
              <a:t>】</a:t>
            </a:r>
          </a:p>
          <a:p>
            <a:pPr fontAlgn="base">
              <a:lnSpc>
                <a:spcPts val="1100"/>
              </a:lnSpc>
            </a:pPr>
            <a:endParaRPr kumimoji="1" lang="en-US" altLang="ja-JP" sz="1400" dirty="0">
              <a:solidFill>
                <a:srgbClr val="002060"/>
              </a:solidFill>
              <a:latin typeface="メイリオ" panose="020B0604030504040204" pitchFamily="50" charset="-128"/>
              <a:ea typeface="メイリオ" panose="020B0604030504040204" pitchFamily="50" charset="-128"/>
            </a:endParaRPr>
          </a:p>
          <a:p>
            <a:pPr fontAlgn="base"/>
            <a:r>
              <a:rPr kumimoji="1" lang="ja-JP" altLang="en-US" sz="1400" dirty="0">
                <a:solidFill>
                  <a:srgbClr val="002060"/>
                </a:solidFill>
                <a:latin typeface="メイリオ" panose="020B0604030504040204" pitchFamily="50" charset="-128"/>
                <a:ea typeface="メイリオ" panose="020B0604030504040204" pitchFamily="50" charset="-128"/>
              </a:rPr>
              <a:t>●</a:t>
            </a:r>
            <a:r>
              <a:rPr kumimoji="1" lang="ja-JP" altLang="ja-JP" sz="1400" dirty="0">
                <a:solidFill>
                  <a:srgbClr val="002060"/>
                </a:solidFill>
                <a:latin typeface="メイリオ" panose="020B0604030504040204" pitchFamily="50" charset="-128"/>
                <a:ea typeface="メイリオ" panose="020B0604030504040204" pitchFamily="50" charset="-128"/>
              </a:rPr>
              <a:t>仕事内容や労働条件、職場環境など、気になることについて会社の担当者と直接お話しできるイベントです。</a:t>
            </a:r>
            <a:r>
              <a:rPr kumimoji="1" lang="ja-JP" altLang="en-US" sz="1400" dirty="0">
                <a:solidFill>
                  <a:srgbClr val="002060"/>
                </a:solidFill>
                <a:latin typeface="メイリオ" panose="020B0604030504040204" pitchFamily="50" charset="-128"/>
                <a:ea typeface="メイリオ" panose="020B0604030504040204" pitchFamily="50" charset="-128"/>
              </a:rPr>
              <a:t>もちろん、応募</a:t>
            </a:r>
            <a:r>
              <a:rPr kumimoji="1" lang="ja-JP" altLang="ja-JP" sz="1400" dirty="0">
                <a:solidFill>
                  <a:srgbClr val="002060"/>
                </a:solidFill>
                <a:latin typeface="メイリオ" panose="020B0604030504040204" pitchFamily="50" charset="-128"/>
                <a:ea typeface="メイリオ" panose="020B0604030504040204" pitchFamily="50" charset="-128"/>
              </a:rPr>
              <a:t>も可能です。</a:t>
            </a:r>
            <a:endParaRPr kumimoji="1" lang="en-US" altLang="ja-JP" sz="1400" dirty="0">
              <a:solidFill>
                <a:srgbClr val="002060"/>
              </a:solidFill>
              <a:latin typeface="メイリオ" panose="020B0604030504040204" pitchFamily="50" charset="-128"/>
              <a:ea typeface="メイリオ" panose="020B0604030504040204" pitchFamily="50" charset="-128"/>
            </a:endParaRPr>
          </a:p>
          <a:p>
            <a:pPr fontAlgn="base">
              <a:lnSpc>
                <a:spcPts val="1000"/>
              </a:lnSpc>
            </a:pPr>
            <a:endParaRPr kumimoji="1" lang="en-US" altLang="ja-JP" sz="1400" dirty="0">
              <a:solidFill>
                <a:srgbClr val="002060"/>
              </a:solidFill>
              <a:latin typeface="メイリオ" panose="020B0604030504040204" pitchFamily="50" charset="-128"/>
              <a:ea typeface="メイリオ" panose="020B0604030504040204" pitchFamily="50" charset="-128"/>
            </a:endParaRPr>
          </a:p>
          <a:p>
            <a:r>
              <a:rPr kumimoji="1" lang="ja-JP" altLang="en-US" sz="1400" dirty="0">
                <a:solidFill>
                  <a:srgbClr val="002060"/>
                </a:solidFill>
                <a:latin typeface="メイリオ" panose="020B0604030504040204" pitchFamily="50" charset="-128"/>
                <a:ea typeface="メイリオ" panose="020B0604030504040204" pitchFamily="50" charset="-128"/>
              </a:rPr>
              <a:t>●参加希望の方は、受付にある参加申込書を記入して特設ブース前でお待ちください。事業所担当者が番号順にお呼びします。お気軽にご参加ください。</a:t>
            </a:r>
            <a:endParaRPr lang="en-US" altLang="ja-JP" sz="1400" dirty="0">
              <a:solidFill>
                <a:srgbClr val="002060"/>
              </a:solidFill>
              <a:latin typeface="メイリオ" panose="020B0604030504040204" pitchFamily="50" charset="-128"/>
              <a:ea typeface="メイリオ" panose="020B0604030504040204" pitchFamily="50" charset="-128"/>
            </a:endParaRPr>
          </a:p>
          <a:p>
            <a:endParaRPr kumimoji="1" lang="en-US" altLang="ja-JP" sz="2000" b="1" dirty="0">
              <a:solidFill>
                <a:srgbClr val="002060"/>
              </a:solidFill>
              <a:latin typeface="HG丸ｺﾞｼｯｸM-PRO" panose="020F0600000000000000" pitchFamily="50" charset="-128"/>
              <a:ea typeface="HG丸ｺﾞｼｯｸM-PRO" panose="020F0600000000000000" pitchFamily="50" charset="-128"/>
            </a:endParaRPr>
          </a:p>
          <a:p>
            <a:endParaRPr kumimoji="1" lang="en-US" altLang="ja-JP" sz="2000" b="1" dirty="0">
              <a:solidFill>
                <a:srgbClr val="002060"/>
              </a:solidFill>
              <a:latin typeface="HG丸ｺﾞｼｯｸM-PRO" panose="020F0600000000000000" pitchFamily="50" charset="-128"/>
              <a:ea typeface="HG丸ｺﾞｼｯｸM-PRO" panose="020F0600000000000000" pitchFamily="50" charset="-128"/>
            </a:endParaRPr>
          </a:p>
          <a:p>
            <a:endParaRPr kumimoji="1" lang="en-US" altLang="ja-JP" b="1" dirty="0">
              <a:solidFill>
                <a:schemeClr val="tx2">
                  <a:lumMod val="75000"/>
                </a:schemeClr>
              </a:solidFill>
              <a:latin typeface="HG丸ｺﾞｼｯｸM-PRO" panose="020F0600000000000000" pitchFamily="50" charset="-128"/>
              <a:ea typeface="HG丸ｺﾞｼｯｸM-PRO" panose="020F0600000000000000" pitchFamily="50" charset="-128"/>
            </a:endParaRPr>
          </a:p>
          <a:p>
            <a:endParaRPr kumimoji="1" lang="en-US" altLang="ja-JP" b="1" dirty="0">
              <a:solidFill>
                <a:schemeClr val="tx2">
                  <a:lumMod val="75000"/>
                </a:schemeClr>
              </a:solidFill>
              <a:latin typeface="HG丸ｺﾞｼｯｸM-PRO" panose="020F0600000000000000" pitchFamily="50" charset="-128"/>
              <a:ea typeface="HG丸ｺﾞｼｯｸM-PRO" panose="020F0600000000000000" pitchFamily="50" charset="-128"/>
            </a:endParaRPr>
          </a:p>
        </p:txBody>
      </p:sp>
      <p:sp>
        <p:nvSpPr>
          <p:cNvPr id="22" name="楕円 21"/>
          <p:cNvSpPr/>
          <p:nvPr/>
        </p:nvSpPr>
        <p:spPr>
          <a:xfrm>
            <a:off x="7064892" y="1841509"/>
            <a:ext cx="2659103" cy="630738"/>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200" b="1" dirty="0">
                <a:solidFill>
                  <a:srgbClr val="FF0000"/>
                </a:solidFill>
              </a:rPr>
              <a:t>雇用保険受給中の方は</a:t>
            </a:r>
            <a:endParaRPr kumimoji="1" lang="en-US" altLang="ja-JP" sz="1200" b="1" dirty="0">
              <a:solidFill>
                <a:srgbClr val="FF0000"/>
              </a:solidFill>
            </a:endParaRPr>
          </a:p>
          <a:p>
            <a:pPr algn="ctr"/>
            <a:r>
              <a:rPr kumimoji="1" lang="ja-JP" altLang="en-US" sz="1200" b="1" dirty="0">
                <a:solidFill>
                  <a:srgbClr val="FF0000"/>
                </a:solidFill>
              </a:rPr>
              <a:t>求職活動実績になります。</a:t>
            </a:r>
          </a:p>
        </p:txBody>
      </p:sp>
      <p:sp>
        <p:nvSpPr>
          <p:cNvPr id="24" name="正方形/長方形 23"/>
          <p:cNvSpPr/>
          <p:nvPr/>
        </p:nvSpPr>
        <p:spPr>
          <a:xfrm>
            <a:off x="4870019" y="2959121"/>
            <a:ext cx="2226207" cy="276999"/>
          </a:xfrm>
          <a:prstGeom prst="rect">
            <a:avLst/>
          </a:prstGeom>
          <a:noFill/>
        </p:spPr>
        <p:txBody>
          <a:bodyPr wrap="square" lIns="91440" tIns="45720" rIns="91440" bIns="45720">
            <a:spAutoFit/>
          </a:bodyPr>
          <a:lstStyle/>
          <a:p>
            <a:pPr algn="ctr"/>
            <a:r>
              <a:rPr lang="ja-JP" altLang="en-US" sz="1200" dirty="0">
                <a:ln w="28575">
                  <a:noFill/>
                  <a:prstDash val="solid"/>
                </a:ln>
                <a:solidFill>
                  <a:schemeClr val="bg1">
                    <a:lumMod val="50000"/>
                  </a:schemeClr>
                </a:solidFill>
                <a:latin typeface="メイリオ" panose="020B0604030504040204" pitchFamily="50" charset="-128"/>
                <a:ea typeface="メイリオ" panose="020B0604030504040204" pitchFamily="50" charset="-128"/>
              </a:rPr>
              <a:t>詳しくはこちらの</a:t>
            </a:r>
            <a:r>
              <a:rPr lang="en-US" altLang="ja-JP" sz="1200" dirty="0">
                <a:ln w="28575">
                  <a:noFill/>
                  <a:prstDash val="solid"/>
                </a:ln>
                <a:solidFill>
                  <a:schemeClr val="bg1">
                    <a:lumMod val="50000"/>
                  </a:schemeClr>
                </a:solidFill>
                <a:latin typeface="メイリオ" panose="020B0604030504040204" pitchFamily="50" charset="-128"/>
                <a:ea typeface="メイリオ" panose="020B0604030504040204" pitchFamily="50" charset="-128"/>
              </a:rPr>
              <a:t>HP</a:t>
            </a:r>
            <a:r>
              <a:rPr lang="ja-JP" altLang="en-US" sz="1200" dirty="0">
                <a:ln w="28575">
                  <a:noFill/>
                  <a:prstDash val="solid"/>
                </a:ln>
                <a:solidFill>
                  <a:schemeClr val="bg1">
                    <a:lumMod val="50000"/>
                  </a:schemeClr>
                </a:solidFill>
                <a:latin typeface="メイリオ" panose="020B0604030504040204" pitchFamily="50" charset="-128"/>
                <a:ea typeface="メイリオ" panose="020B0604030504040204" pitchFamily="50" charset="-128"/>
              </a:rPr>
              <a:t>参照</a:t>
            </a:r>
            <a:endParaRPr lang="en-US" altLang="ja-JP" sz="1200" dirty="0">
              <a:ln w="28575">
                <a:noFill/>
                <a:prstDash val="solid"/>
              </a:ln>
              <a:solidFill>
                <a:schemeClr val="bg1">
                  <a:lumMod val="50000"/>
                </a:schemeClr>
              </a:solidFill>
              <a:latin typeface="メイリオ" panose="020B0604030504040204" pitchFamily="50" charset="-128"/>
              <a:ea typeface="メイリオ" panose="020B0604030504040204" pitchFamily="50" charset="-128"/>
            </a:endParaRPr>
          </a:p>
        </p:txBody>
      </p:sp>
      <p:sp>
        <p:nvSpPr>
          <p:cNvPr id="25" name="上リボン 24"/>
          <p:cNvSpPr/>
          <p:nvPr/>
        </p:nvSpPr>
        <p:spPr>
          <a:xfrm>
            <a:off x="7192449" y="3481995"/>
            <a:ext cx="2141996" cy="680738"/>
          </a:xfrm>
          <a:prstGeom prst="ribbon2">
            <a:avLst>
              <a:gd name="adj1" fmla="val 16667"/>
              <a:gd name="adj2" fmla="val 73458"/>
            </a:avLst>
          </a:prstGeom>
          <a:solidFill>
            <a:schemeClr val="accent5">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ln w="0"/>
                <a:solidFill>
                  <a:srgbClr val="FF0000"/>
                </a:solidFill>
                <a:effectLst>
                  <a:outerShdw blurRad="38100" dist="38100" dir="2700000" algn="tl">
                    <a:srgbClr val="000000">
                      <a:alpha val="43137"/>
                    </a:srgbClr>
                  </a:outerShdw>
                </a:effectLst>
                <a:latin typeface="07ラノベPOP" panose="02000800000000000000" pitchFamily="50" charset="-128"/>
                <a:ea typeface="07ラノベPOP" panose="02000800000000000000" pitchFamily="50" charset="-128"/>
              </a:rPr>
              <a:t>事前申込不要</a:t>
            </a:r>
            <a:endParaRPr kumimoji="1" lang="en-US" altLang="ja-JP">
              <a:ln w="0"/>
              <a:solidFill>
                <a:srgbClr val="FF0000"/>
              </a:solidFill>
              <a:effectLst>
                <a:outerShdw blurRad="38100" dist="38100" dir="2700000" algn="tl">
                  <a:srgbClr val="000000">
                    <a:alpha val="43137"/>
                  </a:srgbClr>
                </a:outerShdw>
              </a:effectLst>
              <a:latin typeface="07ラノベPOP" panose="02000800000000000000" pitchFamily="50" charset="-128"/>
              <a:ea typeface="07ラノベPOP" panose="02000800000000000000" pitchFamily="50" charset="-128"/>
            </a:endParaRPr>
          </a:p>
        </p:txBody>
      </p:sp>
      <p:sp>
        <p:nvSpPr>
          <p:cNvPr id="16" name="正方形/長方形 15"/>
          <p:cNvSpPr/>
          <p:nvPr/>
        </p:nvSpPr>
        <p:spPr>
          <a:xfrm>
            <a:off x="0" y="9385749"/>
            <a:ext cx="6870796" cy="520251"/>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kumimoji="1" lang="ja-JP" altLang="en-US" sz="1400" b="1" dirty="0">
                <a:solidFill>
                  <a:schemeClr val="accent6">
                    <a:lumMod val="10000"/>
                  </a:schemeClr>
                </a:solidFill>
              </a:rPr>
              <a:t>　　　　　　　　</a:t>
            </a:r>
            <a:r>
              <a:rPr kumimoji="1" lang="ja-JP" altLang="en-US" sz="1300" b="1">
                <a:solidFill>
                  <a:schemeClr val="accent6">
                    <a:lumMod val="10000"/>
                  </a:schemeClr>
                </a:solidFill>
              </a:rPr>
              <a:t>ハローワーク横浜南　事業所部門（</a:t>
            </a:r>
            <a:r>
              <a:rPr kumimoji="1" lang="en-US" altLang="ja-JP" sz="1300" b="1" dirty="0">
                <a:solidFill>
                  <a:schemeClr val="accent6">
                    <a:lumMod val="10000"/>
                  </a:schemeClr>
                </a:solidFill>
              </a:rPr>
              <a:t>TEL)045-788-8609</a:t>
            </a:r>
            <a:r>
              <a:rPr kumimoji="1" lang="ja-JP" altLang="en-US" sz="1100" b="1">
                <a:solidFill>
                  <a:schemeClr val="accent6">
                    <a:lumMod val="10000"/>
                  </a:schemeClr>
                </a:solidFill>
              </a:rPr>
              <a:t>（内線３１＃）</a:t>
            </a:r>
            <a:endParaRPr lang="en-US" altLang="ja-JP" sz="1100" b="1">
              <a:solidFill>
                <a:schemeClr val="accent6">
                  <a:lumMod val="10000"/>
                </a:schemeClr>
              </a:solidFill>
            </a:endParaRPr>
          </a:p>
        </p:txBody>
      </p:sp>
      <p:sp>
        <p:nvSpPr>
          <p:cNvPr id="26" name="角丸四角形 25"/>
          <p:cNvSpPr/>
          <p:nvPr/>
        </p:nvSpPr>
        <p:spPr>
          <a:xfrm>
            <a:off x="12796" y="9394672"/>
            <a:ext cx="1378323" cy="511328"/>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t>お問合せ</a:t>
            </a:r>
          </a:p>
        </p:txBody>
      </p:sp>
      <p:sp>
        <p:nvSpPr>
          <p:cNvPr id="3" name="角丸四角形 2"/>
          <p:cNvSpPr/>
          <p:nvPr/>
        </p:nvSpPr>
        <p:spPr>
          <a:xfrm>
            <a:off x="8263447" y="2846951"/>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服装自由</a:t>
            </a:r>
          </a:p>
        </p:txBody>
      </p:sp>
      <p:sp>
        <p:nvSpPr>
          <p:cNvPr id="27" name="角丸四角形 26"/>
          <p:cNvSpPr/>
          <p:nvPr/>
        </p:nvSpPr>
        <p:spPr>
          <a:xfrm>
            <a:off x="8691506" y="4415841"/>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手ぶら</a:t>
            </a:r>
            <a:r>
              <a:rPr kumimoji="1" lang="en-US" altLang="ja-JP" sz="1400" b="1" dirty="0">
                <a:ln w="22225">
                  <a:noFill/>
                  <a:prstDash val="solid"/>
                </a:ln>
                <a:solidFill>
                  <a:schemeClr val="accent3">
                    <a:lumMod val="50000"/>
                  </a:schemeClr>
                </a:solidFill>
              </a:rPr>
              <a:t>OK</a:t>
            </a:r>
            <a:endParaRPr kumimoji="1" lang="ja-JP" altLang="en-US" sz="1400" b="1" dirty="0">
              <a:ln w="22225">
                <a:noFill/>
                <a:prstDash val="solid"/>
              </a:ln>
              <a:solidFill>
                <a:schemeClr val="accent3">
                  <a:lumMod val="50000"/>
                </a:schemeClr>
              </a:solidFill>
            </a:endParaRPr>
          </a:p>
        </p:txBody>
      </p:sp>
      <p:sp>
        <p:nvSpPr>
          <p:cNvPr id="28" name="角丸四角形 27"/>
          <p:cNvSpPr/>
          <p:nvPr/>
        </p:nvSpPr>
        <p:spPr>
          <a:xfrm>
            <a:off x="7192449" y="2829334"/>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申込不要</a:t>
            </a:r>
          </a:p>
        </p:txBody>
      </p:sp>
      <p:grpSp>
        <p:nvGrpSpPr>
          <p:cNvPr id="12" name="グループ化 11"/>
          <p:cNvGrpSpPr/>
          <p:nvPr/>
        </p:nvGrpSpPr>
        <p:grpSpPr>
          <a:xfrm>
            <a:off x="923196" y="2819296"/>
            <a:ext cx="2164532" cy="802121"/>
            <a:chOff x="4405440" y="2619683"/>
            <a:chExt cx="2164532" cy="802121"/>
          </a:xfrm>
          <a:solidFill>
            <a:srgbClr val="0070C0"/>
          </a:solidFill>
        </p:grpSpPr>
        <p:sp>
          <p:nvSpPr>
            <p:cNvPr id="11" name="楕円 10"/>
            <p:cNvSpPr/>
            <p:nvPr/>
          </p:nvSpPr>
          <p:spPr>
            <a:xfrm>
              <a:off x="4405440" y="2628981"/>
              <a:ext cx="871410" cy="792823"/>
            </a:xfrm>
            <a:prstGeom prst="ellipse">
              <a:avLst/>
            </a:prstGeom>
            <a:grpFill/>
            <a:ln w="28575">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dirty="0">
                  <a:solidFill>
                    <a:srgbClr val="FFFF00"/>
                  </a:solidFill>
                </a:rPr>
                <a:t>申込不要</a:t>
              </a:r>
            </a:p>
          </p:txBody>
        </p:sp>
        <p:sp>
          <p:nvSpPr>
            <p:cNvPr id="30" name="楕円 29"/>
            <p:cNvSpPr/>
            <p:nvPr/>
          </p:nvSpPr>
          <p:spPr>
            <a:xfrm>
              <a:off x="5042476" y="2619683"/>
              <a:ext cx="871410" cy="792823"/>
            </a:xfrm>
            <a:prstGeom prst="ellipse">
              <a:avLst/>
            </a:prstGeom>
            <a:grpFill/>
            <a:ln w="28575">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dirty="0">
                  <a:solidFill>
                    <a:srgbClr val="FFFF00"/>
                  </a:solidFill>
                </a:rPr>
                <a:t>服装自由</a:t>
              </a:r>
            </a:p>
          </p:txBody>
        </p:sp>
        <p:sp>
          <p:nvSpPr>
            <p:cNvPr id="31" name="楕円 30"/>
            <p:cNvSpPr/>
            <p:nvPr/>
          </p:nvSpPr>
          <p:spPr>
            <a:xfrm>
              <a:off x="5698562" y="2628924"/>
              <a:ext cx="871410" cy="792823"/>
            </a:xfrm>
            <a:prstGeom prst="ellipse">
              <a:avLst/>
            </a:prstGeom>
            <a:grpFill/>
            <a:ln w="28575">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dirty="0">
                  <a:solidFill>
                    <a:srgbClr val="FFFF00"/>
                  </a:solidFill>
                </a:rPr>
                <a:t>手ぶら</a:t>
              </a:r>
              <a:r>
                <a:rPr kumimoji="1" lang="en-US" altLang="ja-JP" dirty="0">
                  <a:solidFill>
                    <a:srgbClr val="FFFF00"/>
                  </a:solidFill>
                </a:rPr>
                <a:t>OK</a:t>
              </a:r>
              <a:endParaRPr kumimoji="1" lang="ja-JP" altLang="en-US" dirty="0">
                <a:solidFill>
                  <a:srgbClr val="FFFF00"/>
                </a:solidFill>
              </a:endParaRPr>
            </a:p>
          </p:txBody>
        </p:sp>
      </p:grpSp>
      <p:sp>
        <p:nvSpPr>
          <p:cNvPr id="32" name="角丸四角形 31"/>
          <p:cNvSpPr/>
          <p:nvPr/>
        </p:nvSpPr>
        <p:spPr>
          <a:xfrm>
            <a:off x="5846965" y="800328"/>
            <a:ext cx="970476" cy="609191"/>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求職活動実績</a:t>
            </a:r>
          </a:p>
        </p:txBody>
      </p:sp>
      <p:pic>
        <p:nvPicPr>
          <p:cNvPr id="6" name="図 5"/>
          <p:cNvPicPr>
            <a:picLocks noChangeAspect="1"/>
          </p:cNvPicPr>
          <p:nvPr/>
        </p:nvPicPr>
        <p:blipFill>
          <a:blip r:embed="rId4"/>
          <a:stretch>
            <a:fillRect/>
          </a:stretch>
        </p:blipFill>
        <p:spPr>
          <a:xfrm>
            <a:off x="5722772" y="1418950"/>
            <a:ext cx="1039999" cy="1333332"/>
          </a:xfrm>
          <a:prstGeom prst="rect">
            <a:avLst/>
          </a:prstGeom>
        </p:spPr>
      </p:pic>
      <p:pic>
        <p:nvPicPr>
          <p:cNvPr id="35" name="図 34"/>
          <p:cNvPicPr>
            <a:picLocks noChangeAspect="1"/>
          </p:cNvPicPr>
          <p:nvPr/>
        </p:nvPicPr>
        <p:blipFill rotWithShape="1">
          <a:blip r:embed="rId5"/>
          <a:srcRect l="11645" t="10827" r="11341" b="8529"/>
          <a:stretch/>
        </p:blipFill>
        <p:spPr>
          <a:xfrm>
            <a:off x="5833456" y="3259589"/>
            <a:ext cx="839244" cy="851770"/>
          </a:xfrm>
          <a:prstGeom prst="rect">
            <a:avLst/>
          </a:prstGeom>
        </p:spPr>
      </p:pic>
      <p:pic>
        <p:nvPicPr>
          <p:cNvPr id="18" name="図 17"/>
          <p:cNvPicPr>
            <a:picLocks noChangeAspect="1"/>
          </p:cNvPicPr>
          <p:nvPr/>
        </p:nvPicPr>
        <p:blipFill>
          <a:blip r:embed="rId6"/>
          <a:stretch>
            <a:fillRect/>
          </a:stretch>
        </p:blipFill>
        <p:spPr>
          <a:xfrm>
            <a:off x="6241217" y="9215129"/>
            <a:ext cx="616782" cy="616782"/>
          </a:xfrm>
          <a:prstGeom prst="rect">
            <a:avLst/>
          </a:prstGeom>
        </p:spPr>
      </p:pic>
      <p:pic>
        <p:nvPicPr>
          <p:cNvPr id="2" name="図 1"/>
          <p:cNvPicPr>
            <a:picLocks noChangeAspect="1"/>
          </p:cNvPicPr>
          <p:nvPr/>
        </p:nvPicPr>
        <p:blipFill>
          <a:blip r:embed="rId7"/>
          <a:stretch>
            <a:fillRect/>
          </a:stretch>
        </p:blipFill>
        <p:spPr>
          <a:xfrm>
            <a:off x="1154693" y="1185759"/>
            <a:ext cx="940071" cy="940071"/>
          </a:xfrm>
          <a:prstGeom prst="rect">
            <a:avLst/>
          </a:prstGeom>
        </p:spPr>
      </p:pic>
    </p:spTree>
    <p:extLst>
      <p:ext uri="{BB962C8B-B14F-4D97-AF65-F5344CB8AC3E}">
        <p14:creationId xmlns:p14="http://schemas.microsoft.com/office/powerpoint/2010/main" val="537809529"/>
      </p:ext>
    </p:extLst>
  </p:cSld>
  <p:clrMapOvr>
    <a:masterClrMapping/>
  </p:clrMapOvr>
</p:sld>
</file>

<file path=ppt/theme/theme1.xml><?xml version="1.0" encoding="utf-8"?>
<a:theme xmlns:a="http://schemas.openxmlformats.org/drawingml/2006/main" name="VanillaVTI">
  <a:themeElements>
    <a:clrScheme name="VanillaVTI">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VanillaVTI">
      <a:majorFont>
        <a:latin typeface="Neue Haas Grotesk Text Pro"/>
        <a:ea typeface=""/>
        <a:cs typeface=""/>
      </a:majorFont>
      <a:minorFont>
        <a:latin typeface="Neue Haas Grotesk Text Pro"/>
        <a:ea typeface=""/>
        <a:cs typeface=""/>
      </a:minorFont>
    </a:fontScheme>
    <a:fmtScheme name="Vanilla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AACC6CF0-9F86-48CC-9C4E-CA578EE0A0A0}" vid="{3BDE51FE-56D6-4100-AFB5-5B4AEDCE2EF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8886e6d-ca38-4783-ac23-8bd097117a79" xsi:nil="true"/>
    <lcf76f155ced4ddcb4097134ff3c332f xmlns="8e4f5e73-feb4-470c-9245-7ceca1be795c">
      <Terms xmlns="http://schemas.microsoft.com/office/infopath/2007/PartnerControls"/>
    </lcf76f155ced4ddcb4097134ff3c332f>
    <Owner xmlns="8e4f5e73-feb4-470c-9245-7ceca1be795c">
      <UserInfo>
        <DisplayName/>
        <AccountId xsi:nil="true"/>
        <AccountType/>
      </UserInfo>
    </Owner>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58240439A63644880870C1A05854F6E" ma:contentTypeVersion="14" ma:contentTypeDescription="新しいドキュメントを作成します。" ma:contentTypeScope="" ma:versionID="89fb2c1c8b6d0a2d1fbe7e8a9f6bfce0">
  <xsd:schema xmlns:xsd="http://www.w3.org/2001/XMLSchema" xmlns:xs="http://www.w3.org/2001/XMLSchema" xmlns:p="http://schemas.microsoft.com/office/2006/metadata/properties" xmlns:ns2="8e4f5e73-feb4-470c-9245-7ceca1be795c" xmlns:ns3="c8886e6d-ca38-4783-ac23-8bd097117a79" targetNamespace="http://schemas.microsoft.com/office/2006/metadata/properties" ma:root="true" ma:fieldsID="4ae61109982f1e53fee56a0028b0c825" ns2:_="" ns3:_="">
    <xsd:import namespace="8e4f5e73-feb4-470c-9245-7ceca1be795c"/>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4f5e73-feb4-470c-9245-7ceca1be795c"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800720a3-ca21-4945-a7a6-f591b4a528e9}"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249AD37-9510-4A2D-B790-12C439A83F93}">
  <ds:schemaRefs>
    <ds:schemaRef ds:uri="http://schemas.microsoft.com/sharepoint/v3/contenttype/forms"/>
  </ds:schemaRefs>
</ds:datastoreItem>
</file>

<file path=customXml/itemProps2.xml><?xml version="1.0" encoding="utf-8"?>
<ds:datastoreItem xmlns:ds="http://schemas.openxmlformats.org/officeDocument/2006/customXml" ds:itemID="{85DF9CEC-52C2-4D14-B2F5-11176002A8B6}">
  <ds:schemaRefs>
    <ds:schemaRef ds:uri="http://purl.org/dc/dcmitype/"/>
    <ds:schemaRef ds:uri="c8886e6d-ca38-4783-ac23-8bd097117a79"/>
    <ds:schemaRef ds:uri="8e4f5e73-feb4-470c-9245-7ceca1be795c"/>
    <ds:schemaRef ds:uri="http://schemas.microsoft.com/office/2006/metadata/properties"/>
    <ds:schemaRef ds:uri="http://schemas.openxmlformats.org/package/2006/metadata/core-properties"/>
    <ds:schemaRef ds:uri="http://schemas.microsoft.com/office/2006/documentManagement/types"/>
    <ds:schemaRef ds:uri="http://purl.org/dc/elements/1.1/"/>
    <ds:schemaRef ds:uri="http://www.w3.org/XML/1998/namespace"/>
    <ds:schemaRef ds:uri="http://schemas.microsoft.com/office/infopath/2007/PartnerControls"/>
    <ds:schemaRef ds:uri="http://purl.org/dc/terms/"/>
  </ds:schemaRefs>
</ds:datastoreItem>
</file>

<file path=customXml/itemProps3.xml><?xml version="1.0" encoding="utf-8"?>
<ds:datastoreItem xmlns:ds="http://schemas.openxmlformats.org/officeDocument/2006/customXml" ds:itemID="{8D0AB20C-AD7C-4F98-AE11-4D5E8EC2FB7A}">
  <ds:schemaRefs>
    <ds:schemaRef ds:uri="8e4f5e73-feb4-470c-9245-7ceca1be795c"/>
    <ds:schemaRef ds:uri="c8886e6d-ca38-4783-ac23-8bd097117a7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Ion</Template>
  <Words>205</Words>
  <PresentationFormat>A4 210 x 297 mm</PresentationFormat>
  <Paragraphs>46</Paragraphs>
  <Slides>1</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vt:i4>
      </vt:variant>
    </vt:vector>
  </HeadingPairs>
  <TitlesOfParts>
    <vt:vector size="13" baseType="lpstr">
      <vt:lpstr>07ラノベPOP</vt:lpstr>
      <vt:lpstr>HGPSoeiKakugothicUB</vt:lpstr>
      <vt:lpstr>HGSGothicE</vt:lpstr>
      <vt:lpstr>HGSSoeiKakugothicUB</vt:lpstr>
      <vt:lpstr>HG丸ｺﾞｼｯｸM-PRO</vt:lpstr>
      <vt:lpstr>メイリオ</vt:lpstr>
      <vt:lpstr>Arial</vt:lpstr>
      <vt:lpstr>Calibri</vt:lpstr>
      <vt:lpstr>Courier New</vt:lpstr>
      <vt:lpstr>Neue Haas Grotesk Text Pro</vt:lpstr>
      <vt:lpstr>Sagona Book</vt:lpstr>
      <vt:lpstr>VanillaVTI</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0x010100558240439A63644880870C1A05854F6E</vt:lpwstr>
  </property>
  <property fmtid="{D5CDD505-2E9C-101B-9397-08002B2CF9AE}" pid="3" name="MediaServiceImageTags">
    <vt:lpwstr/>
  </property>
</Properties>
</file>