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E4E9"/>
    <a:srgbClr val="F6DAD3"/>
    <a:srgbClr val="FAEDEB"/>
    <a:srgbClr val="AD5C4D"/>
    <a:srgbClr val="637700"/>
    <a:srgbClr val="F86ADD"/>
    <a:srgbClr val="636A58"/>
    <a:srgbClr val="505A47"/>
    <a:srgbClr val="D1D8B7"/>
    <a:srgbClr val="A09D7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9E7DA2-D369-3D27-6109-85811630A59B}" v="4" dt="2025-09-16T06:16:35.726"/>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692" y="66"/>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沼尻涼子" userId="S::nrzfwa@kikan-ad.esb.mhlw.go.jp::b4cd3a00-ba98-47f1-8fdd-f507007b448f" providerId="AD" clId="Web-{A68A343E-4132-BFC7-CCA3-6F0854FEE236}"/>
    <pc:docChg chg="modSld">
      <pc:chgData name="沼尻涼子" userId="S::nrzfwa@kikan-ad.esb.mhlw.go.jp::b4cd3a00-ba98-47f1-8fdd-f507007b448f" providerId="AD" clId="Web-{A68A343E-4132-BFC7-CCA3-6F0854FEE236}" dt="2025-05-26T10:52:35.766" v="211" actId="20577"/>
      <pc:docMkLst>
        <pc:docMk/>
      </pc:docMkLst>
      <pc:sldChg chg="modSp">
        <pc:chgData name="沼尻涼子" userId="S::nrzfwa@kikan-ad.esb.mhlw.go.jp::b4cd3a00-ba98-47f1-8fdd-f507007b448f" providerId="AD" clId="Web-{A68A343E-4132-BFC7-CCA3-6F0854FEE236}" dt="2025-05-26T10:52:35.766" v="211" actId="20577"/>
        <pc:sldMkLst>
          <pc:docMk/>
          <pc:sldMk cId="537809529" sldId="316"/>
        </pc:sldMkLst>
      </pc:sldChg>
    </pc:docChg>
  </pc:docChgLst>
  <pc:docChgLst>
    <pc:chgData name="沼尻涼子" userId="S::nrzfwa@kikan-ad.esb.mhlw.go.jp::b4cd3a00-ba98-47f1-8fdd-f507007b448f" providerId="AD" clId="Web-{AE824C50-D2D5-F977-4099-724AA7DCD9B3}"/>
    <pc:docChg chg="modSld">
      <pc:chgData name="沼尻涼子" userId="S::nrzfwa@kikan-ad.esb.mhlw.go.jp::b4cd3a00-ba98-47f1-8fdd-f507007b448f" providerId="AD" clId="Web-{AE824C50-D2D5-F977-4099-724AA7DCD9B3}" dt="2025-05-27T01:34:22.952" v="5"/>
      <pc:docMkLst>
        <pc:docMk/>
      </pc:docMkLst>
      <pc:sldChg chg="modSp">
        <pc:chgData name="沼尻涼子" userId="S::nrzfwa@kikan-ad.esb.mhlw.go.jp::b4cd3a00-ba98-47f1-8fdd-f507007b448f" providerId="AD" clId="Web-{AE824C50-D2D5-F977-4099-724AA7DCD9B3}" dt="2025-05-27T01:34:22.952" v="5"/>
        <pc:sldMkLst>
          <pc:docMk/>
          <pc:sldMk cId="537809529" sldId="316"/>
        </pc:sldMkLst>
      </pc:sldChg>
    </pc:docChg>
  </pc:docChgLst>
  <pc:docChgLst>
    <pc:chgData name="沼尻涼子" userId="S::nrzfwa@kikan-ad.esb.mhlw.go.jp::b4cd3a00-ba98-47f1-8fdd-f507007b448f" providerId="AD" clId="Web-{989E7DA2-D369-3D27-6109-85811630A59B}"/>
    <pc:docChg chg="modSld">
      <pc:chgData name="沼尻涼子" userId="S::nrzfwa@kikan-ad.esb.mhlw.go.jp::b4cd3a00-ba98-47f1-8fdd-f507007b448f" providerId="AD" clId="Web-{989E7DA2-D369-3D27-6109-85811630A59B}" dt="2025-09-16T06:16:35.726" v="3"/>
      <pc:docMkLst>
        <pc:docMk/>
      </pc:docMkLst>
      <pc:sldChg chg="modSp">
        <pc:chgData name="沼尻涼子" userId="S::nrzfwa@kikan-ad.esb.mhlw.go.jp::b4cd3a00-ba98-47f1-8fdd-f507007b448f" providerId="AD" clId="Web-{989E7DA2-D369-3D27-6109-85811630A59B}" dt="2025-09-16T06:16:35.726" v="3"/>
        <pc:sldMkLst>
          <pc:docMk/>
          <pc:sldMk cId="537809529" sldId="316"/>
        </pc:sldMkLst>
        <pc:graphicFrameChg chg="mod modGraphic">
          <ac:chgData name="沼尻涼子" userId="S::nrzfwa@kikan-ad.esb.mhlw.go.jp::b4cd3a00-ba98-47f1-8fdd-f507007b448f" providerId="AD" clId="Web-{989E7DA2-D369-3D27-6109-85811630A59B}" dt="2025-09-16T06:16:35.726" v="3"/>
          <ac:graphicFrameMkLst>
            <pc:docMk/>
            <pc:sldMk cId="537809529" sldId="316"/>
            <ac:graphicFrameMk id="7" creationId="{5B6855E3-2188-20C8-4DD6-E45BC792C983}"/>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9/15/2025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9/15/2025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9/15/2025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9/15/2025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9/15/2025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9/15/2025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9/15/2025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9/15/2025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9/15/2025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9/15/2025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9/15/2025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9/15/2025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9/15/2025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9/15/2025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C000"/>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14" name="図 13"/>
          <p:cNvPicPr>
            <a:picLocks noChangeAspect="1"/>
          </p:cNvPicPr>
          <p:nvPr/>
        </p:nvPicPr>
        <p:blipFill>
          <a:blip r:embed="rId2"/>
          <a:stretch>
            <a:fillRect/>
          </a:stretch>
        </p:blipFill>
        <p:spPr>
          <a:xfrm>
            <a:off x="-12798" y="3316815"/>
            <a:ext cx="1347780" cy="926599"/>
          </a:xfrm>
          <a:prstGeom prst="rect">
            <a:avLst/>
          </a:prstGeom>
        </p:spPr>
      </p:pic>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graphicFrame>
        <p:nvGraphicFramePr>
          <p:cNvPr id="7" name="Content Placeholder 4">
            <a:extLst>
              <a:ext uri="{FF2B5EF4-FFF2-40B4-BE49-F238E27FC236}">
                <a16:creationId xmlns:a16="http://schemas.microsoft.com/office/drawing/2014/main" id="{5B6855E3-2188-20C8-4DD6-E45BC792C983}"/>
              </a:ext>
            </a:extLst>
          </p:cNvPr>
          <p:cNvGraphicFramePr>
            <a:graphicFrameLocks/>
          </p:cNvGraphicFramePr>
          <p:nvPr>
            <p:extLst>
              <p:ext uri="{D42A27DB-BD31-4B8C-83A1-F6EECF244321}">
                <p14:modId xmlns:p14="http://schemas.microsoft.com/office/powerpoint/2010/main" val="4082049675"/>
              </p:ext>
            </p:extLst>
          </p:nvPr>
        </p:nvGraphicFramePr>
        <p:xfrm>
          <a:off x="0" y="4173991"/>
          <a:ext cx="6870796" cy="3769858"/>
        </p:xfrm>
        <a:graphic>
          <a:graphicData uri="http://schemas.openxmlformats.org/drawingml/2006/table">
            <a:tbl>
              <a:tblPr firstRow="1" bandRow="1">
                <a:tableStyleId>{C4B1156A-380E-4F78-BDF5-A606A8083BF9}</a:tableStyleId>
              </a:tblPr>
              <a:tblGrid>
                <a:gridCol w="1370180">
                  <a:extLst>
                    <a:ext uri="{9D8B030D-6E8A-4147-A177-3AD203B41FA5}">
                      <a16:colId xmlns:a16="http://schemas.microsoft.com/office/drawing/2014/main" val="1689330750"/>
                    </a:ext>
                  </a:extLst>
                </a:gridCol>
                <a:gridCol w="2487694">
                  <a:extLst>
                    <a:ext uri="{9D8B030D-6E8A-4147-A177-3AD203B41FA5}">
                      <a16:colId xmlns:a16="http://schemas.microsoft.com/office/drawing/2014/main" val="2660631934"/>
                    </a:ext>
                  </a:extLst>
                </a:gridCol>
                <a:gridCol w="1897896">
                  <a:extLst>
                    <a:ext uri="{9D8B030D-6E8A-4147-A177-3AD203B41FA5}">
                      <a16:colId xmlns:a16="http://schemas.microsoft.com/office/drawing/2014/main" val="3909717689"/>
                    </a:ext>
                  </a:extLst>
                </a:gridCol>
                <a:gridCol w="1115026">
                  <a:extLst>
                    <a:ext uri="{9D8B030D-6E8A-4147-A177-3AD203B41FA5}">
                      <a16:colId xmlns:a16="http://schemas.microsoft.com/office/drawing/2014/main" val="1603189107"/>
                    </a:ext>
                  </a:extLst>
                </a:gridCol>
              </a:tblGrid>
              <a:tr h="837274">
                <a:tc>
                  <a:txBody>
                    <a:bodyPr/>
                    <a:lstStyle/>
                    <a:p>
                      <a:r>
                        <a:rPr lang="ja-JP" altLang="en-US" sz="1800" b="0" dirty="0">
                          <a:solidFill>
                            <a:schemeClr val="tx1"/>
                          </a:solidFill>
                        </a:rPr>
                        <a:t>開催日</a:t>
                      </a:r>
                    </a:p>
                  </a:txBody>
                  <a:tcPr marL="41791" marR="41791" marT="20896" marB="20896" anchor="ctr"/>
                </a:tc>
                <a:tc>
                  <a:txBody>
                    <a:bodyPr/>
                    <a:lstStyle/>
                    <a:p>
                      <a:r>
                        <a:rPr lang="ja-JP" altLang="en-US" sz="1800" b="0" dirty="0">
                          <a:solidFill>
                            <a:schemeClr val="tx1"/>
                          </a:solidFill>
                        </a:rPr>
                        <a:t>事業所名</a:t>
                      </a:r>
                      <a:endParaRPr lang="en-US" altLang="ja-JP" sz="1800" b="0" dirty="0">
                        <a:solidFill>
                          <a:schemeClr val="tx1"/>
                        </a:solidFill>
                      </a:endParaRPr>
                    </a:p>
                  </a:txBody>
                  <a:tcPr marL="41791" marR="41791" marT="20896" marB="20896" anchor="ctr"/>
                </a:tc>
                <a:tc>
                  <a:txBody>
                    <a:bodyPr/>
                    <a:lstStyle/>
                    <a:p>
                      <a:r>
                        <a:rPr lang="ja-JP" altLang="en-US" sz="1800" b="0" dirty="0">
                          <a:solidFill>
                            <a:schemeClr val="tx1"/>
                          </a:solidFill>
                        </a:rPr>
                        <a:t>職種</a:t>
                      </a:r>
                      <a:endParaRPr lang="en-US" sz="1800" b="0" dirty="0">
                        <a:solidFill>
                          <a:schemeClr val="tx1"/>
                        </a:solidFill>
                      </a:endParaRPr>
                    </a:p>
                  </a:txBody>
                  <a:tcPr marL="41791" marR="41791" marT="20896" marB="20896" anchor="ctr"/>
                </a:tc>
                <a:tc>
                  <a:txBody>
                    <a:bodyPr/>
                    <a:lstStyle/>
                    <a:p>
                      <a:r>
                        <a:rPr lang="ja-JP" altLang="en-US" sz="1800" b="0" dirty="0">
                          <a:solidFill>
                            <a:schemeClr val="tx1"/>
                          </a:solidFill>
                        </a:rPr>
                        <a:t>就業場所</a:t>
                      </a:r>
                      <a:endParaRPr lang="en-US" sz="1800" b="0" dirty="0">
                        <a:solidFill>
                          <a:schemeClr val="tx1"/>
                        </a:solidFill>
                      </a:endParaRPr>
                    </a:p>
                  </a:txBody>
                  <a:tcPr marL="41791" marR="41791" marT="20896" marB="20896" anchor="ctr"/>
                </a:tc>
                <a:extLst>
                  <a:ext uri="{0D108BD9-81ED-4DB2-BD59-A6C34878D82A}">
                    <a16:rowId xmlns:a16="http://schemas.microsoft.com/office/drawing/2014/main" val="479928716"/>
                  </a:ext>
                </a:extLst>
              </a:tr>
              <a:tr h="1415899">
                <a:tc>
                  <a:txBody>
                    <a:bodyPr/>
                    <a:lstStyle/>
                    <a:p>
                      <a:r>
                        <a:rPr lang="en-US" altLang="ja-JP" sz="2000" b="1" dirty="0">
                          <a:solidFill>
                            <a:schemeClr val="tx1"/>
                          </a:solidFill>
                        </a:rPr>
                        <a:t>10/15</a:t>
                      </a:r>
                      <a:r>
                        <a:rPr lang="ja-JP" altLang="en-US" sz="2000" b="1" dirty="0">
                          <a:solidFill>
                            <a:schemeClr val="tx1"/>
                          </a:solidFill>
                        </a:rPr>
                        <a:t>（水）</a:t>
                      </a:r>
                      <a:endParaRPr lang="en-US" altLang="ja-JP" sz="2000" b="1" dirty="0">
                        <a:solidFill>
                          <a:schemeClr val="tx1"/>
                        </a:solidFill>
                      </a:endParaRPr>
                    </a:p>
                  </a:txBody>
                  <a:tcPr marL="41791" marR="41791" marT="20896" marB="20896" anchor="ctr"/>
                </a:tc>
                <a:tc>
                  <a:txBody>
                    <a:bodyPr/>
                    <a:lstStyle/>
                    <a:p>
                      <a:r>
                        <a:rPr lang="ja-JP" altLang="en-US" sz="2400" b="1" dirty="0">
                          <a:solidFill>
                            <a:schemeClr val="tx1"/>
                          </a:solidFill>
                        </a:rPr>
                        <a:t>逗子郵便局</a:t>
                      </a:r>
                      <a:endParaRPr lang="en-US" altLang="ja-JP" sz="2400" b="1" dirty="0">
                        <a:solidFill>
                          <a:schemeClr val="tx1"/>
                        </a:solidFill>
                      </a:endParaRPr>
                    </a:p>
                    <a:p>
                      <a:r>
                        <a:rPr lang="en-US" altLang="ja-JP" sz="2400" b="1" dirty="0">
                          <a:solidFill>
                            <a:schemeClr val="tx1"/>
                          </a:solidFill>
                        </a:rPr>
                        <a:t>1412-103164-5</a:t>
                      </a:r>
                    </a:p>
                  </a:txBody>
                  <a:tcPr marL="41791" marR="41791" marT="20896" marB="20896" anchor="ctr"/>
                </a:tc>
                <a:tc>
                  <a:txBody>
                    <a:bodyPr/>
                    <a:lstStyle/>
                    <a:p>
                      <a:r>
                        <a:rPr lang="ja-JP" altLang="en-US" sz="1800" b="1">
                          <a:solidFill>
                            <a:schemeClr val="tx1"/>
                          </a:solidFill>
                        </a:rPr>
                        <a:t>郵便配達・集荷</a:t>
                      </a:r>
                      <a:endParaRPr lang="en-US" altLang="ja-JP" sz="1800" b="1">
                        <a:solidFill>
                          <a:schemeClr val="tx1"/>
                        </a:solidFill>
                      </a:endParaRPr>
                    </a:p>
                  </a:txBody>
                  <a:tcPr marL="41791" marR="41791" marT="20896" marB="20896" anchor="ctr"/>
                </a:tc>
                <a:tc>
                  <a:txBody>
                    <a:bodyPr/>
                    <a:lstStyle/>
                    <a:p>
                      <a:pPr lvl="0">
                        <a:buNone/>
                      </a:pPr>
                      <a:r>
                        <a:rPr lang="ja-JP" altLang="en-US" sz="2000" b="1" dirty="0">
                          <a:solidFill>
                            <a:schemeClr val="tx1"/>
                          </a:solidFill>
                        </a:rPr>
                        <a:t>逗子市</a:t>
                      </a:r>
                      <a:endParaRPr lang="en-US" altLang="ja-JP" sz="2000" b="1" dirty="0">
                        <a:solidFill>
                          <a:schemeClr val="tx1"/>
                        </a:solidFill>
                      </a:endParaRPr>
                    </a:p>
                    <a:p>
                      <a:pPr lvl="0">
                        <a:buNone/>
                      </a:pPr>
                      <a:r>
                        <a:rPr lang="ja-JP" altLang="en-US" sz="2000" b="1" dirty="0">
                          <a:solidFill>
                            <a:schemeClr val="tx1"/>
                          </a:solidFill>
                        </a:rPr>
                        <a:t>逗子</a:t>
                      </a:r>
                      <a:endParaRPr lang="en-US" altLang="ja-JP" sz="20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1516685">
                <a:tc>
                  <a:txBody>
                    <a:bodyPr/>
                    <a:lstStyle/>
                    <a:p>
                      <a:r>
                        <a:rPr lang="en-US" sz="2000" b="1" dirty="0">
                          <a:solidFill>
                            <a:schemeClr val="tx1"/>
                          </a:solidFill>
                        </a:rPr>
                        <a:t>10/16</a:t>
                      </a:r>
                      <a:r>
                        <a:rPr lang="ja-JP" altLang="en-US" sz="2000" b="1" dirty="0">
                          <a:solidFill>
                            <a:schemeClr val="tx1"/>
                          </a:solidFill>
                        </a:rPr>
                        <a:t>（木）</a:t>
                      </a:r>
                      <a:endParaRPr lang="en-US" sz="2000" b="1" dirty="0">
                        <a:solidFill>
                          <a:schemeClr val="tx1"/>
                        </a:solidFill>
                      </a:endParaRPr>
                    </a:p>
                  </a:txBody>
                  <a:tcPr marL="41791" marR="41791" marT="20896" marB="20896" anchor="ctr"/>
                </a:tc>
                <a:tc>
                  <a:txBody>
                    <a:bodyPr/>
                    <a:lstStyle/>
                    <a:p>
                      <a:r>
                        <a:rPr lang="ja-JP" altLang="en-US" sz="1800" b="1" dirty="0"/>
                        <a:t>太陽生命保険株式会社　湘南支社</a:t>
                      </a:r>
                      <a:endParaRPr lang="en-US" altLang="ja-JP" sz="1800" b="1" dirty="0"/>
                    </a:p>
                    <a:p>
                      <a:r>
                        <a:rPr lang="en-US" altLang="ja-JP" sz="1800" b="1" dirty="0"/>
                        <a:t>1412-100429-6</a:t>
                      </a:r>
                    </a:p>
                  </a:txBody>
                  <a:tcPr marL="41791" marR="41791" marT="20896" marB="20896" anchor="ctr"/>
                </a:tc>
                <a:tc>
                  <a:txBody>
                    <a:bodyPr/>
                    <a:lstStyle/>
                    <a:p>
                      <a:r>
                        <a:rPr lang="ja-JP" altLang="en-US" sz="2400" b="1" dirty="0"/>
                        <a:t>営業職</a:t>
                      </a:r>
                      <a:endParaRPr lang="en-US" altLang="ja-JP" sz="2400" b="1" dirty="0"/>
                    </a:p>
                  </a:txBody>
                  <a:tcPr marL="41791" marR="41791" marT="20896" marB="20896" anchor="ctr"/>
                </a:tc>
                <a:tc>
                  <a:txBody>
                    <a:bodyPr/>
                    <a:lstStyle/>
                    <a:p>
                      <a:r>
                        <a:rPr lang="ja-JP" altLang="en-US" sz="1800" b="1" dirty="0">
                          <a:solidFill>
                            <a:schemeClr val="tx1"/>
                          </a:solidFill>
                        </a:rPr>
                        <a:t>金沢区</a:t>
                      </a:r>
                      <a:endParaRPr lang="en-US" altLang="ja-JP" sz="1800" b="1" dirty="0">
                        <a:solidFill>
                          <a:schemeClr val="tx1"/>
                        </a:solidFill>
                      </a:endParaRPr>
                    </a:p>
                    <a:p>
                      <a:r>
                        <a:rPr lang="ja-JP" altLang="en-US" sz="1800" b="1" dirty="0">
                          <a:solidFill>
                            <a:schemeClr val="tx1"/>
                          </a:solidFill>
                        </a:rPr>
                        <a:t>洲崎町</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bl>
          </a:graphicData>
        </a:graphic>
      </p:graphicFrame>
      <p:sp>
        <p:nvSpPr>
          <p:cNvPr id="8" name="正方形/長方形 7"/>
          <p:cNvSpPr/>
          <p:nvPr/>
        </p:nvSpPr>
        <p:spPr>
          <a:xfrm rot="10240465" flipV="1">
            <a:off x="-353171" y="449102"/>
            <a:ext cx="2966280" cy="400110"/>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000" dirty="0">
                <a:ln w="0"/>
                <a:latin typeface="HGSSoeiKakugothicUB"/>
                <a:ea typeface="HGSSoeiKakugothicUB"/>
              </a:rPr>
              <a:t>あえる！話せる！</a:t>
            </a:r>
          </a:p>
        </p:txBody>
      </p:sp>
      <p:sp>
        <p:nvSpPr>
          <p:cNvPr id="9" name="正方形/長方形 8"/>
          <p:cNvSpPr/>
          <p:nvPr/>
        </p:nvSpPr>
        <p:spPr>
          <a:xfrm>
            <a:off x="14111" y="1440802"/>
            <a:ext cx="5705650" cy="1323439"/>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8000" b="1" dirty="0">
                <a:ln w="22225">
                  <a:solidFill>
                    <a:schemeClr val="accent1">
                      <a:lumMod val="25000"/>
                    </a:schemeClr>
                  </a:solidFill>
                  <a:prstDash val="solid"/>
                </a:ln>
                <a:latin typeface="HGPSoeiKakugothicUB"/>
                <a:ea typeface="HGPSoeiKakugothicUB"/>
              </a:rPr>
              <a:t>みー</a:t>
            </a:r>
            <a:r>
              <a:rPr lang="ja-JP" altLang="en-US" sz="8000" b="1" dirty="0" err="1">
                <a:ln w="22225">
                  <a:solidFill>
                    <a:schemeClr val="accent1">
                      <a:lumMod val="25000"/>
                    </a:schemeClr>
                  </a:solidFill>
                  <a:prstDash val="solid"/>
                </a:ln>
                <a:latin typeface="HGPSoeiKakugothicUB"/>
                <a:ea typeface="HGPSoeiKakugothicUB"/>
              </a:rPr>
              <a:t>つ</a:t>
            </a:r>
            <a:r>
              <a:rPr lang="ja-JP" altLang="en-US" sz="8000" b="1" dirty="0">
                <a:ln w="22225">
                  <a:solidFill>
                    <a:schemeClr val="accent1">
                      <a:lumMod val="25000"/>
                    </a:schemeClr>
                  </a:solidFill>
                  <a:prstDash val="solid"/>
                </a:ln>
                <a:latin typeface="HGPSoeiKakugothicUB"/>
                <a:ea typeface="HGPSoeiKakugothicUB"/>
              </a:rPr>
              <a:t>ジョブ</a:t>
            </a:r>
          </a:p>
        </p:txBody>
      </p:sp>
      <p:sp>
        <p:nvSpPr>
          <p:cNvPr id="10" name="角丸四角形 9"/>
          <p:cNvSpPr/>
          <p:nvPr/>
        </p:nvSpPr>
        <p:spPr>
          <a:xfrm>
            <a:off x="2245825" y="-4634"/>
            <a:ext cx="4626286" cy="1442996"/>
          </a:xfrm>
          <a:prstGeom prst="roundRect">
            <a:avLst>
              <a:gd name="adj" fmla="val 19415"/>
            </a:avLst>
          </a:prstGeom>
          <a:solidFill>
            <a:srgbClr val="FFFF0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en-US" altLang="ja-JP" sz="2200" b="1" dirty="0">
                <a:solidFill>
                  <a:srgbClr val="002060"/>
                </a:solidFill>
                <a:latin typeface="HGSGothicE"/>
                <a:ea typeface="HGSGothicE"/>
              </a:rPr>
              <a:t>10</a:t>
            </a:r>
            <a:r>
              <a:rPr kumimoji="1" lang="ja-JP" altLang="en-US" sz="2200" b="1" dirty="0">
                <a:solidFill>
                  <a:srgbClr val="002060"/>
                </a:solidFill>
                <a:latin typeface="HGSGothicE"/>
                <a:ea typeface="HGSGothicE"/>
              </a:rPr>
              <a:t>月第</a:t>
            </a:r>
            <a:r>
              <a:rPr kumimoji="1" lang="en-US" altLang="ja-JP" sz="2200" b="1" dirty="0">
                <a:solidFill>
                  <a:srgbClr val="002060"/>
                </a:solidFill>
                <a:latin typeface="HGSGothicE"/>
                <a:ea typeface="HGSGothicE"/>
              </a:rPr>
              <a:t>3</a:t>
            </a:r>
            <a:r>
              <a:rPr kumimoji="1" lang="ja-JP" altLang="en-US" sz="2200" b="1" dirty="0">
                <a:solidFill>
                  <a:srgbClr val="002060"/>
                </a:solidFill>
                <a:latin typeface="HGSGothicE"/>
                <a:ea typeface="HGSGothicE"/>
              </a:rPr>
              <a:t>週の開催スケジュール</a:t>
            </a:r>
            <a:endParaRPr lang="en-US" altLang="ja-JP" sz="2200" b="1" dirty="0">
              <a:solidFill>
                <a:srgbClr val="002060"/>
              </a:solidFill>
              <a:latin typeface="HGSGothicE"/>
              <a:ea typeface="HGSGothicE"/>
            </a:endParaRPr>
          </a:p>
          <a:p>
            <a:r>
              <a:rPr kumimoji="1" lang="ja-JP" altLang="en-US" sz="1500" dirty="0">
                <a:solidFill>
                  <a:srgbClr val="002060"/>
                </a:solidFill>
                <a:latin typeface="HGSGothicE"/>
                <a:ea typeface="HGSGothicE"/>
              </a:rPr>
              <a:t>開催時間</a:t>
            </a:r>
            <a:r>
              <a:rPr kumimoji="1" lang="ja-JP" altLang="en-US" sz="1500" b="1" dirty="0">
                <a:solidFill>
                  <a:srgbClr val="002060"/>
                </a:solidFill>
                <a:latin typeface="HGSGothicE"/>
                <a:ea typeface="HGSGothicE"/>
              </a:rPr>
              <a:t>：</a:t>
            </a:r>
            <a:r>
              <a:rPr kumimoji="1" lang="ja-JP" altLang="en-US" sz="2000" dirty="0">
                <a:solidFill>
                  <a:srgbClr val="002060"/>
                </a:solidFill>
                <a:latin typeface="HGSGothicE"/>
                <a:ea typeface="HGSGothicE"/>
              </a:rPr>
              <a:t>９：３０～１１：３０ </a:t>
            </a:r>
            <a:endParaRPr kumimoji="1" lang="en-US" altLang="ja-JP" sz="1200" b="1" dirty="0">
              <a:solidFill>
                <a:srgbClr val="002060"/>
              </a:solidFill>
              <a:latin typeface="HGSGothicE"/>
              <a:ea typeface="HGSGothicE"/>
            </a:endParaRPr>
          </a:p>
          <a:p>
            <a:r>
              <a:rPr kumimoji="1" lang="ja-JP" altLang="en-US" sz="1200" b="1" dirty="0">
                <a:solidFill>
                  <a:srgbClr val="002060"/>
                </a:solidFill>
                <a:latin typeface="HGSGothicE"/>
                <a:ea typeface="HGSGothicE"/>
              </a:rPr>
              <a:t>（受付終了１１：２０）</a:t>
            </a:r>
            <a:endParaRPr lang="en-US" altLang="ja-JP" sz="1200" b="1" dirty="0">
              <a:solidFill>
                <a:srgbClr val="002060"/>
              </a:solidFill>
              <a:latin typeface="HGSGothicE"/>
              <a:ea typeface="HGSGothicE"/>
            </a:endParaRPr>
          </a:p>
          <a:p>
            <a:r>
              <a:rPr kumimoji="1" lang="ja-JP" altLang="en-US" sz="1500" dirty="0">
                <a:solidFill>
                  <a:srgbClr val="002060"/>
                </a:solidFill>
                <a:latin typeface="HGSGothicE"/>
                <a:ea typeface="HGSGothicE"/>
              </a:rPr>
              <a:t>開催場所：</a:t>
            </a:r>
            <a:r>
              <a:rPr kumimoji="1" lang="en-US" altLang="ja-JP" sz="2000" dirty="0">
                <a:solidFill>
                  <a:srgbClr val="002060"/>
                </a:solidFill>
                <a:latin typeface="HGSGothicE"/>
                <a:ea typeface="HGSGothicE"/>
              </a:rPr>
              <a:t>1</a:t>
            </a:r>
            <a:r>
              <a:rPr kumimoji="1" lang="ja-JP" altLang="en-US" sz="2000" dirty="0">
                <a:solidFill>
                  <a:srgbClr val="002060"/>
                </a:solidFill>
                <a:latin typeface="HGSGothicE"/>
                <a:ea typeface="HGSGothicE"/>
              </a:rPr>
              <a:t>階　特設ブース</a:t>
            </a:r>
            <a:endParaRPr lang="ja-JP" altLang="en-US" sz="2000" dirty="0">
              <a:solidFill>
                <a:srgbClr val="002060"/>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3184762" y="2558467"/>
            <a:ext cx="2146059" cy="2141092"/>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284477" y="3911157"/>
            <a:ext cx="2349940" cy="188450"/>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chemeClr val="bg2">
                    <a:lumMod val="10000"/>
                  </a:schemeClr>
                </a:solidFill>
              </a:rPr>
              <a:t>※</a:t>
            </a:r>
            <a:r>
              <a:rPr kumimoji="1" lang="ja-JP" altLang="en-US" sz="600" dirty="0">
                <a:solidFill>
                  <a:schemeClr val="bg2">
                    <a:lumMod val="10000"/>
                  </a:schemeClr>
                </a:solidFill>
              </a:rPr>
              <a:t>ハローワーク横浜南公式キャラクター「みなみちゃん」</a:t>
            </a:r>
          </a:p>
        </p:txBody>
      </p:sp>
      <p:sp>
        <p:nvSpPr>
          <p:cNvPr id="21" name="正方形/長方形 20"/>
          <p:cNvSpPr/>
          <p:nvPr/>
        </p:nvSpPr>
        <p:spPr>
          <a:xfrm>
            <a:off x="-1" y="7943850"/>
            <a:ext cx="6858001" cy="1441899"/>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lnSpc>
                <a:spcPts val="10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870019" y="2959121"/>
            <a:ext cx="2226207" cy="276999"/>
          </a:xfrm>
          <a:prstGeom prst="rect">
            <a:avLst/>
          </a:prstGeom>
          <a:noFill/>
        </p:spPr>
        <p:txBody>
          <a:bodyPr wrap="square" lIns="91440" tIns="45720" rIns="91440" bIns="45720">
            <a:spAutoFit/>
          </a:bodyPr>
          <a:lstStyle/>
          <a:p>
            <a:pPr algn="ct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詳しくはこちらの</a:t>
            </a:r>
            <a:r>
              <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HP</a:t>
            </a: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参照</a:t>
            </a:r>
            <a:endPar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grpSp>
        <p:nvGrpSpPr>
          <p:cNvPr id="12" name="グループ化 11"/>
          <p:cNvGrpSpPr/>
          <p:nvPr/>
        </p:nvGrpSpPr>
        <p:grpSpPr>
          <a:xfrm>
            <a:off x="770456" y="2846951"/>
            <a:ext cx="2164532" cy="802121"/>
            <a:chOff x="4405440" y="2619683"/>
            <a:chExt cx="2164532" cy="802121"/>
          </a:xfrm>
          <a:solidFill>
            <a:schemeClr val="bg1"/>
          </a:solidFill>
        </p:grpSpPr>
        <p:sp>
          <p:nvSpPr>
            <p:cNvPr id="11" name="楕円 10"/>
            <p:cNvSpPr/>
            <p:nvPr/>
          </p:nvSpPr>
          <p:spPr>
            <a:xfrm>
              <a:off x="4405440" y="2628981"/>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chemeClr val="accent3">
                      <a:lumMod val="50000"/>
                    </a:schemeClr>
                  </a:solidFill>
                </a:rPr>
                <a:t>申込不要</a:t>
              </a:r>
            </a:p>
          </p:txBody>
        </p:sp>
        <p:sp>
          <p:nvSpPr>
            <p:cNvPr id="30" name="楕円 29"/>
            <p:cNvSpPr/>
            <p:nvPr/>
          </p:nvSpPr>
          <p:spPr>
            <a:xfrm>
              <a:off x="5042476" y="2619683"/>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chemeClr val="accent3">
                      <a:lumMod val="50000"/>
                    </a:schemeClr>
                  </a:solidFill>
                </a:rPr>
                <a:t>服装自由</a:t>
              </a:r>
            </a:p>
          </p:txBody>
        </p:sp>
        <p:sp>
          <p:nvSpPr>
            <p:cNvPr id="31" name="楕円 30"/>
            <p:cNvSpPr/>
            <p:nvPr/>
          </p:nvSpPr>
          <p:spPr>
            <a:xfrm>
              <a:off x="5698562" y="2628924"/>
              <a:ext cx="87141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dirty="0">
                  <a:solidFill>
                    <a:schemeClr val="accent3">
                      <a:lumMod val="50000"/>
                    </a:schemeClr>
                  </a:solidFill>
                </a:rPr>
                <a:t>手ぶら</a:t>
              </a:r>
              <a:r>
                <a:rPr kumimoji="1" lang="en-US" altLang="ja-JP" dirty="0">
                  <a:solidFill>
                    <a:schemeClr val="accent3">
                      <a:lumMod val="50000"/>
                    </a:schemeClr>
                  </a:solidFill>
                </a:rPr>
                <a:t>OK</a:t>
              </a:r>
              <a:endParaRPr kumimoji="1" lang="ja-JP" altLang="en-US" dirty="0">
                <a:solidFill>
                  <a:schemeClr val="accent3">
                    <a:lumMod val="50000"/>
                  </a:schemeClr>
                </a:solidFill>
              </a:endParaRPr>
            </a:p>
          </p:txBody>
        </p:sp>
      </p:grpSp>
      <p:sp>
        <p:nvSpPr>
          <p:cNvPr id="32" name="角丸四角形 31"/>
          <p:cNvSpPr/>
          <p:nvPr/>
        </p:nvSpPr>
        <p:spPr>
          <a:xfrm>
            <a:off x="5846965" y="800328"/>
            <a:ext cx="970476" cy="609191"/>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求職活動実績</a:t>
            </a:r>
          </a:p>
        </p:txBody>
      </p:sp>
      <p:pic>
        <p:nvPicPr>
          <p:cNvPr id="6" name="図 5"/>
          <p:cNvPicPr>
            <a:picLocks noChangeAspect="1"/>
          </p:cNvPicPr>
          <p:nvPr/>
        </p:nvPicPr>
        <p:blipFill>
          <a:blip r:embed="rId4"/>
          <a:stretch>
            <a:fillRect/>
          </a:stretch>
        </p:blipFill>
        <p:spPr>
          <a:xfrm>
            <a:off x="5722772" y="1418950"/>
            <a:ext cx="1039999" cy="1333332"/>
          </a:xfrm>
          <a:prstGeom prst="rect">
            <a:avLst/>
          </a:prstGeom>
        </p:spPr>
      </p:pic>
      <p:pic>
        <p:nvPicPr>
          <p:cNvPr id="35" name="図 34"/>
          <p:cNvPicPr>
            <a:picLocks noChangeAspect="1"/>
          </p:cNvPicPr>
          <p:nvPr/>
        </p:nvPicPr>
        <p:blipFill rotWithShape="1">
          <a:blip r:embed="rId5"/>
          <a:srcRect l="11645" t="10827" r="11341" b="8529"/>
          <a:stretch/>
        </p:blipFill>
        <p:spPr>
          <a:xfrm>
            <a:off x="5833456" y="3259589"/>
            <a:ext cx="839244" cy="851770"/>
          </a:xfrm>
          <a:prstGeom prst="rect">
            <a:avLst/>
          </a:prstGeom>
        </p:spPr>
      </p:pic>
      <p:pic>
        <p:nvPicPr>
          <p:cNvPr id="18" name="図 17"/>
          <p:cNvPicPr>
            <a:picLocks noChangeAspect="1"/>
          </p:cNvPicPr>
          <p:nvPr/>
        </p:nvPicPr>
        <p:blipFill>
          <a:blip r:embed="rId6"/>
          <a:stretch>
            <a:fillRect/>
          </a:stretch>
        </p:blipFill>
        <p:spPr>
          <a:xfrm>
            <a:off x="6241217" y="9215129"/>
            <a:ext cx="616782" cy="616782"/>
          </a:xfrm>
          <a:prstGeom prst="rect">
            <a:avLst/>
          </a:prstGeom>
        </p:spPr>
      </p:pic>
      <p:pic>
        <p:nvPicPr>
          <p:cNvPr id="2" name="図 1"/>
          <p:cNvPicPr>
            <a:picLocks noChangeAspect="1"/>
          </p:cNvPicPr>
          <p:nvPr/>
        </p:nvPicPr>
        <p:blipFill>
          <a:blip r:embed="rId7"/>
          <a:stretch>
            <a:fillRect/>
          </a:stretch>
        </p:blipFill>
        <p:spPr>
          <a:xfrm>
            <a:off x="1154693" y="1185759"/>
            <a:ext cx="940071" cy="940071"/>
          </a:xfrm>
          <a:prstGeom prst="rect">
            <a:avLst/>
          </a:prstGeom>
        </p:spPr>
      </p:pic>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89fb2c1c8b6d0a2d1fbe7e8a9f6bfce0">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4ae61109982f1e53fee56a0028b0c825"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DF9CEC-52C2-4D14-B2F5-11176002A8B6}">
  <ds:schemaRefs>
    <ds:schemaRef ds:uri="http://purl.org/dc/dcmitype/"/>
    <ds:schemaRef ds:uri="c8886e6d-ca38-4783-ac23-8bd097117a79"/>
    <ds:schemaRef ds:uri="8e4f5e73-feb4-470c-9245-7ceca1be795c"/>
    <ds:schemaRef ds:uri="http://schemas.microsoft.com/office/2006/metadata/properties"/>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3.xml><?xml version="1.0" encoding="utf-8"?>
<ds:datastoreItem xmlns:ds="http://schemas.openxmlformats.org/officeDocument/2006/customXml" ds:itemID="{8D0AB20C-AD7C-4F98-AE11-4D5E8EC2FB7A}">
  <ds:schemaRefs>
    <ds:schemaRef ds:uri="8e4f5e73-feb4-470c-9245-7ceca1be795c"/>
    <ds:schemaRef ds:uri="c8886e6d-ca38-4783-ac23-8bd097117a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207</Words>
  <PresentationFormat>A4 Paper (210x297 mm)</PresentationFormat>
  <Paragraphs>45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VanillaVTI</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