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ms-powerpoint.changesinfo+xml" PartName="/ppt/changesInfos/changesInfo1.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 Id="rId6"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880" r:id="rId4"/>
  </p:sldMasterIdLst>
  <p:notesMasterIdLst>
    <p:notesMasterId r:id="rId6"/>
  </p:notesMasterIdLst>
  <p:handoutMasterIdLst>
    <p:handoutMasterId r:id="rId7"/>
  </p:handoutMasterIdLst>
  <p:sldIdLst>
    <p:sldId id="316" r:id="rId5"/>
  </p:sldIdLst>
  <p:sldSz cx="6858000" cy="9906000" type="A4"/>
  <p:notesSz cx="6805613"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63" userDrawn="1">
          <p15:clr>
            <a:srgbClr val="A4A3A4"/>
          </p15:clr>
        </p15:guide>
        <p15:guide id="2" pos="2174" userDrawn="1">
          <p15:clr>
            <a:srgbClr val="A4A3A4"/>
          </p15:clr>
        </p15:guide>
        <p15:guide id="3" orient="horz" pos="1837" userDrawn="1">
          <p15:clr>
            <a:srgbClr val="A4A3A4"/>
          </p15:clr>
        </p15:guide>
        <p15:guide id="4" orient="horz" pos="3339" userDrawn="1">
          <p15:clr>
            <a:srgbClr val="A4A3A4"/>
          </p15:clr>
        </p15:guide>
        <p15:guide id="5" orient="horz" pos="2808" userDrawn="1">
          <p15:clr>
            <a:srgbClr val="A4A3A4"/>
          </p15:clr>
        </p15:guide>
        <p15:guide id="6" orient="horz" pos="336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E4E9"/>
    <a:srgbClr val="F6DAD3"/>
    <a:srgbClr val="FAEDEB"/>
    <a:srgbClr val="AD5C4D"/>
    <a:srgbClr val="637700"/>
    <a:srgbClr val="F86ADD"/>
    <a:srgbClr val="636A58"/>
    <a:srgbClr val="505A47"/>
    <a:srgbClr val="D1D8B7"/>
    <a:srgbClr val="A09D7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D5ABB26-0587-4C30-8999-92F81FD0307C}">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0" d="100"/>
          <a:sy n="90" d="100"/>
        </p:scale>
        <p:origin x="786" y="-1254"/>
      </p:cViewPr>
      <p:guideLst>
        <p:guide orient="horz" pos="763"/>
        <p:guide pos="2174"/>
        <p:guide orient="horz" pos="1837"/>
        <p:guide orient="horz" pos="3339"/>
        <p:guide orient="horz" pos="2808"/>
        <p:guide orient="horz" pos="3363"/>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changesInfos/changesInfo1.xml" Type="http://schemas.microsoft.com/office/2016/11/relationships/changesInfo"/><Relationship Id="rId13" Target="authors.xml" Type="http://schemas.microsoft.com/office/2018/10/relationships/author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notesMasters/notesMaster1.xml" Type="http://schemas.openxmlformats.org/officeDocument/2006/relationships/notesMaster"/><Relationship Id="rId7" Target="handoutMasters/handoutMaster1.xml" Type="http://schemas.openxmlformats.org/officeDocument/2006/relationships/handoutMaster"/><Relationship Id="rId8" Target="presProps.xml" Type="http://schemas.openxmlformats.org/officeDocument/2006/relationships/presProps"/><Relationship Id="rId9" Target="viewProps.xml" Type="http://schemas.openxmlformats.org/officeDocument/2006/relationships/view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沼尻涼子" userId="b4cd3a00-ba98-47f1-8fdd-f507007b448f" providerId="ADAL" clId="{1096403E-CA43-4C38-AB61-48969204AC17}"/>
    <pc:docChg chg="undo custSel modSld">
      <pc:chgData name="沼尻涼子" userId="b4cd3a00-ba98-47f1-8fdd-f507007b448f" providerId="ADAL" clId="{1096403E-CA43-4C38-AB61-48969204AC17}" dt="2025-09-11T04:54:03.108" v="18" actId="20577"/>
      <pc:docMkLst>
        <pc:docMk/>
      </pc:docMkLst>
      <pc:sldChg chg="modSp mod">
        <pc:chgData name="沼尻涼子" userId="b4cd3a00-ba98-47f1-8fdd-f507007b448f" providerId="ADAL" clId="{1096403E-CA43-4C38-AB61-48969204AC17}" dt="2025-09-11T04:54:03.108" v="18" actId="20577"/>
        <pc:sldMkLst>
          <pc:docMk/>
          <pc:sldMk cId="537809529" sldId="316"/>
        </pc:sldMkLst>
        <pc:spChg chg="mod">
          <ac:chgData name="沼尻涼子" userId="b4cd3a00-ba98-47f1-8fdd-f507007b448f" providerId="ADAL" clId="{1096403E-CA43-4C38-AB61-48969204AC17}" dt="2025-09-11T04:54:03.108" v="18" actId="20577"/>
          <ac:spMkLst>
            <pc:docMk/>
            <pc:sldMk cId="537809529" sldId="316"/>
            <ac:spMk id="21" creationId="{00000000-0000-0000-0000-000000000000}"/>
          </ac:spMkLst>
        </pc:spChg>
        <pc:graphicFrameChg chg="modGraphic">
          <ac:chgData name="沼尻涼子" userId="b4cd3a00-ba98-47f1-8fdd-f507007b448f" providerId="ADAL" clId="{1096403E-CA43-4C38-AB61-48969204AC17}" dt="2025-09-11T04:53:54.839" v="17" actId="404"/>
          <ac:graphicFrameMkLst>
            <pc:docMk/>
            <pc:sldMk cId="537809529" sldId="316"/>
            <ac:graphicFrameMk id="7" creationId="{5B6855E3-2188-20C8-4DD6-E45BC792C983}"/>
          </ac:graphicFrameMkLst>
        </pc:graphicFrameChg>
      </pc:sldChg>
    </pc:docChg>
  </pc:docChgLst>
  <pc:docChgLst>
    <pc:chgData name="沼尻涼子" userId="S::nrzfwa@kikan-ad.esb.mhlw.go.jp::b4cd3a00-ba98-47f1-8fdd-f507007b448f" providerId="AD" clId="Web-{A68A343E-4132-BFC7-CCA3-6F0854FEE236}"/>
    <pc:docChg chg="modSld">
      <pc:chgData name="沼尻涼子" userId="S::nrzfwa@kikan-ad.esb.mhlw.go.jp::b4cd3a00-ba98-47f1-8fdd-f507007b448f" providerId="AD" clId="Web-{A68A343E-4132-BFC7-CCA3-6F0854FEE236}" dt="2025-05-26T10:52:35.766" v="211" actId="20577"/>
      <pc:docMkLst>
        <pc:docMk/>
      </pc:docMkLst>
      <pc:sldChg chg="modSp">
        <pc:chgData name="沼尻涼子" userId="S::nrzfwa@kikan-ad.esb.mhlw.go.jp::b4cd3a00-ba98-47f1-8fdd-f507007b448f" providerId="AD" clId="Web-{A68A343E-4132-BFC7-CCA3-6F0854FEE236}" dt="2025-05-26T10:52:35.766" v="211" actId="20577"/>
        <pc:sldMkLst>
          <pc:docMk/>
          <pc:sldMk cId="537809529" sldId="316"/>
        </pc:sldMkLst>
        <pc:spChg chg="mod">
          <ac:chgData name="沼尻涼子" userId="S::nrzfwa@kikan-ad.esb.mhlw.go.jp::b4cd3a00-ba98-47f1-8fdd-f507007b448f" providerId="AD" clId="Web-{A68A343E-4132-BFC7-CCA3-6F0854FEE236}" dt="2025-05-26T10:52:35.766" v="211" actId="20577"/>
          <ac:spMkLst>
            <pc:docMk/>
            <pc:sldMk cId="537809529" sldId="316"/>
            <ac:spMk id="10" creationId="{00000000-0000-0000-0000-000000000000}"/>
          </ac:spMkLst>
        </pc:spChg>
        <pc:graphicFrameChg chg="mod modGraphic">
          <ac:chgData name="沼尻涼子" userId="S::nrzfwa@kikan-ad.esb.mhlw.go.jp::b4cd3a00-ba98-47f1-8fdd-f507007b448f" providerId="AD" clId="Web-{A68A343E-4132-BFC7-CCA3-6F0854FEE236}" dt="2025-05-26T10:52:12.281" v="209"/>
          <ac:graphicFrameMkLst>
            <pc:docMk/>
            <pc:sldMk cId="537809529" sldId="316"/>
            <ac:graphicFrameMk id="7" creationId="{5B6855E3-2188-20C8-4DD6-E45BC792C983}"/>
          </ac:graphicFrameMkLst>
        </pc:graphicFrameChg>
      </pc:sldChg>
    </pc:docChg>
  </pc:docChgLst>
  <pc:docChgLst>
    <pc:chgData name="青木佳子" userId="2397175c-a007-4a62-9641-a958018fdc7a" providerId="ADAL" clId="{D19BA9D8-B65F-4103-AA15-B3B6D4B2685F}"/>
    <pc:docChg chg="modSld">
      <pc:chgData name="青木佳子" userId="2397175c-a007-4a62-9641-a958018fdc7a" providerId="ADAL" clId="{D19BA9D8-B65F-4103-AA15-B3B6D4B2685F}" dt="2025-09-11T04:49:32.873" v="13" actId="14100"/>
      <pc:docMkLst>
        <pc:docMk/>
      </pc:docMkLst>
      <pc:sldChg chg="modSp mod">
        <pc:chgData name="青木佳子" userId="2397175c-a007-4a62-9641-a958018fdc7a" providerId="ADAL" clId="{D19BA9D8-B65F-4103-AA15-B3B6D4B2685F}" dt="2025-09-11T04:49:32.873" v="13" actId="14100"/>
        <pc:sldMkLst>
          <pc:docMk/>
          <pc:sldMk cId="537809529" sldId="316"/>
        </pc:sldMkLst>
        <pc:spChg chg="mod">
          <ac:chgData name="青木佳子" userId="2397175c-a007-4a62-9641-a958018fdc7a" providerId="ADAL" clId="{D19BA9D8-B65F-4103-AA15-B3B6D4B2685F}" dt="2025-09-11T04:49:32.873" v="13" actId="14100"/>
          <ac:spMkLst>
            <pc:docMk/>
            <pc:sldMk cId="537809529" sldId="316"/>
            <ac:spMk id="21" creationId="{00000000-0000-0000-0000-000000000000}"/>
          </ac:spMkLst>
        </pc:spChg>
      </pc:sldChg>
    </pc:docChg>
  </pc:docChgLst>
  <pc:docChgLst>
    <pc:chgData name="沼尻涼子" userId="S::nrzfwa@kikan-ad.esb.mhlw.go.jp::b4cd3a00-ba98-47f1-8fdd-f507007b448f" providerId="AD" clId="Web-{AE824C50-D2D5-F977-4099-724AA7DCD9B3}"/>
    <pc:docChg chg="modSld">
      <pc:chgData name="沼尻涼子" userId="S::nrzfwa@kikan-ad.esb.mhlw.go.jp::b4cd3a00-ba98-47f1-8fdd-f507007b448f" providerId="AD" clId="Web-{AE824C50-D2D5-F977-4099-724AA7DCD9B3}" dt="2025-05-27T01:34:22.952" v="5"/>
      <pc:docMkLst>
        <pc:docMk/>
      </pc:docMkLst>
      <pc:sldChg chg="modSp">
        <pc:chgData name="沼尻涼子" userId="S::nrzfwa@kikan-ad.esb.mhlw.go.jp::b4cd3a00-ba98-47f1-8fdd-f507007b448f" providerId="AD" clId="Web-{AE824C50-D2D5-F977-4099-724AA7DCD9B3}" dt="2025-05-27T01:34:22.952" v="5"/>
        <pc:sldMkLst>
          <pc:docMk/>
          <pc:sldMk cId="537809529" sldId="316"/>
        </pc:sldMkLst>
        <pc:graphicFrameChg chg="mod modGraphic">
          <ac:chgData name="沼尻涼子" userId="S::nrzfwa@kikan-ad.esb.mhlw.go.jp::b4cd3a00-ba98-47f1-8fdd-f507007b448f" providerId="AD" clId="Web-{AE824C50-D2D5-F977-4099-724AA7DCD9B3}" dt="2025-05-27T01:34:22.952" v="5"/>
          <ac:graphicFrameMkLst>
            <pc:docMk/>
            <pc:sldMk cId="537809529" sldId="316"/>
            <ac:graphicFrameMk id="7" creationId="{5B6855E3-2188-20C8-4DD6-E45BC792C983}"/>
          </ac:graphicFrameMkLst>
        </pc:graphicFrameChg>
      </pc:sldChg>
    </pc:docChg>
  </pc:docChgLst>
</pc:chgInfo>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F40C5F7C-3F93-522E-4DB1-E016D699CBB6}"/>
              </a:ext>
            </a:extLst>
          </p:cNvPr>
          <p:cNvSpPr>
            <a:spLocks noGrp="1"/>
          </p:cNvSpPr>
          <p:nvPr>
            <p:ph type="dt" sz="quarter" idx="1"/>
          </p:nvPr>
        </p:nvSpPr>
        <p:spPr>
          <a:xfrm>
            <a:off x="3854939" y="0"/>
            <a:ext cx="2949099" cy="498693"/>
          </a:xfrm>
          <a:prstGeom prst="rect">
            <a:avLst/>
          </a:prstGeom>
        </p:spPr>
        <p:txBody>
          <a:bodyPr vert="horz" lIns="91440" tIns="45720" rIns="91440" bIns="45720" rtlCol="0"/>
          <a:lstStyle>
            <a:lvl1pPr algn="r">
              <a:defRPr sz="1200"/>
            </a:lvl1pPr>
          </a:lstStyle>
          <a:p>
            <a:fld id="{FD913024-4032-4B4F-8680-09D5E08EDB6E}" type="datetimeFigureOut">
              <a:rPr lang="en-US" smtClean="0"/>
              <a:t>9/11/2025</a:t>
            </a:fld>
            <a:endParaRPr lang="en-US"/>
          </a:p>
        </p:txBody>
      </p:sp>
      <p:sp>
        <p:nvSpPr>
          <p:cNvPr id="4" name="Footer Placeholder 3">
            <a:extLst>
              <a:ext uri="{FF2B5EF4-FFF2-40B4-BE49-F238E27FC236}">
                <a16:creationId xmlns:a16="http://schemas.microsoft.com/office/drawing/2014/main" id="{82DB79D9-119F-07C7-DC8E-1956644EEE97}"/>
              </a:ext>
            </a:extLst>
          </p:cNvPr>
          <p:cNvSpPr>
            <a:spLocks noGrp="1"/>
          </p:cNvSpPr>
          <p:nvPr>
            <p:ph type="ftr" sz="quarter" idx="2"/>
          </p:nvPr>
        </p:nvSpPr>
        <p:spPr>
          <a:xfrm>
            <a:off x="0" y="9440647"/>
            <a:ext cx="2949099" cy="49869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0B67CF1-7BD0-9ABA-036D-3A8479FC0985}"/>
              </a:ext>
            </a:extLst>
          </p:cNvPr>
          <p:cNvSpPr>
            <a:spLocks noGrp="1"/>
          </p:cNvSpPr>
          <p:nvPr>
            <p:ph type="sldNum" sz="quarter" idx="3"/>
          </p:nvPr>
        </p:nvSpPr>
        <p:spPr>
          <a:xfrm>
            <a:off x="3854939" y="9440647"/>
            <a:ext cx="2949099" cy="498692"/>
          </a:xfrm>
          <a:prstGeom prst="rect">
            <a:avLst/>
          </a:prstGeom>
        </p:spPr>
        <p:txBody>
          <a:bodyPr vert="horz" lIns="91440" tIns="45720" rIns="91440" bIns="45720" rtlCol="0" anchor="b"/>
          <a:lstStyle>
            <a:lvl1pPr algn="r">
              <a:defRPr sz="1200"/>
            </a:lvl1pPr>
          </a:lstStyle>
          <a:p>
            <a:fld id="{49E357A0-8177-46BC-BFCE-19D99E3453CC}" type="slidenum">
              <a:rPr lang="en-US" smtClean="0"/>
              <a:t>‹#›</a:t>
            </a:fld>
            <a:endParaRPr lang="en-US"/>
          </a:p>
        </p:txBody>
      </p:sp>
    </p:spTree>
    <p:extLst>
      <p:ext uri="{BB962C8B-B14F-4D97-AF65-F5344CB8AC3E}">
        <p14:creationId xmlns:p14="http://schemas.microsoft.com/office/powerpoint/2010/main" val="956478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lang="en-US" noProof="0"/>
          </a:p>
        </p:txBody>
      </p:sp>
      <p:sp>
        <p:nvSpPr>
          <p:cNvPr id="3" name="Date Placeholder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a:lvl1pPr>
          </a:lstStyle>
          <a:p>
            <a:fld id="{F2AE225E-43E0-7047-8ADB-DD9EBB41B4D0}" type="datetimeFigureOut">
              <a:rPr lang="en-US" noProof="0" smtClean="0"/>
              <a:t>9/11/2025</a:t>
            </a:fld>
            <a:endParaRPr lang="en-US" noProof="0"/>
          </a:p>
        </p:txBody>
      </p:sp>
      <p:sp>
        <p:nvSpPr>
          <p:cNvPr id="4" name="Slide Image Placeholder 3"/>
          <p:cNvSpPr>
            <a:spLocks noGrp="1" noRot="1" noChangeAspect="1"/>
          </p:cNvSpPr>
          <p:nvPr>
            <p:ph type="sldImg" idx="2"/>
          </p:nvPr>
        </p:nvSpPr>
        <p:spPr>
          <a:xfrm>
            <a:off x="2243138" y="1243013"/>
            <a:ext cx="2319337" cy="3354387"/>
          </a:xfrm>
          <a:prstGeom prst="rect">
            <a:avLst/>
          </a:prstGeom>
          <a:noFill/>
          <a:ln w="12700">
            <a:solidFill>
              <a:prstClr val="black"/>
            </a:solidFill>
          </a:ln>
        </p:spPr>
        <p:txBody>
          <a:bodyPr vert="horz" lIns="91440" tIns="45720" rIns="91440" bIns="45720" rtlCol="0" anchor="ctr"/>
          <a:lstStyle/>
          <a:p>
            <a:endParaRPr lang="en-US" noProof="0"/>
          </a:p>
        </p:txBody>
      </p:sp>
      <p:sp>
        <p:nvSpPr>
          <p:cNvPr id="5" name="Notes Placeholder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a:lvl1pPr>
          </a:lstStyle>
          <a:p>
            <a:endParaRPr lang="en-US" noProof="0"/>
          </a:p>
        </p:txBody>
      </p:sp>
      <p:sp>
        <p:nvSpPr>
          <p:cNvPr id="7" name="Slide Number Placeholder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a:lvl1pPr>
          </a:lstStyle>
          <a:p>
            <a:fld id="{7C366290-4595-5745-A50F-D5EC13BAC604}" type="slidenum">
              <a:rPr lang="en-US" noProof="0" smtClean="0"/>
              <a:t>‹#›</a:t>
            </a:fld>
            <a:endParaRPr lang="en-US" noProof="0"/>
          </a:p>
        </p:txBody>
      </p:sp>
    </p:spTree>
    <p:extLst>
      <p:ext uri="{BB962C8B-B14F-4D97-AF65-F5344CB8AC3E}">
        <p14:creationId xmlns:p14="http://schemas.microsoft.com/office/powerpoint/2010/main" val="3353669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1294832" y="1621191"/>
            <a:ext cx="4268337" cy="3786111"/>
          </a:xfrm>
        </p:spPr>
        <p:txBody>
          <a:bodyPr anchor="b">
            <a:normAutofit/>
          </a:bodyPr>
          <a:lstStyle>
            <a:lvl1pPr algn="ctr">
              <a:defRPr sz="2769"/>
            </a:lvl1pPr>
          </a:lstStyle>
          <a:p>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1294832" y="5552023"/>
            <a:ext cx="4268337" cy="2042576"/>
          </a:xfrm>
        </p:spPr>
        <p:txBody>
          <a:bodyPr>
            <a:normAutofit/>
          </a:bodyPr>
          <a:lstStyle>
            <a:lvl1pPr marL="0" indent="0" algn="ctr">
              <a:buNone/>
              <a:defRPr sz="1246"/>
            </a:lvl1pPr>
            <a:lvl2pPr marL="316520" indent="0" algn="ctr">
              <a:buNone/>
              <a:defRPr sz="1246"/>
            </a:lvl2pPr>
            <a:lvl3pPr marL="633039" indent="0" algn="ctr">
              <a:buNone/>
              <a:defRPr sz="1246"/>
            </a:lvl3pPr>
            <a:lvl4pPr marL="949559" indent="0" algn="ctr">
              <a:buNone/>
              <a:defRPr sz="1108"/>
            </a:lvl4pPr>
            <a:lvl5pPr marL="1266078" indent="0" algn="ctr">
              <a:buNone/>
              <a:defRPr sz="1108"/>
            </a:lvl5pPr>
            <a:lvl6pPr marL="1582598" indent="0" algn="ctr">
              <a:buNone/>
              <a:defRPr sz="1108"/>
            </a:lvl6pPr>
            <a:lvl7pPr marL="1899117" indent="0" algn="ctr">
              <a:buNone/>
              <a:defRPr sz="1108"/>
            </a:lvl7pPr>
            <a:lvl8pPr marL="2215637" indent="0" algn="ctr">
              <a:buNone/>
              <a:defRPr sz="1108"/>
            </a:lvl8pPr>
            <a:lvl9pPr marL="2532156" indent="0" algn="ctr">
              <a:buNone/>
              <a:defRPr sz="1108"/>
            </a:lvl9pPr>
          </a:lstStyle>
          <a:p>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77CA0979-F579-4E9B-A675-1F5ABBFF00DB}" type="datetimeFigureOut">
              <a:rPr lang="en-US" dirty="0"/>
              <a:t>9/11/2025</a:t>
            </a:fld>
            <a:endParaRPr lang="en-US" dirty="0"/>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4066428846"/>
      </p:ext>
    </p:extLst>
  </p:cSld>
  <p:clrMapOvr>
    <a:masterClrMapping/>
  </p:clrMapOvr>
  <p:extLst>
    <p:ext uri="{DCECCB84-F9BA-43D5-87BE-67443E8EF086}">
      <p15:sldGuideLst xmlns:p15="http://schemas.microsoft.com/office/powerpoint/2012/main">
        <p15:guide id="5" orient="horz" pos="3120">
          <p15:clr>
            <a:srgbClr val="FBAE40"/>
          </p15:clr>
        </p15:guide>
        <p15:guide id="6" pos="216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344615" y="792480"/>
            <a:ext cx="5915025" cy="1635484"/>
          </a:xfrm>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344615" y="2427965"/>
            <a:ext cx="5915025" cy="649431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F7E76D0F-5A12-4D0A-80B0-1A6122B61E7B}" type="datetimeFigureOut">
              <a:rPr lang="en-US" dirty="0"/>
              <a:t>9/11/2025</a:t>
            </a:fld>
            <a:endParaRPr lang="en-US" dirty="0"/>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519474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5419625" y="835607"/>
            <a:ext cx="1151458" cy="8086673"/>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471488" y="835607"/>
            <a:ext cx="4948137" cy="8086672"/>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8B9E8C84-89CA-44AB-B0BE-5C91BAF75478}" type="datetimeFigureOut">
              <a:rPr lang="en-US" dirty="0"/>
              <a:t>9/11/2025</a:t>
            </a:fld>
            <a:endParaRPr lang="en-US" dirty="0"/>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9139175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and Two Content 2">
    <p:bg>
      <p:bgPr>
        <a:solidFill>
          <a:schemeClr val="bg2"/>
        </a:solidFill>
        <a:effectLst/>
      </p:bgPr>
    </p:bg>
    <p:spTree>
      <p:nvGrpSpPr>
        <p:cNvPr id="1" name=""/>
        <p:cNvGrpSpPr/>
        <p:nvPr/>
      </p:nvGrpSpPr>
      <p:grpSpPr>
        <a:xfrm>
          <a:off x="0" y="0"/>
          <a:ext cx="0" cy="0"/>
          <a:chOff x="0" y="0"/>
          <a:chExt cx="0" cy="0"/>
        </a:xfrm>
      </p:grpSpPr>
      <p:sp>
        <p:nvSpPr>
          <p:cNvPr id="17" name="Freeform: Shape 51">
            <a:extLst>
              <a:ext uri="{FF2B5EF4-FFF2-40B4-BE49-F238E27FC236}">
                <a16:creationId xmlns:a16="http://schemas.microsoft.com/office/drawing/2014/main" id="{4A781A8E-199F-1F48-C80E-B6501B563323}"/>
              </a:ext>
              <a:ext uri="{C183D7F6-B498-43B3-948B-1728B52AA6E4}">
                <adec:decorative xmlns:adec="http://schemas.microsoft.com/office/drawing/2017/decorative" val="1"/>
              </a:ext>
            </a:extLst>
          </p:cNvPr>
          <p:cNvSpPr/>
          <p:nvPr userDrawn="1"/>
        </p:nvSpPr>
        <p:spPr>
          <a:xfrm rot="5400000">
            <a:off x="5114261" y="674962"/>
            <a:ext cx="2453555" cy="1033924"/>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23"/>
          </a:p>
        </p:txBody>
      </p:sp>
      <p:sp>
        <p:nvSpPr>
          <p:cNvPr id="24" name="Freeform: Shape 23">
            <a:extLst>
              <a:ext uri="{FF2B5EF4-FFF2-40B4-BE49-F238E27FC236}">
                <a16:creationId xmlns:a16="http://schemas.microsoft.com/office/drawing/2014/main" id="{11C6679A-1B60-DCCD-7295-255649B92C60}"/>
              </a:ext>
              <a:ext uri="{C183D7F6-B498-43B3-948B-1728B52AA6E4}">
                <adec:decorative xmlns:adec="http://schemas.microsoft.com/office/drawing/2017/decorative" val="1"/>
              </a:ext>
            </a:extLst>
          </p:cNvPr>
          <p:cNvSpPr/>
          <p:nvPr userDrawn="1"/>
        </p:nvSpPr>
        <p:spPr>
          <a:xfrm>
            <a:off x="3589347" y="-34854"/>
            <a:ext cx="3021221" cy="9966537"/>
          </a:xfrm>
          <a:custGeom>
            <a:avLst/>
            <a:gdLst>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91440 w 5864280"/>
              <a:gd name="connsiteY8" fmla="*/ 91440 h 6938010"/>
              <a:gd name="connsiteX0" fmla="*/ 7620 w 5871900"/>
              <a:gd name="connsiteY0" fmla="*/ 0 h 6938010"/>
              <a:gd name="connsiteX1" fmla="*/ 5871900 w 5871900"/>
              <a:gd name="connsiteY1" fmla="*/ 0 h 6938010"/>
              <a:gd name="connsiteX2" fmla="*/ 5871900 w 5871900"/>
              <a:gd name="connsiteY2" fmla="*/ 6938010 h 6938010"/>
              <a:gd name="connsiteX3" fmla="*/ 4907589 w 5871900"/>
              <a:gd name="connsiteY3" fmla="*/ 6938010 h 6938010"/>
              <a:gd name="connsiteX4" fmla="*/ 4888403 w 5871900"/>
              <a:gd name="connsiteY4" fmla="*/ 6771085 h 6938010"/>
              <a:gd name="connsiteX5" fmla="*/ 5044484 w 5871900"/>
              <a:gd name="connsiteY5" fmla="*/ 1534679 h 6938010"/>
              <a:gd name="connsiteX6" fmla="*/ 446410 w 5871900"/>
              <a:gd name="connsiteY6" fmla="*/ 927368 h 6938010"/>
              <a:gd name="connsiteX7" fmla="*/ 46684 w 5871900"/>
              <a:gd name="connsiteY7" fmla="*/ 165620 h 6938010"/>
              <a:gd name="connsiteX8" fmla="*/ 0 w 5871900"/>
              <a:gd name="connsiteY8" fmla="*/ 1524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7620 w 5864280"/>
              <a:gd name="connsiteY8" fmla="*/ 17780 h 6938010"/>
              <a:gd name="connsiteX0" fmla="*/ 12700 w 5856660"/>
              <a:gd name="connsiteY0" fmla="*/ 0 h 7004050"/>
              <a:gd name="connsiteX1" fmla="*/ 5856660 w 5856660"/>
              <a:gd name="connsiteY1" fmla="*/ 66040 h 7004050"/>
              <a:gd name="connsiteX2" fmla="*/ 5856660 w 5856660"/>
              <a:gd name="connsiteY2" fmla="*/ 7004050 h 7004050"/>
              <a:gd name="connsiteX3" fmla="*/ 4892349 w 5856660"/>
              <a:gd name="connsiteY3" fmla="*/ 7004050 h 7004050"/>
              <a:gd name="connsiteX4" fmla="*/ 4873163 w 5856660"/>
              <a:gd name="connsiteY4" fmla="*/ 6837125 h 7004050"/>
              <a:gd name="connsiteX5" fmla="*/ 5029244 w 5856660"/>
              <a:gd name="connsiteY5" fmla="*/ 1600719 h 7004050"/>
              <a:gd name="connsiteX6" fmla="*/ 431170 w 5856660"/>
              <a:gd name="connsiteY6" fmla="*/ 993408 h 7004050"/>
              <a:gd name="connsiteX7" fmla="*/ 31444 w 5856660"/>
              <a:gd name="connsiteY7" fmla="*/ 231660 h 7004050"/>
              <a:gd name="connsiteX8" fmla="*/ 0 w 5856660"/>
              <a:gd name="connsiteY8" fmla="*/ 83820 h 7004050"/>
              <a:gd name="connsiteX0" fmla="*/ 5856660 w 5856660"/>
              <a:gd name="connsiteY0" fmla="*/ 0 h 6938010"/>
              <a:gd name="connsiteX1" fmla="*/ 5856660 w 5856660"/>
              <a:gd name="connsiteY1" fmla="*/ 6938010 h 6938010"/>
              <a:gd name="connsiteX2" fmla="*/ 4892349 w 5856660"/>
              <a:gd name="connsiteY2" fmla="*/ 6938010 h 6938010"/>
              <a:gd name="connsiteX3" fmla="*/ 4873163 w 5856660"/>
              <a:gd name="connsiteY3" fmla="*/ 6771085 h 6938010"/>
              <a:gd name="connsiteX4" fmla="*/ 5029244 w 5856660"/>
              <a:gd name="connsiteY4" fmla="*/ 1534679 h 6938010"/>
              <a:gd name="connsiteX5" fmla="*/ 431170 w 5856660"/>
              <a:gd name="connsiteY5" fmla="*/ 927368 h 6938010"/>
              <a:gd name="connsiteX6" fmla="*/ 31444 w 5856660"/>
              <a:gd name="connsiteY6" fmla="*/ 165620 h 6938010"/>
              <a:gd name="connsiteX7" fmla="*/ 0 w 5856660"/>
              <a:gd name="connsiteY7" fmla="*/ 17780 h 6938010"/>
              <a:gd name="connsiteX0" fmla="*/ 5856660 w 5856660"/>
              <a:gd name="connsiteY0" fmla="*/ 6920230 h 6920230"/>
              <a:gd name="connsiteX1" fmla="*/ 4892349 w 5856660"/>
              <a:gd name="connsiteY1" fmla="*/ 6920230 h 6920230"/>
              <a:gd name="connsiteX2" fmla="*/ 4873163 w 5856660"/>
              <a:gd name="connsiteY2" fmla="*/ 6753305 h 6920230"/>
              <a:gd name="connsiteX3" fmla="*/ 5029244 w 5856660"/>
              <a:gd name="connsiteY3" fmla="*/ 1516899 h 6920230"/>
              <a:gd name="connsiteX4" fmla="*/ 431170 w 5856660"/>
              <a:gd name="connsiteY4" fmla="*/ 909588 h 6920230"/>
              <a:gd name="connsiteX5" fmla="*/ 31444 w 5856660"/>
              <a:gd name="connsiteY5" fmla="*/ 147840 h 6920230"/>
              <a:gd name="connsiteX6" fmla="*/ 0 w 5856660"/>
              <a:gd name="connsiteY6" fmla="*/ 0 h 6920230"/>
              <a:gd name="connsiteX0" fmla="*/ 4892349 w 5371060"/>
              <a:gd name="connsiteY0" fmla="*/ 6920230 h 6920230"/>
              <a:gd name="connsiteX1" fmla="*/ 4873163 w 5371060"/>
              <a:gd name="connsiteY1" fmla="*/ 6753305 h 6920230"/>
              <a:gd name="connsiteX2" fmla="*/ 5029244 w 5371060"/>
              <a:gd name="connsiteY2" fmla="*/ 1516899 h 6920230"/>
              <a:gd name="connsiteX3" fmla="*/ 431170 w 5371060"/>
              <a:gd name="connsiteY3" fmla="*/ 909588 h 6920230"/>
              <a:gd name="connsiteX4" fmla="*/ 31444 w 5371060"/>
              <a:gd name="connsiteY4" fmla="*/ 147840 h 6920230"/>
              <a:gd name="connsiteX5" fmla="*/ 0 w 5371060"/>
              <a:gd name="connsiteY5" fmla="*/ 0 h 6920230"/>
              <a:gd name="connsiteX0" fmla="*/ 4889809 w 5371060"/>
              <a:gd name="connsiteY0" fmla="*/ 6904990 h 6904990"/>
              <a:gd name="connsiteX1" fmla="*/ 4873163 w 5371060"/>
              <a:gd name="connsiteY1" fmla="*/ 6753305 h 6904990"/>
              <a:gd name="connsiteX2" fmla="*/ 5029244 w 5371060"/>
              <a:gd name="connsiteY2" fmla="*/ 1516899 h 6904990"/>
              <a:gd name="connsiteX3" fmla="*/ 431170 w 5371060"/>
              <a:gd name="connsiteY3" fmla="*/ 909588 h 6904990"/>
              <a:gd name="connsiteX4" fmla="*/ 31444 w 5371060"/>
              <a:gd name="connsiteY4" fmla="*/ 147840 h 6904990"/>
              <a:gd name="connsiteX5" fmla="*/ 0 w 5371060"/>
              <a:gd name="connsiteY5" fmla="*/ 0 h 6904990"/>
              <a:gd name="connsiteX0" fmla="*/ 4892349 w 5371060"/>
              <a:gd name="connsiteY0" fmla="*/ 6899910 h 6899910"/>
              <a:gd name="connsiteX1" fmla="*/ 4873163 w 5371060"/>
              <a:gd name="connsiteY1" fmla="*/ 6753305 h 6899910"/>
              <a:gd name="connsiteX2" fmla="*/ 5029244 w 5371060"/>
              <a:gd name="connsiteY2" fmla="*/ 1516899 h 6899910"/>
              <a:gd name="connsiteX3" fmla="*/ 431170 w 5371060"/>
              <a:gd name="connsiteY3" fmla="*/ 909588 h 6899910"/>
              <a:gd name="connsiteX4" fmla="*/ 31444 w 5371060"/>
              <a:gd name="connsiteY4" fmla="*/ 147840 h 6899910"/>
              <a:gd name="connsiteX5" fmla="*/ 0 w 5371060"/>
              <a:gd name="connsiteY5" fmla="*/ 0 h 6899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71060" h="6899910">
                <a:moveTo>
                  <a:pt x="4892349" y="6899910"/>
                </a:moveTo>
                <a:lnTo>
                  <a:pt x="4873163" y="6753305"/>
                </a:lnTo>
                <a:cubicBezTo>
                  <a:pt x="4753267" y="5217685"/>
                  <a:pt x="5929393" y="2564469"/>
                  <a:pt x="5029244" y="1516899"/>
                </a:cubicBezTo>
                <a:cubicBezTo>
                  <a:pt x="4044398" y="370782"/>
                  <a:pt x="1685778" y="2440015"/>
                  <a:pt x="431170" y="909588"/>
                </a:cubicBezTo>
                <a:cubicBezTo>
                  <a:pt x="361992" y="824949"/>
                  <a:pt x="151981" y="561750"/>
                  <a:pt x="31444" y="147840"/>
                </a:cubicBezTo>
                <a:cubicBezTo>
                  <a:pt x="18423" y="92633"/>
                  <a:pt x="0" y="0"/>
                  <a:pt x="0" y="0"/>
                </a:cubicBezTo>
              </a:path>
            </a:pathLst>
          </a:custGeom>
          <a:noFill/>
          <a:ln w="60325" cap="flat">
            <a:solidFill>
              <a:schemeClr val="accent1"/>
            </a:solidFill>
            <a:prstDash val="solid"/>
            <a:miter/>
          </a:ln>
        </p:spPr>
        <p:txBody>
          <a:bodyPr rot="0" spcFirstLastPara="0" vertOverflow="overflow" horzOverflow="overflow" vert="horz" wrap="square" lIns="41791" tIns="20896" rIns="41791" bIns="20896" numCol="1" spcCol="0" rtlCol="0" fromWordArt="0" anchor="ctr" anchorCtr="0" forceAA="0" compatLnSpc="1">
            <a:prstTxWarp prst="textNoShape">
              <a:avLst/>
            </a:prstTxWarp>
            <a:noAutofit/>
          </a:bodyPr>
          <a:lstStyle/>
          <a:p>
            <a:pPr lvl="0"/>
            <a:endParaRPr lang="en-US" sz="823">
              <a:solidFill>
                <a:schemeClr val="tx1"/>
              </a:solidFill>
            </a:endParaRPr>
          </a:p>
        </p:txBody>
      </p:sp>
      <p:sp>
        <p:nvSpPr>
          <p:cNvPr id="6" name="Freeform: Shape 22">
            <a:extLst>
              <a:ext uri="{FF2B5EF4-FFF2-40B4-BE49-F238E27FC236}">
                <a16:creationId xmlns:a16="http://schemas.microsoft.com/office/drawing/2014/main" id="{1C466053-4CA7-4CBB-C1D2-19FE899BEDFC}"/>
              </a:ext>
              <a:ext uri="{C183D7F6-B498-43B3-948B-1728B52AA6E4}">
                <adec:decorative xmlns:adec="http://schemas.microsoft.com/office/drawing/2017/decorative" val="1"/>
              </a:ext>
            </a:extLst>
          </p:cNvPr>
          <p:cNvSpPr/>
          <p:nvPr userDrawn="1"/>
        </p:nvSpPr>
        <p:spPr>
          <a:xfrm>
            <a:off x="1" y="2"/>
            <a:ext cx="1742530" cy="3657956"/>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41791" tIns="20896" rIns="41791" bIns="20896" numCol="1" spcCol="0" rtlCol="0" fromWordArt="0" anchor="ctr" anchorCtr="0" forceAA="0" compatLnSpc="1">
            <a:prstTxWarp prst="textNoShape">
              <a:avLst/>
            </a:prstTxWarp>
            <a:noAutofit/>
          </a:bodyPr>
          <a:lstStyle/>
          <a:p>
            <a:pPr lvl="0"/>
            <a:endParaRPr lang="en-US" sz="823">
              <a:solidFill>
                <a:schemeClr val="tx1"/>
              </a:solidFill>
            </a:endParaRPr>
          </a:p>
        </p:txBody>
      </p:sp>
      <p:cxnSp>
        <p:nvCxnSpPr>
          <p:cNvPr id="18" name="Straight Connector 17">
            <a:extLst>
              <a:ext uri="{FF2B5EF4-FFF2-40B4-BE49-F238E27FC236}">
                <a16:creationId xmlns:a16="http://schemas.microsoft.com/office/drawing/2014/main" id="{1100480F-88D3-CF82-FAF8-9527C86BCAE2}"/>
              </a:ext>
              <a:ext uri="{C183D7F6-B498-43B3-948B-1728B52AA6E4}">
                <adec:decorative xmlns:adec="http://schemas.microsoft.com/office/drawing/2017/decorative" val="1"/>
              </a:ext>
            </a:extLst>
          </p:cNvPr>
          <p:cNvCxnSpPr>
            <a:cxnSpLocks/>
          </p:cNvCxnSpPr>
          <p:nvPr userDrawn="1"/>
        </p:nvCxnSpPr>
        <p:spPr>
          <a:xfrm>
            <a:off x="6153151" y="9140089"/>
            <a:ext cx="233363"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
        <p:nvSpPr>
          <p:cNvPr id="5" name="Title 1">
            <a:extLst>
              <a:ext uri="{FF2B5EF4-FFF2-40B4-BE49-F238E27FC236}">
                <a16:creationId xmlns:a16="http://schemas.microsoft.com/office/drawing/2014/main" id="{05F17713-1E50-F9DA-1134-DEB4A4AEA114}"/>
              </a:ext>
            </a:extLst>
          </p:cNvPr>
          <p:cNvSpPr>
            <a:spLocks noGrp="1"/>
          </p:cNvSpPr>
          <p:nvPr>
            <p:ph type="title"/>
          </p:nvPr>
        </p:nvSpPr>
        <p:spPr>
          <a:xfrm>
            <a:off x="514350" y="1320800"/>
            <a:ext cx="5827586" cy="1320800"/>
          </a:xfrm>
        </p:spPr>
        <p:txBody>
          <a:bodyPr anchor="b" anchorCtr="0"/>
          <a:lstStyle>
            <a:lvl1pPr>
              <a:defRPr sz="1463"/>
            </a:lvl1pPr>
          </a:lstStyle>
          <a:p>
            <a:endParaRPr lang="en-US"/>
          </a:p>
        </p:txBody>
      </p:sp>
      <p:sp>
        <p:nvSpPr>
          <p:cNvPr id="3" name="Content Placeholder 6">
            <a:extLst>
              <a:ext uri="{FF2B5EF4-FFF2-40B4-BE49-F238E27FC236}">
                <a16:creationId xmlns:a16="http://schemas.microsoft.com/office/drawing/2014/main" id="{05A7D8CB-7B8B-DA38-6E7E-0DAEB7D29967}"/>
              </a:ext>
            </a:extLst>
          </p:cNvPr>
          <p:cNvSpPr>
            <a:spLocks noGrp="1"/>
          </p:cNvSpPr>
          <p:nvPr>
            <p:ph sz="quarter" idx="12"/>
          </p:nvPr>
        </p:nvSpPr>
        <p:spPr>
          <a:xfrm>
            <a:off x="514349" y="2945382"/>
            <a:ext cx="1584198" cy="5547360"/>
          </a:xfrm>
        </p:spPr>
        <p:txBody>
          <a:bodyPr>
            <a:normAutofit/>
          </a:bodyPr>
          <a:lstStyle>
            <a:lvl1pPr marL="0" indent="0">
              <a:buNone/>
              <a:defRPr sz="914"/>
            </a:lvl1pPr>
            <a:lvl2pPr marL="104478" indent="-104478">
              <a:spcBef>
                <a:spcPts val="457"/>
              </a:spcBef>
              <a:buFont typeface="Courier New" panose="02070309020205020404" pitchFamily="49" charset="0"/>
              <a:buChar char="o"/>
              <a:defRPr sz="914"/>
            </a:lvl2pPr>
            <a:lvl3pPr marL="313432" indent="-104478">
              <a:spcBef>
                <a:spcPts val="457"/>
              </a:spcBef>
              <a:buFont typeface="Courier New" panose="02070309020205020404" pitchFamily="49" charset="0"/>
              <a:buChar char="o"/>
              <a:defRPr sz="914"/>
            </a:lvl3pPr>
            <a:lvl4pPr marL="522387" indent="-104478">
              <a:spcBef>
                <a:spcPts val="457"/>
              </a:spcBef>
              <a:buFont typeface="Courier New" panose="02070309020205020404" pitchFamily="49" charset="0"/>
              <a:buChar char="o"/>
              <a:defRPr sz="914"/>
            </a:lvl4pPr>
            <a:lvl5pPr marL="731342" indent="-104478">
              <a:spcBef>
                <a:spcPts val="457"/>
              </a:spcBef>
              <a:buFont typeface="Courier New" panose="02070309020205020404" pitchFamily="49" charset="0"/>
              <a:buChar char="o"/>
              <a:defRPr sz="914"/>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6">
            <a:extLst>
              <a:ext uri="{FF2B5EF4-FFF2-40B4-BE49-F238E27FC236}">
                <a16:creationId xmlns:a16="http://schemas.microsoft.com/office/drawing/2014/main" id="{CE441B96-235E-1744-83C7-22A1E6ED8BB3}"/>
              </a:ext>
            </a:extLst>
          </p:cNvPr>
          <p:cNvSpPr>
            <a:spLocks noGrp="1"/>
          </p:cNvSpPr>
          <p:nvPr>
            <p:ph sz="quarter" idx="13"/>
          </p:nvPr>
        </p:nvSpPr>
        <p:spPr>
          <a:xfrm>
            <a:off x="2305013" y="2945382"/>
            <a:ext cx="3909060" cy="5547360"/>
          </a:xfrm>
        </p:spPr>
        <p:txBody>
          <a:bodyPr>
            <a:normAutofit/>
          </a:bodyPr>
          <a:lstStyle>
            <a:lvl1pPr marL="104478" indent="-104478">
              <a:buFont typeface="Courier New" panose="02070309020205020404" pitchFamily="49" charset="0"/>
              <a:buChar char="o"/>
              <a:defRPr sz="914"/>
            </a:lvl1pPr>
            <a:lvl2pPr marL="313432" indent="-104478">
              <a:spcBef>
                <a:spcPts val="457"/>
              </a:spcBef>
              <a:buFont typeface="Courier New" panose="02070309020205020404" pitchFamily="49" charset="0"/>
              <a:buChar char="o"/>
              <a:defRPr sz="914"/>
            </a:lvl2pPr>
            <a:lvl3pPr marL="522387" indent="-104478">
              <a:spcBef>
                <a:spcPts val="457"/>
              </a:spcBef>
              <a:buFont typeface="Courier New" panose="02070309020205020404" pitchFamily="49" charset="0"/>
              <a:buChar char="o"/>
              <a:defRPr sz="914"/>
            </a:lvl3pPr>
            <a:lvl4pPr marL="731342" indent="-104478">
              <a:spcBef>
                <a:spcPts val="457"/>
              </a:spcBef>
              <a:buFont typeface="Courier New" panose="02070309020205020404" pitchFamily="49" charset="0"/>
              <a:buChar char="o"/>
              <a:defRPr sz="914"/>
            </a:lvl4pPr>
            <a:lvl5pPr marL="940297" indent="-104478">
              <a:spcBef>
                <a:spcPts val="457"/>
              </a:spcBef>
              <a:buFont typeface="Courier New" panose="02070309020205020404" pitchFamily="49" charset="0"/>
              <a:buChar char="o"/>
              <a:defRPr sz="914"/>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CF605979-8A00-C008-E1AA-6AC1F9EABEAF}"/>
              </a:ext>
            </a:extLst>
          </p:cNvPr>
          <p:cNvSpPr>
            <a:spLocks noGrp="1"/>
          </p:cNvSpPr>
          <p:nvPr>
            <p:ph type="sldNum" sz="quarter" idx="4"/>
          </p:nvPr>
        </p:nvSpPr>
        <p:spPr>
          <a:xfrm>
            <a:off x="6386513" y="8493052"/>
            <a:ext cx="372047" cy="1294076"/>
          </a:xfrm>
          <a:prstGeom prst="rect">
            <a:avLst/>
          </a:prstGeom>
        </p:spPr>
        <p:txBody>
          <a:bodyPr vert="horz" lIns="91440" tIns="45720" rIns="91440" bIns="45720" rtlCol="0" anchor="ctr"/>
          <a:lstStyle>
            <a:lvl1pPr algn="ctr">
              <a:defRPr sz="1097" b="0" i="0">
                <a:solidFill>
                  <a:schemeClr val="tx1"/>
                </a:solidFill>
                <a:latin typeface="Sagona Book" panose="02020503050505020204" pitchFamily="18" charset="0"/>
              </a:defRPr>
            </a:lvl1pPr>
          </a:lstStyle>
          <a:p>
            <a:fld id="{58FB4751-880F-D840-AAA9-3A15815CC996}" type="slidenum">
              <a:rPr lang="en-US" smtClean="0"/>
              <a:pPr/>
              <a:t>‹#›</a:t>
            </a:fld>
            <a:endParaRPr lang="en-US"/>
          </a:p>
        </p:txBody>
      </p:sp>
    </p:spTree>
    <p:extLst>
      <p:ext uri="{BB962C8B-B14F-4D97-AF65-F5344CB8AC3E}">
        <p14:creationId xmlns:p14="http://schemas.microsoft.com/office/powerpoint/2010/main" val="3693327671"/>
      </p:ext>
    </p:extLst>
  </p:cSld>
  <p:clrMapOvr>
    <a:masterClrMapping/>
  </p:clrMapOvr>
  <p:extLst>
    <p:ext uri="{DCECCB84-F9BA-43D5-87BE-67443E8EF086}">
      <p15:sldGuideLst xmlns:p15="http://schemas.microsoft.com/office/powerpoint/2012/main">
        <p15:guide id="1" orient="horz" pos="5755">
          <p15:clr>
            <a:srgbClr val="FBAE40"/>
          </p15:clr>
        </p15:guide>
        <p15:guide id="2" pos="4091">
          <p15:clr>
            <a:srgbClr val="FBAE40"/>
          </p15:clr>
        </p15:guide>
        <p15:guide id="3" pos="230">
          <p15:clr>
            <a:srgbClr val="FBAE40"/>
          </p15:clr>
        </p15:guide>
        <p15:guide id="4" orient="horz" pos="728">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73E7156E-175E-4DBA-9D21-B772C320F342}" type="datetimeFigureOut">
              <a:rPr lang="en-US" dirty="0"/>
              <a:t>9/11/2025</a:t>
            </a:fld>
            <a:endParaRPr lang="en-US" dirty="0"/>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2564034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339402" y="799668"/>
            <a:ext cx="4653641" cy="5790574"/>
          </a:xfrm>
        </p:spPr>
        <p:txBody>
          <a:bodyPr anchor="t">
            <a:normAutofit/>
          </a:bodyPr>
          <a:lstStyle>
            <a:lvl1pPr>
              <a:defRPr sz="3738" cap="all" baseline="0"/>
            </a:lvl1pPr>
          </a:lstStyle>
          <a:p>
            <a:r>
              <a:rPr lang="en-US" dirty="0"/>
              <a:t>Click to edit Master title style</a:t>
            </a:r>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339401" y="6629225"/>
            <a:ext cx="4653641" cy="2000002"/>
          </a:xfrm>
        </p:spPr>
        <p:txBody>
          <a:bodyPr anchor="b">
            <a:normAutofit/>
          </a:bodyPr>
          <a:lstStyle>
            <a:lvl1pPr marL="0" indent="0">
              <a:buNone/>
              <a:defRPr sz="1385">
                <a:solidFill>
                  <a:schemeClr val="tx1"/>
                </a:solidFill>
              </a:defRPr>
            </a:lvl1pPr>
            <a:lvl2pPr marL="316520" indent="0">
              <a:buNone/>
              <a:defRPr sz="1385">
                <a:solidFill>
                  <a:schemeClr val="tx1">
                    <a:tint val="75000"/>
                  </a:schemeClr>
                </a:solidFill>
              </a:defRPr>
            </a:lvl2pPr>
            <a:lvl3pPr marL="633039" indent="0">
              <a:buNone/>
              <a:defRPr sz="1246">
                <a:solidFill>
                  <a:schemeClr val="tx1">
                    <a:tint val="75000"/>
                  </a:schemeClr>
                </a:solidFill>
              </a:defRPr>
            </a:lvl3pPr>
            <a:lvl4pPr marL="949559" indent="0">
              <a:buNone/>
              <a:defRPr sz="1108">
                <a:solidFill>
                  <a:schemeClr val="tx1">
                    <a:tint val="75000"/>
                  </a:schemeClr>
                </a:solidFill>
              </a:defRPr>
            </a:lvl4pPr>
            <a:lvl5pPr marL="1266078" indent="0">
              <a:buNone/>
              <a:defRPr sz="1108">
                <a:solidFill>
                  <a:schemeClr val="tx1">
                    <a:tint val="75000"/>
                  </a:schemeClr>
                </a:solidFill>
              </a:defRPr>
            </a:lvl5pPr>
            <a:lvl6pPr marL="1582598" indent="0">
              <a:buNone/>
              <a:defRPr sz="1108">
                <a:solidFill>
                  <a:schemeClr val="tx1">
                    <a:tint val="75000"/>
                  </a:schemeClr>
                </a:solidFill>
              </a:defRPr>
            </a:lvl6pPr>
            <a:lvl7pPr marL="1899117" indent="0">
              <a:buNone/>
              <a:defRPr sz="1108">
                <a:solidFill>
                  <a:schemeClr val="tx1">
                    <a:tint val="75000"/>
                  </a:schemeClr>
                </a:solidFill>
              </a:defRPr>
            </a:lvl7pPr>
            <a:lvl8pPr marL="2215637" indent="0">
              <a:buNone/>
              <a:defRPr sz="1108">
                <a:solidFill>
                  <a:schemeClr val="tx1">
                    <a:tint val="75000"/>
                  </a:schemeClr>
                </a:solidFill>
              </a:defRPr>
            </a:lvl8pPr>
            <a:lvl9pPr marL="2532156" indent="0">
              <a:buNone/>
              <a:defRPr sz="1108">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04895F6E-3D02-4292-95D1-C62B3126321B}" type="datetimeFigureOut">
              <a:rPr lang="en-US" dirty="0"/>
              <a:t>9/11/2025</a:t>
            </a:fld>
            <a:endParaRPr lang="en-US" dirty="0"/>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4223160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44615" y="792480"/>
            <a:ext cx="6041898" cy="1635484"/>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344615" y="2637014"/>
            <a:ext cx="2914650" cy="628526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3471863" y="2637014"/>
            <a:ext cx="2914650" cy="628526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EDCB5ACB-D10C-44A8-9570-124370F4CB38}" type="datetimeFigureOut">
              <a:rPr lang="en-US" dirty="0"/>
              <a:t>9/11/2025</a:t>
            </a:fld>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1229268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342900" y="790683"/>
            <a:ext cx="6044506" cy="1651422"/>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342900" y="2434951"/>
            <a:ext cx="2901255" cy="808649"/>
          </a:xfrm>
        </p:spPr>
        <p:txBody>
          <a:bodyPr anchor="b">
            <a:normAutofit/>
          </a:bodyPr>
          <a:lstStyle>
            <a:lvl1pPr marL="0" indent="0">
              <a:lnSpc>
                <a:spcPct val="90000"/>
              </a:lnSpc>
              <a:buNone/>
              <a:defRPr sz="1385" b="1" cap="all" baseline="0"/>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342900" y="3447736"/>
            <a:ext cx="2901255" cy="543846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3471863" y="2434951"/>
            <a:ext cx="2915543" cy="808649"/>
          </a:xfrm>
        </p:spPr>
        <p:txBody>
          <a:bodyPr anchor="b">
            <a:normAutofit/>
          </a:bodyPr>
          <a:lstStyle>
            <a:lvl1pPr marL="0" indent="0">
              <a:lnSpc>
                <a:spcPct val="90000"/>
              </a:lnSpc>
              <a:buNone/>
              <a:defRPr sz="1385" b="1" cap="all" baseline="0"/>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3471862" y="3447736"/>
            <a:ext cx="2915544" cy="543846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AB8D84F4-0E7A-4BDE-98C6-AE68FB974645}" type="datetimeFigureOut">
              <a:rPr lang="en-US" dirty="0"/>
              <a:t>9/11/2025</a:t>
            </a:fld>
            <a:endParaRPr lang="en-US" dirty="0"/>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r>
              <a:rPr lang="en-US" dirty="0"/>
              <a:t>
              </a:t>
            </a:r>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304286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CBEFF1D8-9801-4C4B-92F3-66C9A863BD74}" type="datetimeFigureOut">
              <a:rPr lang="en-US" dirty="0"/>
              <a:t>9/11/2025</a:t>
            </a:fld>
            <a:endParaRPr lang="en-US" dirty="0"/>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r>
              <a:rPr lang="en-US" dirty="0"/>
              <a:t>
              </a:t>
            </a:r>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2439935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961FE8FD-B23E-4E1A-83EF-0847EBEA0105}" type="datetimeFigureOut">
              <a:rPr lang="en-US" dirty="0"/>
              <a:t>9/11/2025</a:t>
            </a:fld>
            <a:endParaRPr lang="en-US" dirty="0"/>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r>
              <a:rPr lang="en-US" dirty="0"/>
              <a:t>
              </a:t>
            </a:r>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2789737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335903" y="799668"/>
            <a:ext cx="2022544" cy="2538618"/>
          </a:xfrm>
        </p:spPr>
        <p:txBody>
          <a:bodyPr anchor="t">
            <a:normAutofit/>
          </a:bodyPr>
          <a:lstStyle>
            <a:lvl1pPr>
              <a:defRPr sz="1938"/>
            </a:lvl1pPr>
          </a:lstStyle>
          <a:p>
            <a:r>
              <a:rPr lang="en-US" dirty="0"/>
              <a:t>Click to edit Master title style</a:t>
            </a:r>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2888274" y="799668"/>
            <a:ext cx="3532354" cy="7924800"/>
          </a:xfrm>
        </p:spPr>
        <p:txBody>
          <a:bodyPr>
            <a:normAutofit/>
          </a:bodyPr>
          <a:lstStyle>
            <a:lvl1pPr>
              <a:defRPr sz="1938"/>
            </a:lvl1pPr>
            <a:lvl2pPr>
              <a:defRPr sz="1662"/>
            </a:lvl2pPr>
            <a:lvl3pPr>
              <a:defRPr sz="1385"/>
            </a:lvl3pPr>
            <a:lvl4pPr>
              <a:defRPr sz="1246"/>
            </a:lvl4pPr>
            <a:lvl5pPr>
              <a:defRPr sz="1246"/>
            </a:lvl5pPr>
            <a:lvl6pPr>
              <a:defRPr sz="1246"/>
            </a:lvl6pPr>
            <a:lvl7pPr>
              <a:defRPr sz="1246"/>
            </a:lvl7pPr>
            <a:lvl8pPr>
              <a:defRPr sz="1246"/>
            </a:lvl8pPr>
            <a:lvl9pPr>
              <a:defRPr sz="1246"/>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335903" y="3338286"/>
            <a:ext cx="2022544" cy="5386182"/>
          </a:xfrm>
        </p:spPr>
        <p:txBody>
          <a:bodyPr anchor="t">
            <a:normAutofit/>
          </a:bodyPr>
          <a:lstStyle>
            <a:lvl1pPr marL="0" indent="0">
              <a:buNone/>
              <a:defRPr sz="1246"/>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en-US" dirty="0"/>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8DDF891E-A7C2-465C-AD39-8EDCB0F58E3C}" type="datetimeFigureOut">
              <a:rPr lang="en-US" dirty="0"/>
              <a:t>9/11/2025</a:t>
            </a:fld>
            <a:endParaRPr lang="en-US" dirty="0"/>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3925226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334328" y="805689"/>
            <a:ext cx="2022544" cy="3195563"/>
          </a:xfrm>
        </p:spPr>
        <p:txBody>
          <a:bodyPr anchor="t">
            <a:normAutofit/>
          </a:bodyPr>
          <a:lstStyle>
            <a:lvl1pPr>
              <a:defRPr sz="1938"/>
            </a:lvl1pPr>
          </a:lstStyle>
          <a:p>
            <a:r>
              <a:rPr lang="en-US" dirty="0"/>
              <a:t>Click to edit Master title style</a:t>
            </a:r>
          </a:p>
        </p:txBody>
      </p:sp>
      <p:sp>
        <p:nvSpPr>
          <p:cNvPr id="3" name="Picture Placeholder 2">
            <a:extLst>
              <a:ext uri="{FF2B5EF4-FFF2-40B4-BE49-F238E27FC236}">
                <a16:creationId xmlns:a16="http://schemas.microsoft.com/office/drawing/2014/main" id="{9571C769-CEC8-962A-01E6-15B0E056791E}"/>
              </a:ext>
            </a:extLst>
          </p:cNvPr>
          <p:cNvSpPr>
            <a:spLocks noGrp="1" noChangeAspect="1"/>
          </p:cNvSpPr>
          <p:nvPr>
            <p:ph type="pic" idx="1"/>
          </p:nvPr>
        </p:nvSpPr>
        <p:spPr>
          <a:xfrm>
            <a:off x="2848117" y="949149"/>
            <a:ext cx="3647074" cy="8025195"/>
          </a:xfrm>
        </p:spPr>
        <p:txBody>
          <a:bodyPr anchor="t"/>
          <a:lstStyle>
            <a:lvl1pPr marL="0" indent="0">
              <a:buNone/>
              <a:defRPr sz="2215"/>
            </a:lvl1pPr>
            <a:lvl2pPr marL="316520" indent="0">
              <a:buNone/>
              <a:defRPr sz="1938"/>
            </a:lvl2pPr>
            <a:lvl3pPr marL="633039" indent="0">
              <a:buNone/>
              <a:defRPr sz="1662"/>
            </a:lvl3pPr>
            <a:lvl4pPr marL="949559" indent="0">
              <a:buNone/>
              <a:defRPr sz="1385"/>
            </a:lvl4pPr>
            <a:lvl5pPr marL="1266078" indent="0">
              <a:buNone/>
              <a:defRPr sz="1385"/>
            </a:lvl5pPr>
            <a:lvl6pPr marL="1582598" indent="0">
              <a:buNone/>
              <a:defRPr sz="1385"/>
            </a:lvl6pPr>
            <a:lvl7pPr marL="1899117" indent="0">
              <a:buNone/>
              <a:defRPr sz="1385"/>
            </a:lvl7pPr>
            <a:lvl8pPr marL="2215637" indent="0">
              <a:buNone/>
              <a:defRPr sz="1385"/>
            </a:lvl8pPr>
            <a:lvl9pPr marL="2532156" indent="0">
              <a:buNone/>
              <a:defRPr sz="1385"/>
            </a:lvl9pPr>
          </a:lstStyle>
          <a:p>
            <a:endParaRP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342901" y="4082198"/>
            <a:ext cx="2016892" cy="4961144"/>
          </a:xfrm>
        </p:spPr>
        <p:txBody>
          <a:bodyPr anchor="b"/>
          <a:lstStyle>
            <a:lvl1pPr marL="0" indent="0">
              <a:buNone/>
              <a:defRPr sz="1108"/>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en-US" dirty="0"/>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F39F93E5-AFB6-485C-8E3C-32F92A07875F}" type="datetimeFigureOut">
              <a:rPr lang="en-US" dirty="0"/>
              <a:t>9/11/2025</a:t>
            </a:fld>
            <a:endParaRPr lang="en-US" dirty="0"/>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2845041405"/>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344614" y="792480"/>
            <a:ext cx="5992638" cy="1635484"/>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344614" y="2477991"/>
            <a:ext cx="5992638" cy="663552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77152" y="9321004"/>
            <a:ext cx="1965552" cy="527403"/>
          </a:xfrm>
          <a:prstGeom prst="rect">
            <a:avLst/>
          </a:prstGeom>
        </p:spPr>
        <p:txBody>
          <a:bodyPr vert="horz" lIns="91440" tIns="45720" rIns="91440" bIns="45720" rtlCol="0" anchor="ctr"/>
          <a:lstStyle>
            <a:lvl1pPr algn="l">
              <a:defRPr sz="623">
                <a:solidFill>
                  <a:schemeClr val="tx1"/>
                </a:solidFill>
              </a:defRPr>
            </a:lvl1pPr>
          </a:lstStyle>
          <a:p>
            <a:fld id="{3A332BE1-279E-4118-9FE3-7952B079A510}" type="datetimeFigureOut">
              <a:rPr lang="en-US" dirty="0"/>
              <a:t>9/11/2025</a:t>
            </a:fld>
            <a:endParaRPr lang="en-US" dirty="0"/>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4993044" y="9321004"/>
            <a:ext cx="1578040" cy="527403"/>
          </a:xfrm>
          <a:prstGeom prst="rect">
            <a:avLst/>
          </a:prstGeom>
        </p:spPr>
        <p:txBody>
          <a:bodyPr vert="horz" lIns="91440" tIns="45720" rIns="91440" bIns="45720" rtlCol="0" anchor="ctr"/>
          <a:lstStyle>
            <a:lvl1pPr algn="r">
              <a:defRPr sz="623">
                <a:solidFill>
                  <a:schemeClr val="tx1"/>
                </a:solidFill>
              </a:defRPr>
            </a:lvl1pPr>
          </a:lstStyle>
          <a:p>
            <a:r>
              <a:rPr lang="en-US" dirty="0"/>
              <a:t>
              </a:t>
            </a:r>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6543091" y="9321004"/>
            <a:ext cx="241429" cy="527403"/>
          </a:xfrm>
          <a:prstGeom prst="rect">
            <a:avLst/>
          </a:prstGeom>
        </p:spPr>
        <p:txBody>
          <a:bodyPr vert="horz" lIns="91440" tIns="45720" rIns="91440" bIns="45720" rtlCol="0" anchor="ctr"/>
          <a:lstStyle>
            <a:lvl1pPr algn="r">
              <a:defRPr sz="623">
                <a:solidFill>
                  <a:schemeClr val="tx1"/>
                </a:solidFill>
              </a:defRPr>
            </a:lvl1pPr>
          </a:lstStyle>
          <a:p>
            <a:fld id="{CC057153-B650-4DEB-B370-79DDCFDCE934}" type="slidenum">
              <a:rPr lang="en-US" dirty="0"/>
              <a:t>‹#›</a:t>
            </a:fld>
            <a:endParaRPr lang="en-US" dirty="0"/>
          </a:p>
        </p:txBody>
      </p:sp>
    </p:spTree>
    <p:extLst>
      <p:ext uri="{BB962C8B-B14F-4D97-AF65-F5344CB8AC3E}">
        <p14:creationId xmlns:p14="http://schemas.microsoft.com/office/powerpoint/2010/main" val="3072607956"/>
      </p:ext>
    </p:extLst>
  </p:cSld>
  <p:clrMap bg1="lt1" tx1="dk1" bg2="lt2" tx2="dk2" accent1="accent1" accent2="accent2" accent3="accent3" accent4="accent4" accent5="accent5" accent6="accent6" hlink="hlink" folHlink="folHlink"/>
  <p:sldLayoutIdLst>
    <p:sldLayoutId id="2147483881" r:id="rId1"/>
    <p:sldLayoutId id="2147483882" r:id="rId2"/>
    <p:sldLayoutId id="2147483883" r:id="rId3"/>
    <p:sldLayoutId id="2147483884" r:id="rId4"/>
    <p:sldLayoutId id="2147483885" r:id="rId5"/>
    <p:sldLayoutId id="2147483886" r:id="rId6"/>
    <p:sldLayoutId id="2147483887" r:id="rId7"/>
    <p:sldLayoutId id="2147483888" r:id="rId8"/>
    <p:sldLayoutId id="2147483889" r:id="rId9"/>
    <p:sldLayoutId id="2147483890" r:id="rId10"/>
    <p:sldLayoutId id="2147483891" r:id="rId11"/>
    <p:sldLayoutId id="2147483892" r:id="rId12"/>
  </p:sldLayoutIdLst>
  <p:hf hdr="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5" orient="horz" pos="3120">
          <p15:clr>
            <a:srgbClr val="F26B43"/>
          </p15:clr>
        </p15:guide>
        <p15:guide id="6" pos="2160">
          <p15:clr>
            <a:srgbClr val="F26B43"/>
          </p15:clr>
        </p15:guide>
      </p15:sldGuideLst>
    </p:ext>
  </p:extLst>
</p:sldMaster>
</file>

<file path=ppt/slides/_rels/slide1.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 Id="rId7" Target="../media/image6.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FC000"/>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14" name="図 13"/>
          <p:cNvPicPr>
            <a:picLocks noChangeAspect="1"/>
          </p:cNvPicPr>
          <p:nvPr/>
        </p:nvPicPr>
        <p:blipFill>
          <a:blip r:embed="rId2"/>
          <a:stretch>
            <a:fillRect/>
          </a:stretch>
        </p:blipFill>
        <p:spPr>
          <a:xfrm>
            <a:off x="-12798" y="3316815"/>
            <a:ext cx="1347780" cy="926599"/>
          </a:xfrm>
          <a:prstGeom prst="rect">
            <a:avLst/>
          </a:prstGeom>
        </p:spPr>
      </p:pic>
      <p:sp>
        <p:nvSpPr>
          <p:cNvPr id="4" name="正方形/長方形 3"/>
          <p:cNvSpPr/>
          <p:nvPr/>
        </p:nvSpPr>
        <p:spPr>
          <a:xfrm>
            <a:off x="12796" y="7956998"/>
            <a:ext cx="6845204" cy="14376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Slide Number Placeholder 4">
            <a:extLst>
              <a:ext uri="{FF2B5EF4-FFF2-40B4-BE49-F238E27FC236}">
                <a16:creationId xmlns:a16="http://schemas.microsoft.com/office/drawing/2014/main" id="{7F576313-F1C8-57CB-82F6-54BC07D3B9F4}"/>
              </a:ext>
            </a:extLst>
          </p:cNvPr>
          <p:cNvSpPr>
            <a:spLocks noGrp="1"/>
          </p:cNvSpPr>
          <p:nvPr>
            <p:ph type="sldNum" sz="quarter" idx="4"/>
          </p:nvPr>
        </p:nvSpPr>
        <p:spPr>
          <a:xfrm>
            <a:off x="5831979" y="6073095"/>
            <a:ext cx="302288" cy="409454"/>
          </a:xfrm>
        </p:spPr>
        <p:txBody>
          <a:bodyPr/>
          <a:lstStyle/>
          <a:p>
            <a:fld id="{58FB4751-880F-D840-AAA9-3A15815CC996}" type="slidenum">
              <a:rPr lang="en-US" smtClean="0"/>
              <a:pPr/>
              <a:t>1</a:t>
            </a:fld>
            <a:endParaRPr lang="en-US"/>
          </a:p>
        </p:txBody>
      </p:sp>
      <p:graphicFrame>
        <p:nvGraphicFramePr>
          <p:cNvPr id="7" name="Content Placeholder 4">
            <a:extLst>
              <a:ext uri="{FF2B5EF4-FFF2-40B4-BE49-F238E27FC236}">
                <a16:creationId xmlns:a16="http://schemas.microsoft.com/office/drawing/2014/main" id="{5B6855E3-2188-20C8-4DD6-E45BC792C983}"/>
              </a:ext>
            </a:extLst>
          </p:cNvPr>
          <p:cNvGraphicFramePr>
            <a:graphicFrameLocks/>
          </p:cNvGraphicFramePr>
          <p:nvPr>
            <p:extLst>
              <p:ext uri="{D42A27DB-BD31-4B8C-83A1-F6EECF244321}">
                <p14:modId xmlns:p14="http://schemas.microsoft.com/office/powerpoint/2010/main" val="3863034123"/>
              </p:ext>
            </p:extLst>
          </p:nvPr>
        </p:nvGraphicFramePr>
        <p:xfrm>
          <a:off x="0" y="4173992"/>
          <a:ext cx="6870796" cy="3813482"/>
        </p:xfrm>
        <a:graphic>
          <a:graphicData uri="http://schemas.openxmlformats.org/drawingml/2006/table">
            <a:tbl>
              <a:tblPr firstRow="1" bandRow="1">
                <a:tableStyleId>{C4B1156A-380E-4F78-BDF5-A606A8083BF9}</a:tableStyleId>
              </a:tblPr>
              <a:tblGrid>
                <a:gridCol w="969818">
                  <a:extLst>
                    <a:ext uri="{9D8B030D-6E8A-4147-A177-3AD203B41FA5}">
                      <a16:colId xmlns:a16="http://schemas.microsoft.com/office/drawing/2014/main" val="1689330750"/>
                    </a:ext>
                  </a:extLst>
                </a:gridCol>
                <a:gridCol w="2888056">
                  <a:extLst>
                    <a:ext uri="{9D8B030D-6E8A-4147-A177-3AD203B41FA5}">
                      <a16:colId xmlns:a16="http://schemas.microsoft.com/office/drawing/2014/main" val="2660631934"/>
                    </a:ext>
                  </a:extLst>
                </a:gridCol>
                <a:gridCol w="1926238">
                  <a:extLst>
                    <a:ext uri="{9D8B030D-6E8A-4147-A177-3AD203B41FA5}">
                      <a16:colId xmlns:a16="http://schemas.microsoft.com/office/drawing/2014/main" val="3909717689"/>
                    </a:ext>
                  </a:extLst>
                </a:gridCol>
                <a:gridCol w="1086684">
                  <a:extLst>
                    <a:ext uri="{9D8B030D-6E8A-4147-A177-3AD203B41FA5}">
                      <a16:colId xmlns:a16="http://schemas.microsoft.com/office/drawing/2014/main" val="1603189107"/>
                    </a:ext>
                  </a:extLst>
                </a:gridCol>
              </a:tblGrid>
              <a:tr h="467671">
                <a:tc>
                  <a:txBody>
                    <a:bodyPr/>
                    <a:lstStyle/>
                    <a:p>
                      <a:r>
                        <a:rPr lang="ja-JP" altLang="en-US" sz="1800" b="0" dirty="0">
                          <a:solidFill>
                            <a:schemeClr val="tx1"/>
                          </a:solidFill>
                        </a:rPr>
                        <a:t>開催日</a:t>
                      </a:r>
                    </a:p>
                  </a:txBody>
                  <a:tcPr marL="41791" marR="41791" marT="20896" marB="20896" anchor="ctr"/>
                </a:tc>
                <a:tc>
                  <a:txBody>
                    <a:bodyPr/>
                    <a:lstStyle/>
                    <a:p>
                      <a:r>
                        <a:rPr lang="ja-JP" altLang="en-US" sz="1800" b="0" dirty="0">
                          <a:solidFill>
                            <a:schemeClr val="tx1"/>
                          </a:solidFill>
                        </a:rPr>
                        <a:t>事業所名</a:t>
                      </a:r>
                      <a:endParaRPr lang="en-US" altLang="ja-JP" sz="1800" b="0" dirty="0">
                        <a:solidFill>
                          <a:schemeClr val="tx1"/>
                        </a:solidFill>
                      </a:endParaRPr>
                    </a:p>
                  </a:txBody>
                  <a:tcPr marL="41791" marR="41791" marT="20896" marB="20896" anchor="ctr"/>
                </a:tc>
                <a:tc>
                  <a:txBody>
                    <a:bodyPr/>
                    <a:lstStyle/>
                    <a:p>
                      <a:r>
                        <a:rPr lang="ja-JP" altLang="en-US" sz="1800" b="0" dirty="0">
                          <a:solidFill>
                            <a:schemeClr val="tx1"/>
                          </a:solidFill>
                        </a:rPr>
                        <a:t>職種</a:t>
                      </a:r>
                      <a:endParaRPr lang="en-US" sz="1800" b="0" dirty="0">
                        <a:solidFill>
                          <a:schemeClr val="tx1"/>
                        </a:solidFill>
                      </a:endParaRPr>
                    </a:p>
                  </a:txBody>
                  <a:tcPr marL="41791" marR="41791" marT="20896" marB="20896" anchor="ctr"/>
                </a:tc>
                <a:tc>
                  <a:txBody>
                    <a:bodyPr/>
                    <a:lstStyle/>
                    <a:p>
                      <a:r>
                        <a:rPr lang="ja-JP" altLang="en-US" sz="1800" b="0" dirty="0">
                          <a:solidFill>
                            <a:schemeClr val="tx1"/>
                          </a:solidFill>
                        </a:rPr>
                        <a:t>就業場所</a:t>
                      </a:r>
                      <a:endParaRPr lang="en-US" sz="1800" b="0" dirty="0">
                        <a:solidFill>
                          <a:schemeClr val="tx1"/>
                        </a:solidFill>
                      </a:endParaRPr>
                    </a:p>
                  </a:txBody>
                  <a:tcPr marL="41791" marR="41791" marT="20896" marB="20896" anchor="ctr"/>
                </a:tc>
                <a:extLst>
                  <a:ext uri="{0D108BD9-81ED-4DB2-BD59-A6C34878D82A}">
                    <a16:rowId xmlns:a16="http://schemas.microsoft.com/office/drawing/2014/main" val="479928716"/>
                  </a:ext>
                </a:extLst>
              </a:tr>
              <a:tr h="790870">
                <a:tc>
                  <a:txBody>
                    <a:bodyPr/>
                    <a:lstStyle/>
                    <a:p>
                      <a:r>
                        <a:rPr lang="en-US" sz="2000" b="1" dirty="0">
                          <a:solidFill>
                            <a:schemeClr val="tx1"/>
                          </a:solidFill>
                        </a:rPr>
                        <a:t>10/2</a:t>
                      </a:r>
                      <a:r>
                        <a:rPr lang="ja-JP" altLang="en-US" sz="2000" b="1" dirty="0">
                          <a:solidFill>
                            <a:schemeClr val="tx1"/>
                          </a:solidFill>
                        </a:rPr>
                        <a:t>（木）</a:t>
                      </a:r>
                      <a:endParaRPr lang="en-US" altLang="ja-JP" sz="2000" b="1" dirty="0">
                        <a:solidFill>
                          <a:schemeClr val="tx1"/>
                        </a:solidFill>
                      </a:endParaRPr>
                    </a:p>
                  </a:txBody>
                  <a:tcPr marL="41791" marR="41791" marT="20896" marB="20896" anchor="ctr"/>
                </a:tc>
                <a:tc>
                  <a:txBody>
                    <a:bodyPr/>
                    <a:lstStyle/>
                    <a:p>
                      <a:r>
                        <a:rPr lang="ja-JP" altLang="en-US" sz="1400" b="1" dirty="0">
                          <a:solidFill>
                            <a:schemeClr val="tx1"/>
                          </a:solidFill>
                        </a:rPr>
                        <a:t>（株）</a:t>
                      </a:r>
                      <a:r>
                        <a:rPr lang="en-US" altLang="ja-JP" sz="1400" b="1" dirty="0">
                          <a:solidFill>
                            <a:schemeClr val="tx1"/>
                          </a:solidFill>
                        </a:rPr>
                        <a:t>SOYOKAZE</a:t>
                      </a:r>
                    </a:p>
                    <a:p>
                      <a:r>
                        <a:rPr lang="ja-JP" altLang="en-US" sz="1400" b="1" dirty="0">
                          <a:solidFill>
                            <a:schemeClr val="tx1"/>
                          </a:solidFill>
                        </a:rPr>
                        <a:t>横浜能見台ケアセンター</a:t>
                      </a:r>
                      <a:r>
                        <a:rPr lang="ja-JP" altLang="en-US" sz="1600" b="1" dirty="0">
                          <a:solidFill>
                            <a:schemeClr val="tx1"/>
                          </a:solidFill>
                        </a:rPr>
                        <a:t>そよ風</a:t>
                      </a:r>
                      <a:endParaRPr lang="en-US" altLang="ja-JP" sz="1600" b="1" dirty="0">
                        <a:solidFill>
                          <a:schemeClr val="tx1"/>
                        </a:solidFill>
                      </a:endParaRPr>
                    </a:p>
                    <a:p>
                      <a:r>
                        <a:rPr lang="en-US" altLang="ja-JP" sz="1600" b="1" dirty="0">
                          <a:solidFill>
                            <a:schemeClr val="tx1"/>
                          </a:solidFill>
                        </a:rPr>
                        <a:t>1412-916014-8</a:t>
                      </a:r>
                    </a:p>
                  </a:txBody>
                  <a:tcPr marL="41791" marR="41791" marT="20896" marB="20896" anchor="ctr"/>
                </a:tc>
                <a:tc>
                  <a:txBody>
                    <a:bodyPr/>
                    <a:lstStyle/>
                    <a:p>
                      <a:r>
                        <a:rPr lang="ja-JP" altLang="en-US" sz="1800" b="1" dirty="0">
                          <a:solidFill>
                            <a:schemeClr val="tx1"/>
                          </a:solidFill>
                        </a:rPr>
                        <a:t>介護職員・調理他</a:t>
                      </a:r>
                      <a:endParaRPr lang="en-US" altLang="ja-JP" sz="1800" b="1" dirty="0">
                        <a:solidFill>
                          <a:schemeClr val="tx1"/>
                        </a:solidFill>
                      </a:endParaRPr>
                    </a:p>
                  </a:txBody>
                  <a:tcPr marL="41791" marR="41791" marT="20896" marB="20896" anchor="ctr"/>
                </a:tc>
                <a:tc>
                  <a:txBody>
                    <a:bodyPr/>
                    <a:lstStyle/>
                    <a:p>
                      <a:pPr lvl="0">
                        <a:buNone/>
                      </a:pPr>
                      <a:r>
                        <a:rPr lang="ja-JP" altLang="en-US" sz="2000" b="1" dirty="0">
                          <a:solidFill>
                            <a:schemeClr val="tx1"/>
                          </a:solidFill>
                        </a:rPr>
                        <a:t>金沢区</a:t>
                      </a:r>
                      <a:endParaRPr lang="en-US" altLang="ja-JP" sz="2000" b="1" dirty="0">
                        <a:solidFill>
                          <a:schemeClr val="tx1"/>
                        </a:solidFill>
                      </a:endParaRPr>
                    </a:p>
                    <a:p>
                      <a:pPr lvl="0">
                        <a:buNone/>
                      </a:pPr>
                      <a:r>
                        <a:rPr lang="ja-JP" altLang="en-US" sz="2000" b="1" dirty="0">
                          <a:solidFill>
                            <a:schemeClr val="tx1"/>
                          </a:solidFill>
                        </a:rPr>
                        <a:t>能見台</a:t>
                      </a:r>
                      <a:endParaRPr lang="en-US" altLang="ja-JP" sz="2000" b="1" dirty="0">
                        <a:solidFill>
                          <a:schemeClr val="tx1"/>
                        </a:solidFill>
                      </a:endParaRPr>
                    </a:p>
                  </a:txBody>
                  <a:tcPr marL="41791" marR="41791" marT="20896" marB="20896" anchor="ctr"/>
                </a:tc>
                <a:extLst>
                  <a:ext uri="{0D108BD9-81ED-4DB2-BD59-A6C34878D82A}">
                    <a16:rowId xmlns:a16="http://schemas.microsoft.com/office/drawing/2014/main" val="1760208656"/>
                  </a:ext>
                </a:extLst>
              </a:tr>
              <a:tr h="847165">
                <a:tc>
                  <a:txBody>
                    <a:bodyPr/>
                    <a:lstStyle/>
                    <a:p>
                      <a:r>
                        <a:rPr lang="en-US" sz="2000" b="1" dirty="0">
                          <a:solidFill>
                            <a:schemeClr val="tx1"/>
                          </a:solidFill>
                        </a:rPr>
                        <a:t>10/6</a:t>
                      </a:r>
                      <a:r>
                        <a:rPr lang="ja-JP" altLang="en-US" sz="2000" b="1" dirty="0">
                          <a:solidFill>
                            <a:schemeClr val="tx1"/>
                          </a:solidFill>
                        </a:rPr>
                        <a:t>（月）</a:t>
                      </a:r>
                      <a:endParaRPr lang="en-US" sz="2000" b="1" dirty="0">
                        <a:solidFill>
                          <a:schemeClr val="tx1"/>
                        </a:solidFill>
                      </a:endParaRPr>
                    </a:p>
                  </a:txBody>
                  <a:tcPr marL="41791" marR="41791" marT="20896" marB="20896" anchor="ctr"/>
                </a:tc>
                <a:tc>
                  <a:txBody>
                    <a:bodyPr/>
                    <a:lstStyle/>
                    <a:p>
                      <a:r>
                        <a:rPr lang="ja-JP" altLang="en-US" sz="1600" b="1" dirty="0"/>
                        <a:t>横浜市</a:t>
                      </a:r>
                      <a:r>
                        <a:rPr lang="ja-JP" altLang="en-US" sz="1700" b="1" dirty="0"/>
                        <a:t>能見台地域ケアプラザ</a:t>
                      </a:r>
                      <a:endParaRPr lang="en-US" altLang="ja-JP" sz="1700" b="1" dirty="0"/>
                    </a:p>
                    <a:p>
                      <a:r>
                        <a:rPr lang="en-US" altLang="ja-JP" b="1" dirty="0"/>
                        <a:t>1412-104136-6</a:t>
                      </a:r>
                    </a:p>
                  </a:txBody>
                  <a:tcPr marL="41791" marR="41791" marT="20896" marB="20896" anchor="ctr"/>
                </a:tc>
                <a:tc>
                  <a:txBody>
                    <a:bodyPr/>
                    <a:lstStyle/>
                    <a:p>
                      <a:r>
                        <a:rPr lang="ja-JP" altLang="en-US" b="1" dirty="0"/>
                        <a:t>ケアマネージャー・看護他</a:t>
                      </a:r>
                      <a:endParaRPr lang="en-US" altLang="ja-JP" b="1" dirty="0"/>
                    </a:p>
                  </a:txBody>
                  <a:tcPr marL="41791" marR="41791" marT="20896" marB="20896" anchor="ctr"/>
                </a:tc>
                <a:tc>
                  <a:txBody>
                    <a:bodyPr/>
                    <a:lstStyle/>
                    <a:p>
                      <a:r>
                        <a:rPr lang="ja-JP" altLang="en-US" sz="1800" b="1" dirty="0">
                          <a:solidFill>
                            <a:schemeClr val="tx1"/>
                          </a:solidFill>
                        </a:rPr>
                        <a:t>金沢区</a:t>
                      </a:r>
                      <a:endParaRPr lang="en-US" altLang="ja-JP" sz="1800" b="1" dirty="0">
                        <a:solidFill>
                          <a:schemeClr val="tx1"/>
                        </a:solidFill>
                      </a:endParaRPr>
                    </a:p>
                    <a:p>
                      <a:r>
                        <a:rPr lang="ja-JP" altLang="en-US" sz="1800" b="1" dirty="0">
                          <a:solidFill>
                            <a:schemeClr val="tx1"/>
                          </a:solidFill>
                        </a:rPr>
                        <a:t>能見台</a:t>
                      </a:r>
                      <a:endParaRPr lang="en-US" altLang="ja-JP" sz="1800" b="1" dirty="0">
                        <a:solidFill>
                          <a:schemeClr val="tx1"/>
                        </a:solidFill>
                      </a:endParaRPr>
                    </a:p>
                  </a:txBody>
                  <a:tcPr marL="41791" marR="41791" marT="20896" marB="20896" anchor="ctr"/>
                </a:tc>
                <a:extLst>
                  <a:ext uri="{0D108BD9-81ED-4DB2-BD59-A6C34878D82A}">
                    <a16:rowId xmlns:a16="http://schemas.microsoft.com/office/drawing/2014/main" val="4262786720"/>
                  </a:ext>
                </a:extLst>
              </a:tr>
              <a:tr h="874058">
                <a:tc>
                  <a:txBody>
                    <a:bodyPr/>
                    <a:lstStyle/>
                    <a:p>
                      <a:pPr lvl="0">
                        <a:buNone/>
                      </a:pPr>
                      <a:r>
                        <a:rPr lang="en-US" sz="2000" b="1" dirty="0">
                          <a:solidFill>
                            <a:schemeClr val="tx1"/>
                          </a:solidFill>
                        </a:rPr>
                        <a:t>10/8</a:t>
                      </a:r>
                      <a:r>
                        <a:rPr lang="ja-JP" altLang="en-US" sz="2000" b="1" dirty="0">
                          <a:solidFill>
                            <a:schemeClr val="tx1"/>
                          </a:solidFill>
                        </a:rPr>
                        <a:t>（水）</a:t>
                      </a:r>
                      <a:endParaRPr lang="en-US" sz="2000" b="1" dirty="0">
                        <a:solidFill>
                          <a:schemeClr val="tx1"/>
                        </a:solidFill>
                      </a:endParaRPr>
                    </a:p>
                  </a:txBody>
                  <a:tcPr marL="41791" marR="41791" marT="20896" marB="20896" anchor="ctr"/>
                </a:tc>
                <a:tc>
                  <a:txBody>
                    <a:bodyPr/>
                    <a:lstStyle/>
                    <a:p>
                      <a:r>
                        <a:rPr lang="ja-JP" altLang="en-US" b="1" dirty="0"/>
                        <a:t>大塚刷毛製造株式会社</a:t>
                      </a:r>
                      <a:endParaRPr lang="en-US" altLang="ja-JP" b="1" dirty="0"/>
                    </a:p>
                    <a:p>
                      <a:r>
                        <a:rPr lang="en-US" altLang="ja-JP" b="1" dirty="0"/>
                        <a:t>1308-451244-9</a:t>
                      </a:r>
                    </a:p>
                  </a:txBody>
                  <a:tcPr marL="41791" marR="41791" marT="20896" marB="20896" anchor="ctr"/>
                </a:tc>
                <a:tc>
                  <a:txBody>
                    <a:bodyPr/>
                    <a:lstStyle/>
                    <a:p>
                      <a:r>
                        <a:rPr lang="ja-JP" altLang="en-US" b="1" dirty="0"/>
                        <a:t>塗装用機器</a:t>
                      </a:r>
                      <a:br>
                        <a:rPr lang="en-US" altLang="ja-JP" b="1" dirty="0"/>
                      </a:br>
                      <a:r>
                        <a:rPr lang="ja-JP" altLang="en-US" b="1" dirty="0"/>
                        <a:t>メンテナンス</a:t>
                      </a:r>
                      <a:endParaRPr lang="en-US" altLang="ja-JP" b="1" dirty="0"/>
                    </a:p>
                  </a:txBody>
                  <a:tcPr marL="41791" marR="41791" marT="20896" marB="20896" anchor="ctr"/>
                </a:tc>
                <a:tc>
                  <a:txBody>
                    <a:bodyPr/>
                    <a:lstStyle/>
                    <a:p>
                      <a:r>
                        <a:rPr lang="ja-JP" altLang="en-US" sz="1800" b="1" dirty="0">
                          <a:solidFill>
                            <a:schemeClr val="tx1"/>
                          </a:solidFill>
                        </a:rPr>
                        <a:t>金沢区</a:t>
                      </a:r>
                      <a:endParaRPr lang="en-US" altLang="ja-JP" sz="1800" b="1" dirty="0">
                        <a:solidFill>
                          <a:schemeClr val="tx1"/>
                        </a:solidFill>
                      </a:endParaRPr>
                    </a:p>
                    <a:p>
                      <a:r>
                        <a:rPr lang="ja-JP" altLang="en-US" sz="1800" b="1" dirty="0">
                          <a:solidFill>
                            <a:schemeClr val="tx1"/>
                          </a:solidFill>
                        </a:rPr>
                        <a:t>福浦</a:t>
                      </a:r>
                      <a:endParaRPr lang="en-US" altLang="ja-JP" sz="1800" b="1" dirty="0">
                        <a:solidFill>
                          <a:schemeClr val="tx1"/>
                        </a:solidFill>
                      </a:endParaRPr>
                    </a:p>
                  </a:txBody>
                  <a:tcPr marL="41791" marR="41791" marT="20896" marB="20896" anchor="ctr"/>
                </a:tc>
                <a:extLst>
                  <a:ext uri="{0D108BD9-81ED-4DB2-BD59-A6C34878D82A}">
                    <a16:rowId xmlns:a16="http://schemas.microsoft.com/office/drawing/2014/main" val="3634243071"/>
                  </a:ext>
                </a:extLst>
              </a:tr>
              <a:tr h="833718">
                <a:tc>
                  <a:txBody>
                    <a:bodyPr/>
                    <a:lstStyle/>
                    <a:p>
                      <a:pPr lvl="0">
                        <a:buNone/>
                      </a:pPr>
                      <a:r>
                        <a:rPr lang="en-US" sz="2000" b="1" dirty="0">
                          <a:solidFill>
                            <a:schemeClr val="tx1"/>
                          </a:solidFill>
                        </a:rPr>
                        <a:t>10/9</a:t>
                      </a:r>
                      <a:r>
                        <a:rPr lang="ja-JP" altLang="en-US" sz="2000" b="1" dirty="0">
                          <a:solidFill>
                            <a:schemeClr val="tx1"/>
                          </a:solidFill>
                        </a:rPr>
                        <a:t>（木）</a:t>
                      </a:r>
                      <a:endParaRPr lang="en-US" sz="2000" b="1" dirty="0">
                        <a:solidFill>
                          <a:schemeClr val="tx1"/>
                        </a:solidFill>
                      </a:endParaRPr>
                    </a:p>
                  </a:txBody>
                  <a:tcPr marL="41791" marR="41791" marT="20896" marB="20896" anchor="ctr"/>
                </a:tc>
                <a:tc>
                  <a:txBody>
                    <a:bodyPr/>
                    <a:lstStyle/>
                    <a:p>
                      <a:r>
                        <a:rPr lang="ja-JP" altLang="en-US" b="1" dirty="0"/>
                        <a:t>ＳＧモータース株式会社</a:t>
                      </a:r>
                      <a:endParaRPr lang="en-US" altLang="ja-JP" b="1" dirty="0"/>
                    </a:p>
                    <a:p>
                      <a:r>
                        <a:rPr lang="en-US" altLang="ja-JP" b="1" dirty="0"/>
                        <a:t>1313-623047-4</a:t>
                      </a:r>
                    </a:p>
                  </a:txBody>
                  <a:tcPr marL="41791" marR="41791" marT="20896" marB="20896" anchor="ctr"/>
                </a:tc>
                <a:tc>
                  <a:txBody>
                    <a:bodyPr/>
                    <a:lstStyle/>
                    <a:p>
                      <a:r>
                        <a:rPr lang="ja-JP" altLang="en-US" b="1" dirty="0"/>
                        <a:t>自動車整備職</a:t>
                      </a:r>
                      <a:endParaRPr lang="en-US" altLang="ja-JP" b="1" dirty="0"/>
                    </a:p>
                  </a:txBody>
                  <a:tcPr marL="41791" marR="41791" marT="20896" marB="20896" anchor="ctr"/>
                </a:tc>
                <a:tc>
                  <a:txBody>
                    <a:bodyPr/>
                    <a:lstStyle/>
                    <a:p>
                      <a:r>
                        <a:rPr lang="ja-JP" altLang="en-US" sz="1800" b="1" dirty="0">
                          <a:solidFill>
                            <a:schemeClr val="tx1"/>
                          </a:solidFill>
                        </a:rPr>
                        <a:t>金沢区</a:t>
                      </a:r>
                      <a:endParaRPr lang="en-US" altLang="ja-JP" sz="1800" b="1" dirty="0">
                        <a:solidFill>
                          <a:schemeClr val="tx1"/>
                        </a:solidFill>
                      </a:endParaRPr>
                    </a:p>
                    <a:p>
                      <a:r>
                        <a:rPr lang="ja-JP" altLang="en-US" sz="1800" b="1" dirty="0">
                          <a:solidFill>
                            <a:schemeClr val="tx1"/>
                          </a:solidFill>
                        </a:rPr>
                        <a:t>福浦</a:t>
                      </a:r>
                      <a:endParaRPr lang="en-US" altLang="ja-JP" sz="1800" b="1" dirty="0">
                        <a:solidFill>
                          <a:schemeClr val="tx1"/>
                        </a:solidFill>
                      </a:endParaRPr>
                    </a:p>
                  </a:txBody>
                  <a:tcPr marL="41791" marR="41791" marT="20896" marB="20896" anchor="ctr"/>
                </a:tc>
                <a:extLst>
                  <a:ext uri="{0D108BD9-81ED-4DB2-BD59-A6C34878D82A}">
                    <a16:rowId xmlns:a16="http://schemas.microsoft.com/office/drawing/2014/main" val="1068962462"/>
                  </a:ext>
                </a:extLst>
              </a:tr>
            </a:tbl>
          </a:graphicData>
        </a:graphic>
      </p:graphicFrame>
      <p:sp>
        <p:nvSpPr>
          <p:cNvPr id="8" name="正方形/長方形 7"/>
          <p:cNvSpPr/>
          <p:nvPr/>
        </p:nvSpPr>
        <p:spPr>
          <a:xfrm rot="10240465" flipV="1">
            <a:off x="-353171" y="449102"/>
            <a:ext cx="2966280" cy="400110"/>
          </a:xfrm>
          <a:prstGeom prst="rect">
            <a:avLst/>
          </a:prstGeom>
          <a:noFill/>
          <a:effectLst>
            <a:outerShdw blurRad="50800" dist="38100" dir="2700000" algn="tl" rotWithShape="0">
              <a:prstClr val="black">
                <a:alpha val="40000"/>
              </a:prstClr>
            </a:outerShdw>
          </a:effectLst>
        </p:spPr>
        <p:txBody>
          <a:bodyPr wrap="square" lIns="91440" tIns="45720" rIns="91440" bIns="45720" anchor="t">
            <a:spAutoFit/>
          </a:bodyPr>
          <a:lstStyle/>
          <a:p>
            <a:pPr algn="ctr"/>
            <a:r>
              <a:rPr lang="ja-JP" altLang="en-US" sz="2000" dirty="0">
                <a:ln w="0"/>
                <a:latin typeface="HGSSoeiKakugothicUB"/>
                <a:ea typeface="HGSSoeiKakugothicUB"/>
              </a:rPr>
              <a:t>あえる！話せる！</a:t>
            </a:r>
          </a:p>
        </p:txBody>
      </p:sp>
      <p:sp>
        <p:nvSpPr>
          <p:cNvPr id="9" name="正方形/長方形 8"/>
          <p:cNvSpPr/>
          <p:nvPr/>
        </p:nvSpPr>
        <p:spPr>
          <a:xfrm>
            <a:off x="14111" y="1440802"/>
            <a:ext cx="5705650" cy="1323439"/>
          </a:xfrm>
          <a:prstGeom prst="rect">
            <a:avLst/>
          </a:prstGeom>
          <a:noFill/>
          <a:effectLst>
            <a:outerShdw blurRad="50800" dist="38100" dir="2700000" algn="tl" rotWithShape="0">
              <a:prstClr val="black">
                <a:alpha val="40000"/>
              </a:prstClr>
            </a:outerShdw>
          </a:effectLst>
        </p:spPr>
        <p:txBody>
          <a:bodyPr wrap="square" lIns="91440" tIns="45720" rIns="91440" bIns="45720" anchor="t">
            <a:spAutoFit/>
          </a:bodyPr>
          <a:lstStyle/>
          <a:p>
            <a:pPr algn="ctr"/>
            <a:r>
              <a:rPr lang="ja-JP" altLang="en-US" sz="8000" b="1" dirty="0">
                <a:ln w="22225">
                  <a:solidFill>
                    <a:schemeClr val="accent1">
                      <a:lumMod val="25000"/>
                    </a:schemeClr>
                  </a:solidFill>
                  <a:prstDash val="solid"/>
                </a:ln>
                <a:solidFill>
                  <a:srgbClr val="FF0000"/>
                </a:solidFill>
                <a:latin typeface="HGPSoeiKakugothicUB"/>
                <a:ea typeface="HGPSoeiKakugothicUB"/>
              </a:rPr>
              <a:t>みー</a:t>
            </a:r>
            <a:r>
              <a:rPr lang="ja-JP" altLang="en-US" sz="8000" b="1" dirty="0" err="1">
                <a:ln w="22225">
                  <a:solidFill>
                    <a:schemeClr val="accent1">
                      <a:lumMod val="25000"/>
                    </a:schemeClr>
                  </a:solidFill>
                  <a:prstDash val="solid"/>
                </a:ln>
                <a:solidFill>
                  <a:srgbClr val="FF0000"/>
                </a:solidFill>
                <a:latin typeface="HGPSoeiKakugothicUB"/>
                <a:ea typeface="HGPSoeiKakugothicUB"/>
              </a:rPr>
              <a:t>つ</a:t>
            </a:r>
            <a:r>
              <a:rPr lang="ja-JP" altLang="en-US" sz="8000" b="1" dirty="0">
                <a:ln w="22225">
                  <a:solidFill>
                    <a:schemeClr val="accent1">
                      <a:lumMod val="25000"/>
                    </a:schemeClr>
                  </a:solidFill>
                  <a:prstDash val="solid"/>
                </a:ln>
                <a:solidFill>
                  <a:srgbClr val="FF0000"/>
                </a:solidFill>
                <a:latin typeface="HGPSoeiKakugothicUB"/>
                <a:ea typeface="HGPSoeiKakugothicUB"/>
              </a:rPr>
              <a:t>ジョブ</a:t>
            </a:r>
          </a:p>
        </p:txBody>
      </p:sp>
      <p:sp>
        <p:nvSpPr>
          <p:cNvPr id="10" name="角丸四角形 9"/>
          <p:cNvSpPr/>
          <p:nvPr/>
        </p:nvSpPr>
        <p:spPr>
          <a:xfrm>
            <a:off x="2245825" y="-4634"/>
            <a:ext cx="4626286" cy="1442996"/>
          </a:xfrm>
          <a:prstGeom prst="roundRect">
            <a:avLst>
              <a:gd name="adj" fmla="val 19415"/>
            </a:avLst>
          </a:prstGeom>
          <a:solidFill>
            <a:srgbClr val="07E4E9"/>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kumimoji="1" lang="en-US" altLang="ja-JP" sz="2200" b="1" dirty="0">
                <a:solidFill>
                  <a:srgbClr val="FFFF00"/>
                </a:solidFill>
                <a:latin typeface="HGSGothicE"/>
                <a:ea typeface="HGSGothicE"/>
              </a:rPr>
              <a:t>10</a:t>
            </a:r>
            <a:r>
              <a:rPr kumimoji="1" lang="ja-JP" altLang="en-US" sz="2200" b="1" dirty="0">
                <a:solidFill>
                  <a:srgbClr val="FFFF00"/>
                </a:solidFill>
                <a:latin typeface="HGSGothicE"/>
                <a:ea typeface="HGSGothicE"/>
              </a:rPr>
              <a:t>月第</a:t>
            </a:r>
            <a:r>
              <a:rPr kumimoji="1" lang="en-US" altLang="ja-JP" sz="2200" b="1" dirty="0">
                <a:solidFill>
                  <a:srgbClr val="FFFF00"/>
                </a:solidFill>
                <a:latin typeface="HGSGothicE"/>
                <a:ea typeface="HGSGothicE"/>
              </a:rPr>
              <a:t>1</a:t>
            </a:r>
            <a:r>
              <a:rPr kumimoji="1" lang="ja-JP" altLang="en-US" sz="2200" b="1" dirty="0">
                <a:solidFill>
                  <a:srgbClr val="FFFF00"/>
                </a:solidFill>
                <a:latin typeface="HGSGothicE"/>
                <a:ea typeface="HGSGothicE"/>
              </a:rPr>
              <a:t>～</a:t>
            </a:r>
            <a:r>
              <a:rPr kumimoji="1" lang="en-US" altLang="ja-JP" sz="2200" b="1" dirty="0">
                <a:solidFill>
                  <a:srgbClr val="FFFF00"/>
                </a:solidFill>
                <a:latin typeface="HGSGothicE"/>
                <a:ea typeface="HGSGothicE"/>
              </a:rPr>
              <a:t>2</a:t>
            </a:r>
            <a:r>
              <a:rPr kumimoji="1" lang="ja-JP" altLang="en-US" sz="2200" b="1" dirty="0">
                <a:solidFill>
                  <a:srgbClr val="FFFF00"/>
                </a:solidFill>
                <a:latin typeface="HGSGothicE"/>
                <a:ea typeface="HGSGothicE"/>
              </a:rPr>
              <a:t>週の開催スケジュール</a:t>
            </a:r>
            <a:endParaRPr lang="en-US" altLang="ja-JP" sz="2200" b="1" dirty="0">
              <a:solidFill>
                <a:srgbClr val="FFFF00"/>
              </a:solidFill>
              <a:latin typeface="HGSGothicE"/>
              <a:ea typeface="HGSGothicE"/>
            </a:endParaRPr>
          </a:p>
          <a:p>
            <a:r>
              <a:rPr kumimoji="1" lang="ja-JP" altLang="en-US" sz="1500" dirty="0">
                <a:solidFill>
                  <a:srgbClr val="FFFF00"/>
                </a:solidFill>
                <a:latin typeface="HGSGothicE"/>
                <a:ea typeface="HGSGothicE"/>
              </a:rPr>
              <a:t>開催時間</a:t>
            </a:r>
            <a:r>
              <a:rPr kumimoji="1" lang="ja-JP" altLang="en-US" sz="1500" b="1" dirty="0">
                <a:solidFill>
                  <a:srgbClr val="FFFF00"/>
                </a:solidFill>
                <a:latin typeface="HGSGothicE"/>
                <a:ea typeface="HGSGothicE"/>
              </a:rPr>
              <a:t>：</a:t>
            </a:r>
            <a:r>
              <a:rPr kumimoji="1" lang="ja-JP" altLang="en-US" sz="2000" dirty="0">
                <a:solidFill>
                  <a:srgbClr val="FFFF00"/>
                </a:solidFill>
                <a:latin typeface="HGSGothicE"/>
                <a:ea typeface="HGSGothicE"/>
              </a:rPr>
              <a:t>９：３０～１１：３０ </a:t>
            </a:r>
            <a:endParaRPr kumimoji="1" lang="en-US" altLang="ja-JP" sz="1200" b="1" dirty="0">
              <a:solidFill>
                <a:srgbClr val="FFFF00"/>
              </a:solidFill>
              <a:latin typeface="HGSGothicE"/>
              <a:ea typeface="HGSGothicE"/>
            </a:endParaRPr>
          </a:p>
          <a:p>
            <a:r>
              <a:rPr kumimoji="1" lang="ja-JP" altLang="en-US" sz="1200" b="1" dirty="0">
                <a:solidFill>
                  <a:srgbClr val="FFFF00"/>
                </a:solidFill>
                <a:latin typeface="HGSGothicE"/>
                <a:ea typeface="HGSGothicE"/>
              </a:rPr>
              <a:t>（受付終了１１：２０）</a:t>
            </a:r>
            <a:endParaRPr lang="en-US" altLang="ja-JP" sz="1200" b="1" dirty="0">
              <a:solidFill>
                <a:srgbClr val="FFFF00"/>
              </a:solidFill>
              <a:latin typeface="HGSGothicE"/>
              <a:ea typeface="HGSGothicE"/>
            </a:endParaRPr>
          </a:p>
          <a:p>
            <a:r>
              <a:rPr kumimoji="1" lang="ja-JP" altLang="en-US" sz="1500" dirty="0">
                <a:solidFill>
                  <a:srgbClr val="FFFF00"/>
                </a:solidFill>
                <a:latin typeface="HGSGothicE"/>
                <a:ea typeface="HGSGothicE"/>
              </a:rPr>
              <a:t>開催場所：</a:t>
            </a:r>
            <a:r>
              <a:rPr kumimoji="1" lang="en-US" altLang="ja-JP" sz="2000" dirty="0">
                <a:solidFill>
                  <a:srgbClr val="FFFF00"/>
                </a:solidFill>
                <a:latin typeface="HGSGothicE"/>
                <a:ea typeface="HGSGothicE"/>
              </a:rPr>
              <a:t>1</a:t>
            </a:r>
            <a:r>
              <a:rPr kumimoji="1" lang="ja-JP" altLang="en-US" sz="2000" dirty="0">
                <a:solidFill>
                  <a:srgbClr val="FFFF00"/>
                </a:solidFill>
                <a:latin typeface="HGSGothicE"/>
                <a:ea typeface="HGSGothicE"/>
              </a:rPr>
              <a:t>階　特設ブース</a:t>
            </a:r>
            <a:endParaRPr lang="ja-JP" altLang="en-US" sz="2000" dirty="0">
              <a:solidFill>
                <a:srgbClr val="FFFF00"/>
              </a:solidFill>
              <a:latin typeface="HGSGothicE"/>
              <a:ea typeface="HGSGothicE"/>
            </a:endParaRPr>
          </a:p>
        </p:txBody>
      </p:sp>
      <p:sp>
        <p:nvSpPr>
          <p:cNvPr id="13" name="角丸四角形 12"/>
          <p:cNvSpPr/>
          <p:nvPr/>
        </p:nvSpPr>
        <p:spPr>
          <a:xfrm>
            <a:off x="5066956" y="8477249"/>
            <a:ext cx="1667219" cy="108000"/>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9" name="図 18"/>
          <p:cNvPicPr>
            <a:picLocks noChangeAspect="1"/>
          </p:cNvPicPr>
          <p:nvPr/>
        </p:nvPicPr>
        <p:blipFill>
          <a:blip r:embed="rId3"/>
          <a:stretch>
            <a:fillRect/>
          </a:stretch>
        </p:blipFill>
        <p:spPr>
          <a:xfrm>
            <a:off x="3184762" y="2558467"/>
            <a:ext cx="2146059" cy="2141092"/>
          </a:xfrm>
          <a:prstGeom prst="rect">
            <a:avLst/>
          </a:prstGeom>
        </p:spPr>
      </p:pic>
      <p:sp>
        <p:nvSpPr>
          <p:cNvPr id="34" name="角丸四角形 33"/>
          <p:cNvSpPr/>
          <p:nvPr/>
        </p:nvSpPr>
        <p:spPr>
          <a:xfrm>
            <a:off x="3276256" y="8664799"/>
            <a:ext cx="1332918" cy="108000"/>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角丸四角形 32"/>
          <p:cNvSpPr/>
          <p:nvPr/>
        </p:nvSpPr>
        <p:spPr>
          <a:xfrm>
            <a:off x="104431" y="8664798"/>
            <a:ext cx="1752944" cy="108000"/>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1284477" y="3911157"/>
            <a:ext cx="2349940" cy="188450"/>
          </a:xfrm>
          <a:prstGeom prst="rect">
            <a:avLst/>
          </a:prstGeom>
          <a:noFill/>
        </p:spPr>
        <p:txBody>
          <a:bodyPr wrap="square" rtlCol="0">
            <a:spAutoFit/>
          </a:bodyPr>
          <a:lstStyle/>
          <a:p>
            <a:pPr>
              <a:lnSpc>
                <a:spcPct val="120000"/>
              </a:lnSpc>
              <a:spcAft>
                <a:spcPts val="600"/>
              </a:spcAft>
              <a:buClr>
                <a:schemeClr val="tx2"/>
              </a:buClr>
            </a:pPr>
            <a:r>
              <a:rPr kumimoji="1" lang="en-US" altLang="ja-JP" sz="600" dirty="0">
                <a:solidFill>
                  <a:schemeClr val="bg2">
                    <a:lumMod val="10000"/>
                  </a:schemeClr>
                </a:solidFill>
              </a:rPr>
              <a:t>※</a:t>
            </a:r>
            <a:r>
              <a:rPr kumimoji="1" lang="ja-JP" altLang="en-US" sz="600" dirty="0">
                <a:solidFill>
                  <a:schemeClr val="bg2">
                    <a:lumMod val="10000"/>
                  </a:schemeClr>
                </a:solidFill>
              </a:rPr>
              <a:t>ハローワーク横浜南公式キャラクター「みなみちゃん」</a:t>
            </a:r>
          </a:p>
        </p:txBody>
      </p:sp>
      <p:sp>
        <p:nvSpPr>
          <p:cNvPr id="21" name="正方形/長方形 20"/>
          <p:cNvSpPr/>
          <p:nvPr/>
        </p:nvSpPr>
        <p:spPr>
          <a:xfrm>
            <a:off x="-1" y="8005061"/>
            <a:ext cx="6858001" cy="1380688"/>
          </a:xfrm>
          <a:prstGeom prst="rect">
            <a:avLst/>
          </a:prstGeom>
          <a:solidFill>
            <a:srgbClr val="F6DAD3"/>
          </a:solidFill>
          <a:ln/>
        </p:spPr>
        <p:style>
          <a:lnRef idx="2">
            <a:schemeClr val="accent2"/>
          </a:lnRef>
          <a:fillRef idx="1">
            <a:schemeClr val="lt1"/>
          </a:fillRef>
          <a:effectRef idx="0">
            <a:schemeClr val="accent2"/>
          </a:effectRef>
          <a:fontRef idx="minor">
            <a:schemeClr val="dk1"/>
          </a:fontRef>
        </p:style>
        <p:txBody>
          <a:bodyPr rtlCol="0" anchor="t"/>
          <a:lstStyle/>
          <a:p>
            <a:pPr>
              <a:lnSpc>
                <a:spcPts val="1000"/>
              </a:lnSpc>
            </a:pPr>
            <a:endParaRPr kumimoji="1" lang="en-US" altLang="ja-JP" sz="1600" dirty="0">
              <a:solidFill>
                <a:srgbClr val="002060"/>
              </a:solidFill>
              <a:latin typeface="メイリオ" panose="020B0604030504040204" pitchFamily="50" charset="-128"/>
              <a:ea typeface="メイリオ" panose="020B0604030504040204" pitchFamily="50" charset="-128"/>
            </a:endParaRPr>
          </a:p>
          <a:p>
            <a:pPr>
              <a:lnSpc>
                <a:spcPts val="1000"/>
              </a:lnSpc>
            </a:pPr>
            <a:r>
              <a:rPr kumimoji="1" lang="en-US" altLang="ja-JP" sz="1600" dirty="0">
                <a:solidFill>
                  <a:srgbClr val="002060"/>
                </a:solidFill>
                <a:latin typeface="メイリオ" panose="020B0604030504040204" pitchFamily="50" charset="-128"/>
                <a:ea typeface="メイリオ" panose="020B0604030504040204" pitchFamily="50" charset="-128"/>
              </a:rPr>
              <a:t>【</a:t>
            </a:r>
            <a:r>
              <a:rPr kumimoji="1" lang="ja-JP" altLang="en-US" sz="1600" dirty="0">
                <a:solidFill>
                  <a:srgbClr val="002060"/>
                </a:solidFill>
                <a:latin typeface="メイリオ" panose="020B0604030504040204" pitchFamily="50" charset="-128"/>
                <a:ea typeface="メイリオ" panose="020B0604030504040204" pitchFamily="50" charset="-128"/>
              </a:rPr>
              <a:t>みー</a:t>
            </a:r>
            <a:r>
              <a:rPr kumimoji="1" lang="ja-JP" altLang="en-US" sz="1600" dirty="0" err="1">
                <a:solidFill>
                  <a:srgbClr val="002060"/>
                </a:solidFill>
                <a:latin typeface="メイリオ" panose="020B0604030504040204" pitchFamily="50" charset="-128"/>
                <a:ea typeface="メイリオ" panose="020B0604030504040204" pitchFamily="50" charset="-128"/>
              </a:rPr>
              <a:t>つ</a:t>
            </a:r>
            <a:r>
              <a:rPr kumimoji="1" lang="ja-JP" altLang="en-US" sz="1600" dirty="0">
                <a:solidFill>
                  <a:srgbClr val="002060"/>
                </a:solidFill>
                <a:latin typeface="メイリオ" panose="020B0604030504040204" pitchFamily="50" charset="-128"/>
                <a:ea typeface="メイリオ" panose="020B0604030504040204" pitchFamily="50" charset="-128"/>
              </a:rPr>
              <a:t>ジョブについて</a:t>
            </a:r>
            <a:r>
              <a:rPr kumimoji="1" lang="en-US" altLang="ja-JP" sz="1600" dirty="0">
                <a:solidFill>
                  <a:srgbClr val="002060"/>
                </a:solidFill>
                <a:latin typeface="メイリオ" panose="020B0604030504040204" pitchFamily="50" charset="-128"/>
                <a:ea typeface="メイリオ" panose="020B0604030504040204" pitchFamily="50" charset="-128"/>
              </a:rPr>
              <a:t>】</a:t>
            </a:r>
          </a:p>
          <a:p>
            <a:pPr fontAlgn="base">
              <a:lnSpc>
                <a:spcPts val="1100"/>
              </a:lnSpc>
            </a:pPr>
            <a:endParaRPr kumimoji="1" lang="en-US" altLang="ja-JP" sz="1400" dirty="0">
              <a:solidFill>
                <a:srgbClr val="002060"/>
              </a:solidFill>
              <a:latin typeface="メイリオ" panose="020B0604030504040204" pitchFamily="50" charset="-128"/>
              <a:ea typeface="メイリオ" panose="020B0604030504040204" pitchFamily="50" charset="-128"/>
            </a:endParaRPr>
          </a:p>
          <a:p>
            <a:pPr fontAlgn="base"/>
            <a:r>
              <a:rPr kumimoji="1" lang="ja-JP" altLang="en-US" sz="1400" dirty="0">
                <a:solidFill>
                  <a:srgbClr val="002060"/>
                </a:solidFill>
                <a:latin typeface="メイリオ" panose="020B0604030504040204" pitchFamily="50" charset="-128"/>
                <a:ea typeface="メイリオ" panose="020B0604030504040204" pitchFamily="50" charset="-128"/>
              </a:rPr>
              <a:t>●</a:t>
            </a:r>
            <a:r>
              <a:rPr kumimoji="1" lang="ja-JP" altLang="ja-JP" sz="1400" dirty="0">
                <a:solidFill>
                  <a:srgbClr val="002060"/>
                </a:solidFill>
                <a:latin typeface="メイリオ" panose="020B0604030504040204" pitchFamily="50" charset="-128"/>
                <a:ea typeface="メイリオ" panose="020B0604030504040204" pitchFamily="50" charset="-128"/>
              </a:rPr>
              <a:t>仕事内容や労働条件、職場環境など、気になることについて会社の担当者と直接お話しできるイベントです。</a:t>
            </a:r>
            <a:r>
              <a:rPr kumimoji="1" lang="ja-JP" altLang="en-US" sz="1400" dirty="0">
                <a:solidFill>
                  <a:srgbClr val="002060"/>
                </a:solidFill>
                <a:latin typeface="メイリオ" panose="020B0604030504040204" pitchFamily="50" charset="-128"/>
                <a:ea typeface="メイリオ" panose="020B0604030504040204" pitchFamily="50" charset="-128"/>
              </a:rPr>
              <a:t>もちろん、応募</a:t>
            </a:r>
            <a:r>
              <a:rPr kumimoji="1" lang="ja-JP" altLang="ja-JP" sz="1400" dirty="0">
                <a:solidFill>
                  <a:srgbClr val="002060"/>
                </a:solidFill>
                <a:latin typeface="メイリオ" panose="020B0604030504040204" pitchFamily="50" charset="-128"/>
                <a:ea typeface="メイリオ" panose="020B0604030504040204" pitchFamily="50" charset="-128"/>
              </a:rPr>
              <a:t>も可能</a:t>
            </a:r>
            <a:r>
              <a:rPr kumimoji="1" lang="ja-JP" altLang="ja-JP" sz="1400">
                <a:solidFill>
                  <a:srgbClr val="002060"/>
                </a:solidFill>
                <a:latin typeface="メイリオ" panose="020B0604030504040204" pitchFamily="50" charset="-128"/>
                <a:ea typeface="メイリオ" panose="020B0604030504040204" pitchFamily="50" charset="-128"/>
              </a:rPr>
              <a:t>です。</a:t>
            </a:r>
            <a:endParaRPr kumimoji="1" lang="en-US" altLang="ja-JP" sz="1400" dirty="0">
              <a:solidFill>
                <a:srgbClr val="002060"/>
              </a:solidFill>
              <a:latin typeface="メイリオ" panose="020B0604030504040204" pitchFamily="50" charset="-128"/>
              <a:ea typeface="メイリオ" panose="020B0604030504040204" pitchFamily="50" charset="-128"/>
            </a:endParaRPr>
          </a:p>
          <a:p>
            <a:r>
              <a:rPr kumimoji="1" lang="ja-JP" altLang="en-US" sz="1400" dirty="0">
                <a:solidFill>
                  <a:srgbClr val="002060"/>
                </a:solidFill>
                <a:latin typeface="メイリオ" panose="020B0604030504040204" pitchFamily="50" charset="-128"/>
                <a:ea typeface="メイリオ" panose="020B0604030504040204" pitchFamily="50" charset="-128"/>
              </a:rPr>
              <a:t>●参加希望の方は、受付にある参加申込書を記入して特設ブース前でお待ちください。事業所担当者が番号順にお呼びします。お気軽にご参加ください。</a:t>
            </a:r>
            <a:endParaRPr lang="en-US" altLang="ja-JP" sz="1400" dirty="0">
              <a:solidFill>
                <a:srgbClr val="002060"/>
              </a:solidFill>
              <a:latin typeface="メイリオ" panose="020B0604030504040204" pitchFamily="50" charset="-128"/>
              <a:ea typeface="メイリオ" panose="020B0604030504040204" pitchFamily="50" charset="-128"/>
            </a:endParaRPr>
          </a:p>
          <a:p>
            <a:endParaRPr kumimoji="1" lang="en-US" altLang="ja-JP" sz="2000" b="1" dirty="0">
              <a:solidFill>
                <a:srgbClr val="002060"/>
              </a:solidFill>
              <a:latin typeface="HG丸ｺﾞｼｯｸM-PRO" panose="020F0600000000000000" pitchFamily="50" charset="-128"/>
              <a:ea typeface="HG丸ｺﾞｼｯｸM-PRO" panose="020F0600000000000000" pitchFamily="50" charset="-128"/>
            </a:endParaRPr>
          </a:p>
          <a:p>
            <a:endParaRPr kumimoji="1" lang="en-US" altLang="ja-JP" sz="2000" b="1" dirty="0">
              <a:solidFill>
                <a:srgbClr val="002060"/>
              </a:solidFill>
              <a:latin typeface="HG丸ｺﾞｼｯｸM-PRO" panose="020F0600000000000000" pitchFamily="50" charset="-128"/>
              <a:ea typeface="HG丸ｺﾞｼｯｸM-PRO" panose="020F0600000000000000" pitchFamily="50" charset="-128"/>
            </a:endParaRPr>
          </a:p>
          <a:p>
            <a:endParaRPr kumimoji="1" lang="en-US" altLang="ja-JP" b="1" dirty="0">
              <a:solidFill>
                <a:schemeClr val="tx2">
                  <a:lumMod val="75000"/>
                </a:schemeClr>
              </a:solidFill>
              <a:latin typeface="HG丸ｺﾞｼｯｸM-PRO" panose="020F0600000000000000" pitchFamily="50" charset="-128"/>
              <a:ea typeface="HG丸ｺﾞｼｯｸM-PRO" panose="020F0600000000000000" pitchFamily="50" charset="-128"/>
            </a:endParaRPr>
          </a:p>
          <a:p>
            <a:endParaRPr kumimoji="1" lang="en-US" altLang="ja-JP" b="1" dirty="0">
              <a:solidFill>
                <a:schemeClr val="tx2">
                  <a:lumMod val="75000"/>
                </a:schemeClr>
              </a:solidFill>
              <a:latin typeface="HG丸ｺﾞｼｯｸM-PRO" panose="020F0600000000000000" pitchFamily="50" charset="-128"/>
              <a:ea typeface="HG丸ｺﾞｼｯｸM-PRO" panose="020F0600000000000000" pitchFamily="50" charset="-128"/>
            </a:endParaRPr>
          </a:p>
        </p:txBody>
      </p:sp>
      <p:sp>
        <p:nvSpPr>
          <p:cNvPr id="22" name="楕円 21"/>
          <p:cNvSpPr/>
          <p:nvPr/>
        </p:nvSpPr>
        <p:spPr>
          <a:xfrm>
            <a:off x="7064892" y="1841509"/>
            <a:ext cx="2659103" cy="630738"/>
          </a:xfrm>
          <a:prstGeom prst="ellipse">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sz="1200" b="1" dirty="0">
                <a:solidFill>
                  <a:srgbClr val="FF0000"/>
                </a:solidFill>
              </a:rPr>
              <a:t>雇用保険受給中の方は</a:t>
            </a:r>
            <a:endParaRPr kumimoji="1" lang="en-US" altLang="ja-JP" sz="1200" b="1" dirty="0">
              <a:solidFill>
                <a:srgbClr val="FF0000"/>
              </a:solidFill>
            </a:endParaRPr>
          </a:p>
          <a:p>
            <a:pPr algn="ctr"/>
            <a:r>
              <a:rPr kumimoji="1" lang="ja-JP" altLang="en-US" sz="1200" b="1" dirty="0">
                <a:solidFill>
                  <a:srgbClr val="FF0000"/>
                </a:solidFill>
              </a:rPr>
              <a:t>求職活動実績になります。</a:t>
            </a:r>
          </a:p>
        </p:txBody>
      </p:sp>
      <p:sp>
        <p:nvSpPr>
          <p:cNvPr id="24" name="正方形/長方形 23"/>
          <p:cNvSpPr/>
          <p:nvPr/>
        </p:nvSpPr>
        <p:spPr>
          <a:xfrm>
            <a:off x="4870019" y="2959121"/>
            <a:ext cx="2226207" cy="276999"/>
          </a:xfrm>
          <a:prstGeom prst="rect">
            <a:avLst/>
          </a:prstGeom>
          <a:noFill/>
        </p:spPr>
        <p:txBody>
          <a:bodyPr wrap="square" lIns="91440" tIns="45720" rIns="91440" bIns="45720">
            <a:spAutoFit/>
          </a:bodyPr>
          <a:lstStyle/>
          <a:p>
            <a:pPr algn="ctr"/>
            <a:r>
              <a:rPr lang="ja-JP" altLang="en-US" sz="1200" dirty="0">
                <a:ln w="28575">
                  <a:noFill/>
                  <a:prstDash val="solid"/>
                </a:ln>
                <a:solidFill>
                  <a:schemeClr val="bg1">
                    <a:lumMod val="50000"/>
                  </a:schemeClr>
                </a:solidFill>
                <a:latin typeface="メイリオ" panose="020B0604030504040204" pitchFamily="50" charset="-128"/>
                <a:ea typeface="メイリオ" panose="020B0604030504040204" pitchFamily="50" charset="-128"/>
              </a:rPr>
              <a:t>詳しくはこちらの</a:t>
            </a:r>
            <a:r>
              <a:rPr lang="en-US" altLang="ja-JP" sz="1200" dirty="0">
                <a:ln w="28575">
                  <a:noFill/>
                  <a:prstDash val="solid"/>
                </a:ln>
                <a:solidFill>
                  <a:schemeClr val="bg1">
                    <a:lumMod val="50000"/>
                  </a:schemeClr>
                </a:solidFill>
                <a:latin typeface="メイリオ" panose="020B0604030504040204" pitchFamily="50" charset="-128"/>
                <a:ea typeface="メイリオ" panose="020B0604030504040204" pitchFamily="50" charset="-128"/>
              </a:rPr>
              <a:t>HP</a:t>
            </a:r>
            <a:r>
              <a:rPr lang="ja-JP" altLang="en-US" sz="1200" dirty="0">
                <a:ln w="28575">
                  <a:noFill/>
                  <a:prstDash val="solid"/>
                </a:ln>
                <a:solidFill>
                  <a:schemeClr val="bg1">
                    <a:lumMod val="50000"/>
                  </a:schemeClr>
                </a:solidFill>
                <a:latin typeface="メイリオ" panose="020B0604030504040204" pitchFamily="50" charset="-128"/>
                <a:ea typeface="メイリオ" panose="020B0604030504040204" pitchFamily="50" charset="-128"/>
              </a:rPr>
              <a:t>参照</a:t>
            </a:r>
            <a:endParaRPr lang="en-US" altLang="ja-JP" sz="1200" dirty="0">
              <a:ln w="28575">
                <a:noFill/>
                <a:prstDash val="solid"/>
              </a:ln>
              <a:solidFill>
                <a:schemeClr val="bg1">
                  <a:lumMod val="50000"/>
                </a:schemeClr>
              </a:solidFill>
              <a:latin typeface="メイリオ" panose="020B0604030504040204" pitchFamily="50" charset="-128"/>
              <a:ea typeface="メイリオ" panose="020B0604030504040204" pitchFamily="50" charset="-128"/>
            </a:endParaRPr>
          </a:p>
        </p:txBody>
      </p:sp>
      <p:sp>
        <p:nvSpPr>
          <p:cNvPr id="25" name="上リボン 24"/>
          <p:cNvSpPr/>
          <p:nvPr/>
        </p:nvSpPr>
        <p:spPr>
          <a:xfrm>
            <a:off x="7192449" y="3481995"/>
            <a:ext cx="2141996" cy="680738"/>
          </a:xfrm>
          <a:prstGeom prst="ribbon2">
            <a:avLst>
              <a:gd name="adj1" fmla="val 16667"/>
              <a:gd name="adj2" fmla="val 73458"/>
            </a:avLst>
          </a:prstGeom>
          <a:solidFill>
            <a:schemeClr val="accent5">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ln w="0"/>
                <a:solidFill>
                  <a:srgbClr val="FF0000"/>
                </a:solidFill>
                <a:effectLst>
                  <a:outerShdw blurRad="38100" dist="38100" dir="2700000" algn="tl">
                    <a:srgbClr val="000000">
                      <a:alpha val="43137"/>
                    </a:srgbClr>
                  </a:outerShdw>
                </a:effectLst>
                <a:latin typeface="07ラノベPOP" panose="02000800000000000000" pitchFamily="50" charset="-128"/>
                <a:ea typeface="07ラノベPOP" panose="02000800000000000000" pitchFamily="50" charset="-128"/>
              </a:rPr>
              <a:t>事前申込不要</a:t>
            </a:r>
            <a:endParaRPr kumimoji="1" lang="en-US" altLang="ja-JP">
              <a:ln w="0"/>
              <a:solidFill>
                <a:srgbClr val="FF0000"/>
              </a:solidFill>
              <a:effectLst>
                <a:outerShdw blurRad="38100" dist="38100" dir="2700000" algn="tl">
                  <a:srgbClr val="000000">
                    <a:alpha val="43137"/>
                  </a:srgbClr>
                </a:outerShdw>
              </a:effectLst>
              <a:latin typeface="07ラノベPOP" panose="02000800000000000000" pitchFamily="50" charset="-128"/>
              <a:ea typeface="07ラノベPOP" panose="02000800000000000000" pitchFamily="50" charset="-128"/>
            </a:endParaRPr>
          </a:p>
        </p:txBody>
      </p:sp>
      <p:sp>
        <p:nvSpPr>
          <p:cNvPr id="16" name="正方形/長方形 15"/>
          <p:cNvSpPr/>
          <p:nvPr/>
        </p:nvSpPr>
        <p:spPr>
          <a:xfrm>
            <a:off x="0" y="9385749"/>
            <a:ext cx="6870796" cy="520251"/>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kumimoji="1" lang="ja-JP" altLang="en-US" sz="1400" b="1" dirty="0">
                <a:solidFill>
                  <a:schemeClr val="accent6">
                    <a:lumMod val="10000"/>
                  </a:schemeClr>
                </a:solidFill>
              </a:rPr>
              <a:t>　　　　　　　　</a:t>
            </a:r>
            <a:r>
              <a:rPr kumimoji="1" lang="ja-JP" altLang="en-US" sz="1300" b="1">
                <a:solidFill>
                  <a:schemeClr val="accent6">
                    <a:lumMod val="10000"/>
                  </a:schemeClr>
                </a:solidFill>
              </a:rPr>
              <a:t>ハローワーク横浜南　事業所部門（</a:t>
            </a:r>
            <a:r>
              <a:rPr kumimoji="1" lang="en-US" altLang="ja-JP" sz="1300" b="1" dirty="0">
                <a:solidFill>
                  <a:schemeClr val="accent6">
                    <a:lumMod val="10000"/>
                  </a:schemeClr>
                </a:solidFill>
              </a:rPr>
              <a:t>TEL)045-788-8609</a:t>
            </a:r>
            <a:r>
              <a:rPr kumimoji="1" lang="ja-JP" altLang="en-US" sz="1100" b="1">
                <a:solidFill>
                  <a:schemeClr val="accent6">
                    <a:lumMod val="10000"/>
                  </a:schemeClr>
                </a:solidFill>
              </a:rPr>
              <a:t>（内線３１＃）</a:t>
            </a:r>
            <a:endParaRPr lang="en-US" altLang="ja-JP" sz="1100" b="1">
              <a:solidFill>
                <a:schemeClr val="accent6">
                  <a:lumMod val="10000"/>
                </a:schemeClr>
              </a:solidFill>
            </a:endParaRPr>
          </a:p>
        </p:txBody>
      </p:sp>
      <p:sp>
        <p:nvSpPr>
          <p:cNvPr id="26" name="角丸四角形 25"/>
          <p:cNvSpPr/>
          <p:nvPr/>
        </p:nvSpPr>
        <p:spPr>
          <a:xfrm>
            <a:off x="12796" y="9394672"/>
            <a:ext cx="1378323" cy="511328"/>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t>お問合せ</a:t>
            </a:r>
          </a:p>
        </p:txBody>
      </p:sp>
      <p:sp>
        <p:nvSpPr>
          <p:cNvPr id="3" name="角丸四角形 2"/>
          <p:cNvSpPr/>
          <p:nvPr/>
        </p:nvSpPr>
        <p:spPr>
          <a:xfrm>
            <a:off x="8263447" y="2846951"/>
            <a:ext cx="855269" cy="399553"/>
          </a:xfrm>
          <a:prstGeom prst="roundRect">
            <a:avLst>
              <a:gd name="adj" fmla="val 50000"/>
            </a:avLst>
          </a:prstGeom>
          <a:solidFill>
            <a:schemeClr val="accent3">
              <a:lumMod val="60000"/>
              <a:lumOff val="40000"/>
            </a:schemeClr>
          </a:solid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n w="22225">
                  <a:noFill/>
                  <a:prstDash val="solid"/>
                </a:ln>
                <a:solidFill>
                  <a:schemeClr val="accent3">
                    <a:lumMod val="50000"/>
                  </a:schemeClr>
                </a:solidFill>
              </a:rPr>
              <a:t>服装自由</a:t>
            </a:r>
          </a:p>
        </p:txBody>
      </p:sp>
      <p:sp>
        <p:nvSpPr>
          <p:cNvPr id="27" name="角丸四角形 26"/>
          <p:cNvSpPr/>
          <p:nvPr/>
        </p:nvSpPr>
        <p:spPr>
          <a:xfrm>
            <a:off x="8691506" y="4415841"/>
            <a:ext cx="855269" cy="399553"/>
          </a:xfrm>
          <a:prstGeom prst="roundRect">
            <a:avLst>
              <a:gd name="adj" fmla="val 50000"/>
            </a:avLst>
          </a:prstGeom>
          <a:solidFill>
            <a:schemeClr val="accent3">
              <a:lumMod val="60000"/>
              <a:lumOff val="40000"/>
            </a:schemeClr>
          </a:solid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n w="22225">
                  <a:noFill/>
                  <a:prstDash val="solid"/>
                </a:ln>
                <a:solidFill>
                  <a:schemeClr val="accent3">
                    <a:lumMod val="50000"/>
                  </a:schemeClr>
                </a:solidFill>
              </a:rPr>
              <a:t>手ぶら</a:t>
            </a:r>
            <a:r>
              <a:rPr kumimoji="1" lang="en-US" altLang="ja-JP" sz="1400" b="1" dirty="0">
                <a:ln w="22225">
                  <a:noFill/>
                  <a:prstDash val="solid"/>
                </a:ln>
                <a:solidFill>
                  <a:schemeClr val="accent3">
                    <a:lumMod val="50000"/>
                  </a:schemeClr>
                </a:solidFill>
              </a:rPr>
              <a:t>OK</a:t>
            </a:r>
            <a:endParaRPr kumimoji="1" lang="ja-JP" altLang="en-US" sz="1400" b="1" dirty="0">
              <a:ln w="22225">
                <a:noFill/>
                <a:prstDash val="solid"/>
              </a:ln>
              <a:solidFill>
                <a:schemeClr val="accent3">
                  <a:lumMod val="50000"/>
                </a:schemeClr>
              </a:solidFill>
            </a:endParaRPr>
          </a:p>
        </p:txBody>
      </p:sp>
      <p:sp>
        <p:nvSpPr>
          <p:cNvPr id="28" name="角丸四角形 27"/>
          <p:cNvSpPr/>
          <p:nvPr/>
        </p:nvSpPr>
        <p:spPr>
          <a:xfrm>
            <a:off x="7192449" y="2829334"/>
            <a:ext cx="855269" cy="399553"/>
          </a:xfrm>
          <a:prstGeom prst="roundRect">
            <a:avLst>
              <a:gd name="adj" fmla="val 50000"/>
            </a:avLst>
          </a:prstGeom>
          <a:solidFill>
            <a:schemeClr val="accent3">
              <a:lumMod val="60000"/>
              <a:lumOff val="40000"/>
            </a:schemeClr>
          </a:solid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n w="22225">
                  <a:noFill/>
                  <a:prstDash val="solid"/>
                </a:ln>
                <a:solidFill>
                  <a:schemeClr val="accent3">
                    <a:lumMod val="50000"/>
                  </a:schemeClr>
                </a:solidFill>
              </a:rPr>
              <a:t>申込不要</a:t>
            </a:r>
          </a:p>
        </p:txBody>
      </p:sp>
      <p:grpSp>
        <p:nvGrpSpPr>
          <p:cNvPr id="12" name="グループ化 11"/>
          <p:cNvGrpSpPr/>
          <p:nvPr/>
        </p:nvGrpSpPr>
        <p:grpSpPr>
          <a:xfrm>
            <a:off x="770456" y="2846951"/>
            <a:ext cx="2164532" cy="802121"/>
            <a:chOff x="4405440" y="2619683"/>
            <a:chExt cx="2164532" cy="802121"/>
          </a:xfrm>
          <a:solidFill>
            <a:schemeClr val="bg1"/>
          </a:solidFill>
        </p:grpSpPr>
        <p:sp>
          <p:nvSpPr>
            <p:cNvPr id="11" name="楕円 10"/>
            <p:cNvSpPr/>
            <p:nvPr/>
          </p:nvSpPr>
          <p:spPr>
            <a:xfrm>
              <a:off x="4405440" y="2628981"/>
              <a:ext cx="871410" cy="792823"/>
            </a:xfrm>
            <a:prstGeom prst="ellipse">
              <a:avLst/>
            </a:prstGeom>
            <a:grpFill/>
            <a:ln w="28575">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dirty="0">
                  <a:solidFill>
                    <a:schemeClr val="accent3">
                      <a:lumMod val="50000"/>
                    </a:schemeClr>
                  </a:solidFill>
                </a:rPr>
                <a:t>申込不要</a:t>
              </a:r>
            </a:p>
          </p:txBody>
        </p:sp>
        <p:sp>
          <p:nvSpPr>
            <p:cNvPr id="30" name="楕円 29"/>
            <p:cNvSpPr/>
            <p:nvPr/>
          </p:nvSpPr>
          <p:spPr>
            <a:xfrm>
              <a:off x="5042476" y="2619683"/>
              <a:ext cx="871410" cy="792823"/>
            </a:xfrm>
            <a:prstGeom prst="ellipse">
              <a:avLst/>
            </a:prstGeom>
            <a:grpFill/>
            <a:ln w="28575">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dirty="0">
                  <a:solidFill>
                    <a:schemeClr val="accent3">
                      <a:lumMod val="50000"/>
                    </a:schemeClr>
                  </a:solidFill>
                </a:rPr>
                <a:t>服装自由</a:t>
              </a:r>
            </a:p>
          </p:txBody>
        </p:sp>
        <p:sp>
          <p:nvSpPr>
            <p:cNvPr id="31" name="楕円 30"/>
            <p:cNvSpPr/>
            <p:nvPr/>
          </p:nvSpPr>
          <p:spPr>
            <a:xfrm>
              <a:off x="5698562" y="2628924"/>
              <a:ext cx="871410" cy="792823"/>
            </a:xfrm>
            <a:prstGeom prst="ellipse">
              <a:avLst/>
            </a:prstGeom>
            <a:grpFill/>
            <a:ln w="28575">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dirty="0">
                  <a:solidFill>
                    <a:schemeClr val="accent3">
                      <a:lumMod val="50000"/>
                    </a:schemeClr>
                  </a:solidFill>
                </a:rPr>
                <a:t>手ぶら</a:t>
              </a:r>
              <a:r>
                <a:rPr kumimoji="1" lang="en-US" altLang="ja-JP" dirty="0">
                  <a:solidFill>
                    <a:schemeClr val="accent3">
                      <a:lumMod val="50000"/>
                    </a:schemeClr>
                  </a:solidFill>
                </a:rPr>
                <a:t>OK</a:t>
              </a:r>
              <a:endParaRPr kumimoji="1" lang="ja-JP" altLang="en-US" dirty="0">
                <a:solidFill>
                  <a:schemeClr val="accent3">
                    <a:lumMod val="50000"/>
                  </a:schemeClr>
                </a:solidFill>
              </a:endParaRPr>
            </a:p>
          </p:txBody>
        </p:sp>
      </p:grpSp>
      <p:sp>
        <p:nvSpPr>
          <p:cNvPr id="32" name="角丸四角形 31"/>
          <p:cNvSpPr/>
          <p:nvPr/>
        </p:nvSpPr>
        <p:spPr>
          <a:xfrm>
            <a:off x="5846965" y="800328"/>
            <a:ext cx="970476" cy="609191"/>
          </a:xfrm>
          <a:prstGeom prst="roundRect">
            <a:avLst>
              <a:gd name="adj" fmla="val 50000"/>
            </a:avLst>
          </a:prstGeom>
          <a:solidFill>
            <a:schemeClr val="accent3">
              <a:lumMod val="60000"/>
              <a:lumOff val="40000"/>
            </a:schemeClr>
          </a:solid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n w="22225">
                  <a:noFill/>
                  <a:prstDash val="solid"/>
                </a:ln>
                <a:solidFill>
                  <a:schemeClr val="accent3">
                    <a:lumMod val="50000"/>
                  </a:schemeClr>
                </a:solidFill>
              </a:rPr>
              <a:t>求職活動実績</a:t>
            </a:r>
          </a:p>
        </p:txBody>
      </p:sp>
      <p:pic>
        <p:nvPicPr>
          <p:cNvPr id="6" name="図 5"/>
          <p:cNvPicPr>
            <a:picLocks noChangeAspect="1"/>
          </p:cNvPicPr>
          <p:nvPr/>
        </p:nvPicPr>
        <p:blipFill>
          <a:blip r:embed="rId4"/>
          <a:stretch>
            <a:fillRect/>
          </a:stretch>
        </p:blipFill>
        <p:spPr>
          <a:xfrm>
            <a:off x="5722772" y="1418950"/>
            <a:ext cx="1039999" cy="1333332"/>
          </a:xfrm>
          <a:prstGeom prst="rect">
            <a:avLst/>
          </a:prstGeom>
        </p:spPr>
      </p:pic>
      <p:pic>
        <p:nvPicPr>
          <p:cNvPr id="35" name="図 34"/>
          <p:cNvPicPr>
            <a:picLocks noChangeAspect="1"/>
          </p:cNvPicPr>
          <p:nvPr/>
        </p:nvPicPr>
        <p:blipFill rotWithShape="1">
          <a:blip r:embed="rId5"/>
          <a:srcRect l="11645" t="10827" r="11341" b="8529"/>
          <a:stretch/>
        </p:blipFill>
        <p:spPr>
          <a:xfrm>
            <a:off x="5833456" y="3259589"/>
            <a:ext cx="839244" cy="851770"/>
          </a:xfrm>
          <a:prstGeom prst="rect">
            <a:avLst/>
          </a:prstGeom>
        </p:spPr>
      </p:pic>
      <p:pic>
        <p:nvPicPr>
          <p:cNvPr id="18" name="図 17"/>
          <p:cNvPicPr>
            <a:picLocks noChangeAspect="1"/>
          </p:cNvPicPr>
          <p:nvPr/>
        </p:nvPicPr>
        <p:blipFill>
          <a:blip r:embed="rId6"/>
          <a:stretch>
            <a:fillRect/>
          </a:stretch>
        </p:blipFill>
        <p:spPr>
          <a:xfrm>
            <a:off x="6241217" y="9215129"/>
            <a:ext cx="616782" cy="616782"/>
          </a:xfrm>
          <a:prstGeom prst="rect">
            <a:avLst/>
          </a:prstGeom>
        </p:spPr>
      </p:pic>
      <p:pic>
        <p:nvPicPr>
          <p:cNvPr id="2" name="図 1"/>
          <p:cNvPicPr>
            <a:picLocks noChangeAspect="1"/>
          </p:cNvPicPr>
          <p:nvPr/>
        </p:nvPicPr>
        <p:blipFill>
          <a:blip r:embed="rId7"/>
          <a:stretch>
            <a:fillRect/>
          </a:stretch>
        </p:blipFill>
        <p:spPr>
          <a:xfrm>
            <a:off x="1154693" y="1185759"/>
            <a:ext cx="940071" cy="940071"/>
          </a:xfrm>
          <a:prstGeom prst="rect">
            <a:avLst/>
          </a:prstGeom>
        </p:spPr>
      </p:pic>
    </p:spTree>
    <p:extLst>
      <p:ext uri="{BB962C8B-B14F-4D97-AF65-F5344CB8AC3E}">
        <p14:creationId xmlns:p14="http://schemas.microsoft.com/office/powerpoint/2010/main" val="537809529"/>
      </p:ext>
    </p:extLst>
  </p:cSld>
  <p:clrMapOvr>
    <a:masterClrMapping/>
  </p:clrMapOvr>
</p:sld>
</file>

<file path=ppt/theme/theme1.xml><?xml version="1.0" encoding="utf-8"?>
<a:theme xmlns:a="http://schemas.openxmlformats.org/drawingml/2006/main" name="VanillaVTI">
  <a:themeElements>
    <a:clrScheme name="VanillaVTI">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VanillaVTI">
      <a:majorFont>
        <a:latin typeface="Neue Haas Grotesk Text Pro"/>
        <a:ea typeface=""/>
        <a:cs typeface=""/>
      </a:majorFont>
      <a:minorFont>
        <a:latin typeface="Neue Haas Grotesk Text Pro"/>
        <a:ea typeface=""/>
        <a:cs typeface=""/>
      </a:minorFont>
    </a:fontScheme>
    <a:fmtScheme name="VanillaVTI">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AACC6CF0-9F86-48CC-9C4E-CA578EE0A0A0}" vid="{3BDE51FE-56D6-4100-AFB5-5B4AEDCE2EF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558240439A63644880870C1A05854F6E" ma:contentTypeVersion="14" ma:contentTypeDescription="新しいドキュメントを作成します。" ma:contentTypeScope="" ma:versionID="89fb2c1c8b6d0a2d1fbe7e8a9f6bfce0">
  <xsd:schema xmlns:xsd="http://www.w3.org/2001/XMLSchema" xmlns:xs="http://www.w3.org/2001/XMLSchema" xmlns:p="http://schemas.microsoft.com/office/2006/metadata/properties" xmlns:ns2="8e4f5e73-feb4-470c-9245-7ceca1be795c" xmlns:ns3="c8886e6d-ca38-4783-ac23-8bd097117a79" targetNamespace="http://schemas.microsoft.com/office/2006/metadata/properties" ma:root="true" ma:fieldsID="4ae61109982f1e53fee56a0028b0c825" ns2:_="" ns3:_="">
    <xsd:import namespace="8e4f5e73-feb4-470c-9245-7ceca1be795c"/>
    <xsd:import namespace="c8886e6d-ca38-4783-ac23-8bd097117a79"/>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e4f5e73-feb4-470c-9245-7ceca1be795c"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886e6d-ca38-4783-ac23-8bd097117a79"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800720a3-ca21-4945-a7a6-f591b4a528e9}" ma:internalName="TaxCatchAll" ma:showField="CatchAllData" ma:web="c8886e6d-ca38-4783-ac23-8bd097117a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c8886e6d-ca38-4783-ac23-8bd097117a79" xsi:nil="true"/>
    <lcf76f155ced4ddcb4097134ff3c332f xmlns="8e4f5e73-feb4-470c-9245-7ceca1be795c">
      <Terms xmlns="http://schemas.microsoft.com/office/infopath/2007/PartnerControls"/>
    </lcf76f155ced4ddcb4097134ff3c332f>
    <Owner xmlns="8e4f5e73-feb4-470c-9245-7ceca1be795c">
      <UserInfo>
        <DisplayName/>
        <AccountId xsi:nil="true"/>
        <AccountType/>
      </UserInfo>
    </Owner>
  </documentManagement>
</p:properties>
</file>

<file path=customXml/itemProps1.xml><?xml version="1.0" encoding="utf-8"?>
<ds:datastoreItem xmlns:ds="http://schemas.openxmlformats.org/officeDocument/2006/customXml" ds:itemID="{1249AD37-9510-4A2D-B790-12C439A83F93}">
  <ds:schemaRefs>
    <ds:schemaRef ds:uri="http://schemas.microsoft.com/sharepoint/v3/contenttype/forms"/>
  </ds:schemaRefs>
</ds:datastoreItem>
</file>

<file path=customXml/itemProps2.xml><?xml version="1.0" encoding="utf-8"?>
<ds:datastoreItem xmlns:ds="http://schemas.openxmlformats.org/officeDocument/2006/customXml" ds:itemID="{8D0AB20C-AD7C-4F98-AE11-4D5E8EC2FB7A}">
  <ds:schemaRefs>
    <ds:schemaRef ds:uri="8e4f5e73-feb4-470c-9245-7ceca1be795c"/>
    <ds:schemaRef ds:uri="c8886e6d-ca38-4783-ac23-8bd097117a7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85DF9CEC-52C2-4D14-B2F5-11176002A8B6}">
  <ds:schemaRefs>
    <ds:schemaRef ds:uri="http://www.w3.org/XML/1998/namespace"/>
    <ds:schemaRef ds:uri="8e4f5e73-feb4-470c-9245-7ceca1be795c"/>
    <ds:schemaRef ds:uri="http://purl.org/dc/dcmitype/"/>
    <ds:schemaRef ds:uri="http://schemas.openxmlformats.org/package/2006/metadata/core-properties"/>
    <ds:schemaRef ds:uri="http://schemas.microsoft.com/office/2006/metadata/properties"/>
    <ds:schemaRef ds:uri="c8886e6d-ca38-4783-ac23-8bd097117a79"/>
    <ds:schemaRef ds:uri="http://purl.org/dc/terms/"/>
    <ds:schemaRef ds:uri="http://schemas.microsoft.com/office/2006/documentManagement/types"/>
    <ds:schemaRef ds:uri="http://schemas.microsoft.com/office/infopath/2007/PartnerControls"/>
    <ds:schemaRef ds:uri="http://purl.org/dc/elements/1.1/"/>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Ion</Template>
  <Words>249</Words>
  <PresentationFormat>A4 210 x 297 mm</PresentationFormat>
  <Paragraphs>57</Paragraphs>
  <Slides>1</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1</vt:i4>
      </vt:variant>
    </vt:vector>
  </HeadingPairs>
  <TitlesOfParts>
    <vt:vector size="13" baseType="lpstr">
      <vt:lpstr>07ラノベPOP</vt:lpstr>
      <vt:lpstr>HGPSoeiKakugothicUB</vt:lpstr>
      <vt:lpstr>HGSGothicE</vt:lpstr>
      <vt:lpstr>HGSSoeiKakugothicUB</vt:lpstr>
      <vt:lpstr>HG丸ｺﾞｼｯｸM-PRO</vt:lpstr>
      <vt:lpstr>メイリオ</vt:lpstr>
      <vt:lpstr>Arial</vt:lpstr>
      <vt:lpstr>Calibri</vt:lpstr>
      <vt:lpstr>Courier New</vt:lpstr>
      <vt:lpstr>Neue Haas Grotesk Text Pro</vt:lpstr>
      <vt:lpstr>Sagona Book</vt:lpstr>
      <vt:lpstr>VanillaVTI</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0x010100558240439A63644880870C1A05854F6E</vt:lpwstr>
  </property>
  <property fmtid="{D5CDD505-2E9C-101B-9397-08002B2CF9AE}" pid="3" name="MediaServiceImageTags">
    <vt:lpwstr/>
  </property>
</Properties>
</file>