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6" r:id="rId5"/>
    <p:sldId id="283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操作マニュアル" id="{E5637CB7-70C2-4700-955C-F682F8196BC4}">
          <p14:sldIdLst>
            <p14:sldId id="286"/>
          </p14:sldIdLst>
        </p14:section>
        <p14:section name="プラザ湘南" id="{542331D8-1CEE-43ED-ADD5-94644170B3F9}">
          <p14:sldIdLst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78FF"/>
    <a:srgbClr val="FF0066"/>
    <a:srgbClr val="FFFFFF"/>
    <a:srgbClr val="FFC600"/>
    <a:srgbClr val="FFEDAB"/>
    <a:srgbClr val="FFE585"/>
    <a:srgbClr val="FFF2CC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377" autoAdjust="0"/>
    <p:restoredTop sz="94660"/>
  </p:normalViewPr>
  <p:slideViewPr>
    <p:cSldViewPr snapToGrid="0">
      <p:cViewPr varScale="1">
        <p:scale>
          <a:sx n="42" d="100"/>
          <a:sy n="42" d="100"/>
        </p:scale>
        <p:origin x="4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81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08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6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73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90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8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49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0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66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50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19512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3937D-4570-4C0A-A913-C74FD816C28F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6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12491"/>
            <a:ext cx="12193057" cy="6882981"/>
          </a:xfrm>
          <a:prstGeom prst="rect">
            <a:avLst/>
          </a:prstGeom>
        </p:spPr>
      </p:pic>
      <p:sp>
        <p:nvSpPr>
          <p:cNvPr id="14" name="対角する 2 つの角を丸めた四角形 13"/>
          <p:cNvSpPr/>
          <p:nvPr/>
        </p:nvSpPr>
        <p:spPr>
          <a:xfrm>
            <a:off x="358491" y="-2596420"/>
            <a:ext cx="4911852" cy="1484756"/>
          </a:xfrm>
          <a:prstGeom prst="round2DiagRect">
            <a:avLst/>
          </a:prstGeom>
          <a:solidFill>
            <a:schemeClr val="bg1"/>
          </a:solidFill>
          <a:ln w="3492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字体は、メイリオが読みやすいです。</a:t>
            </a:r>
            <a:b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文字色は真っ黒ではなく、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パレットを開いた時の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「左から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下から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」で作成しています。</a:t>
            </a:r>
          </a:p>
        </p:txBody>
      </p:sp>
      <p:sp>
        <p:nvSpPr>
          <p:cNvPr id="15" name="角丸四角形吹き出し 14"/>
          <p:cNvSpPr/>
          <p:nvPr/>
        </p:nvSpPr>
        <p:spPr>
          <a:xfrm>
            <a:off x="5861726" y="-470108"/>
            <a:ext cx="3614228" cy="688637"/>
          </a:xfrm>
          <a:prstGeom prst="wedgeRoundRectCallout">
            <a:avLst>
              <a:gd name="adj1" fmla="val -892"/>
              <a:gd name="adj2" fmla="val 8837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事業所名のボックスになります。</a:t>
            </a:r>
            <a:b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事業所名を入力してください。</a:t>
            </a:r>
          </a:p>
        </p:txBody>
      </p:sp>
      <p:sp>
        <p:nvSpPr>
          <p:cNvPr id="16" name="角丸四角形吹き出し 15"/>
          <p:cNvSpPr/>
          <p:nvPr/>
        </p:nvSpPr>
        <p:spPr>
          <a:xfrm>
            <a:off x="115170" y="-304800"/>
            <a:ext cx="2526430" cy="1317549"/>
          </a:xfrm>
          <a:prstGeom prst="wedgeRoundRectCallout">
            <a:avLst>
              <a:gd name="adj1" fmla="val -2783"/>
              <a:gd name="adj2" fmla="val 90623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月日、曜日の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各テキストボックスを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開催日へ変更してください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。</a:t>
            </a:r>
            <a:b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日時のみ、「游ゴシック 本文」で設定してあります。</a:t>
            </a:r>
            <a:r>
              <a:rPr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673827" y="3644912"/>
            <a:ext cx="3657600" cy="908025"/>
          </a:xfrm>
          <a:prstGeom prst="wedgeRoundRectCallout">
            <a:avLst>
              <a:gd name="adj1" fmla="val 34807"/>
              <a:gd name="adj2" fmla="val -33725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限られたスペースですが、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フリースペースとなりますので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自由に記載していただいて構いません。</a:t>
            </a:r>
            <a:endParaRPr kumimoji="1"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4190554" y="2773044"/>
            <a:ext cx="1170985" cy="794614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190554" y="4666831"/>
            <a:ext cx="1334406" cy="823441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7668840" y="6225859"/>
            <a:ext cx="1978591" cy="444850"/>
          </a:xfrm>
          <a:prstGeom prst="wedgeRoundRectCallout">
            <a:avLst>
              <a:gd name="adj1" fmla="val 46978"/>
              <a:gd name="adj2" fmla="val -9725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募集職種を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06768" y="1640108"/>
            <a:ext cx="44157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所在地：藤沢市朝日町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5-12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藤沢労働総合庁舎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階・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日にリニューアルしました　等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55098" y="4523001"/>
            <a:ext cx="4274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ご応募お待ちしております！！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一緒に働きませんか？　　等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/>
              <a:t>1408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000000</a:t>
            </a:r>
            <a:endParaRPr kumimoji="1" lang="en-US" altLang="ja-JP" sz="2000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/>
          </a:p>
        </p:txBody>
      </p:sp>
      <p:sp>
        <p:nvSpPr>
          <p:cNvPr id="35" name="角丸四角形吹き出し 34"/>
          <p:cNvSpPr/>
          <p:nvPr/>
        </p:nvSpPr>
        <p:spPr>
          <a:xfrm>
            <a:off x="7272682" y="4017408"/>
            <a:ext cx="1978591" cy="444850"/>
          </a:xfrm>
          <a:prstGeom prst="wedgeRoundRectCallout">
            <a:avLst>
              <a:gd name="adj1" fmla="val 72500"/>
              <a:gd name="adj2" fmla="val 31596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事業所番号を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8128033" y="1608953"/>
            <a:ext cx="2695843" cy="859808"/>
          </a:xfrm>
          <a:prstGeom prst="wedgeRoundRectCallout">
            <a:avLst>
              <a:gd name="adj1" fmla="val 46005"/>
              <a:gd name="adj2" fmla="val 80140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写真を</a:t>
            </a:r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1~4</a:t>
            </a: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枚、</a:t>
            </a:r>
            <a:b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または、大きく</a:t>
            </a:r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枚でも</a:t>
            </a:r>
            <a:b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構いません。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284388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AAB7FFA-E426-FC25-B4ED-6B4E40C90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11"/>
            <a:ext cx="12192000" cy="6824377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8743191" y="1201717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65000"/>
                  </a:schemeClr>
                </a:solidFill>
              </a:rPr>
              <a:t>写真や画像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0438782" y="1209901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8743191" y="2537313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0438782" y="2528950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271247" y="285433"/>
            <a:ext cx="652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会社名</a:t>
            </a:r>
            <a:r>
              <a:rPr lang="en-US" altLang="ja-JP" sz="2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2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173802" y="5601504"/>
            <a:ext cx="28149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例：運転手、</a:t>
            </a:r>
            <a:br>
              <a:rPr lang="en-US" altLang="ja-JP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介護士、事務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452231" y="1640108"/>
            <a:ext cx="40871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452231" y="4415820"/>
            <a:ext cx="429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例：ご応募お待ちしております！！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452231" y="3180307"/>
            <a:ext cx="4087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例：藤沢駅北口から徒歩</a:t>
            </a:r>
            <a: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br>
              <a:rPr lang="en-US" altLang="ja-JP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/>
              <a:t>1408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000000</a:t>
            </a:r>
            <a:endParaRPr kumimoji="1" lang="en-US" altLang="ja-JP" sz="2000" b="1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92523" y="1779853"/>
            <a:ext cx="115020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5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807664" y="2118585"/>
            <a:ext cx="1488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14</a:t>
            </a:r>
          </a:p>
        </p:txBody>
      </p:sp>
      <p:sp>
        <p:nvSpPr>
          <p:cNvPr id="50" name="円/楕円 22"/>
          <p:cNvSpPr>
            <a:spLocks noChangeAspect="1"/>
          </p:cNvSpPr>
          <p:nvPr/>
        </p:nvSpPr>
        <p:spPr>
          <a:xfrm>
            <a:off x="3210731" y="2596536"/>
            <a:ext cx="540000" cy="5400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2578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800" b="1" kern="1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木</a:t>
            </a:r>
            <a:endParaRPr lang="ja-JP" sz="1600" kern="15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38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5000">
        <p15:prstTrans prst="peelOff"/>
      </p:transition>
    </mc:Choice>
    <mc:Fallback xmlns="">
      <p:transition spd="slow" advClick="0" advTm="15000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000A7A84F896479AB368CEF3778785" ma:contentTypeVersion="15" ma:contentTypeDescription="新しいドキュメントを作成します。" ma:contentTypeScope="" ma:versionID="e404cc622a3f2f9769dc3af8919b51fd">
  <xsd:schema xmlns:xsd="http://www.w3.org/2001/XMLSchema" xmlns:xs="http://www.w3.org/2001/XMLSchema" xmlns:p="http://schemas.microsoft.com/office/2006/metadata/properties" xmlns:ns2="6a5d5f58-c124-4d7b-94ff-006e79878246" xmlns:ns3="44856c1c-163a-4db4-9f2d-e69ab44d016d" targetNamespace="http://schemas.microsoft.com/office/2006/metadata/properties" ma:root="true" ma:fieldsID="b456c4f56b10571a17056efb90f6aa1d" ns2:_="" ns3:_="">
    <xsd:import namespace="6a5d5f58-c124-4d7b-94ff-006e79878246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5d5f58-c124-4d7b-94ff-006e79878246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64c7fc9-6e3a-4677-ad2a-d393609c7c16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856c1c-163a-4db4-9f2d-e69ab44d016d" xsi:nil="true"/>
    <Owner xmlns="6a5d5f58-c124-4d7b-94ff-006e79878246">
      <UserInfo>
        <DisplayName/>
        <AccountId xsi:nil="true"/>
        <AccountType/>
      </UserInfo>
    </Owner>
    <lcf76f155ced4ddcb4097134ff3c332f xmlns="6a5d5f58-c124-4d7b-94ff-006e7987824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664CB5-2A21-4A4A-955E-B0D34A0BA3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5d5f58-c124-4d7b-94ff-006e79878246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FDF541-B6FF-4634-ABA1-E68D0152C4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66D897-AD71-42BA-B5DD-C8B93D91DC97}">
  <ds:schemaRefs>
    <ds:schemaRef ds:uri="http://schemas.microsoft.com/office/2006/metadata/properties"/>
    <ds:schemaRef ds:uri="http://schemas.microsoft.com/office/infopath/2007/PartnerControls"/>
    <ds:schemaRef ds:uri="44856c1c-163a-4db4-9f2d-e69ab44d016d"/>
    <ds:schemaRef ds:uri="6a5d5f58-c124-4d7b-94ff-006e7987824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231</Words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0x010100FE000A7A84F896479AB368CEF3778785</vt:lpwstr>
  </property>
  <property fmtid="{D5CDD505-2E9C-101B-9397-08002B2CF9AE}" pid="3" name="Order">
    <vt:r8>15091700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TriggerFlowInfo">
    <vt:lpwstr/>
  </property>
  <property fmtid="{D5CDD505-2E9C-101B-9397-08002B2CF9AE}" pid="11" name="MediaServiceImageTags">
    <vt:lpwstr/>
  </property>
</Properties>
</file>