
<file path=[Content_Types].xml><?xml version="1.0" encoding="utf-8"?>
<Types xmlns="http://schemas.openxmlformats.org/package/2006/content-types">
  <Default ContentType="application/vnd.ms-office.activeX" Extension="bin"/>
  <Default ContentType="image/jpeg" Extension="jpeg"/>
  <Default ContentType="image/png" Extension="png"/>
  <Default ContentType="application/vnd.openxmlformats-package.relationships+xml" Extension="rels"/>
  <Default ContentType="image/x-wmf" Extension="wmf"/>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office.activeX+xml" PartName="/ppt/activeX/activeX1.xml"/>
  <Override ContentType="application/vnd.ms-office.activeX+xml" PartName="/ppt/activeX/activeX2.xml"/>
  <Override ContentType="application/vnd.ms-powerpoint.authors+xml" PartName="/ppt/authors.xml"/>
  <Override ContentType="application/vnd.ms-powerpoint.changesinfo+xml" PartName="/ppt/changesInfos/changesInfo1.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handoutMasterIdLst>
    <p:handoutMasterId r:id="rId18"/>
  </p:handoutMasterIdLst>
  <p:sldIdLst>
    <p:sldId id="256" r:id="rId5"/>
    <p:sldId id="257" r:id="rId6"/>
    <p:sldId id="259" r:id="rId7"/>
    <p:sldId id="264" r:id="rId8"/>
    <p:sldId id="265" r:id="rId9"/>
    <p:sldId id="260" r:id="rId10"/>
    <p:sldId id="266" r:id="rId11"/>
    <p:sldId id="267" r:id="rId12"/>
    <p:sldId id="261" r:id="rId13"/>
    <p:sldId id="258" r:id="rId14"/>
    <p:sldId id="262" r:id="rId15"/>
    <p:sldId id="263" r:id="rId16"/>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3879F88-B687-A91A-64C3-3B705AB9CF0A}" name="後藤 拓弥(gotou-takumi.mn1)" initials="拓後" userId="S::GTYAV@lansys.mhlw.go.jp::1614e04c-38d9-4762-bff5-3ec28501928c"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EF0F4"/>
    <a:srgbClr val="FFCCFF"/>
    <a:srgbClr val="FF99FF"/>
    <a:srgbClr val="EF3B72"/>
    <a:srgbClr val="EA00A7"/>
    <a:srgbClr val="512373"/>
    <a:srgbClr val="D5B8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2059EE1-D555-4F49-91D6-569C8B6D3412}" v="8" dt="2025-06-19T13:26:42.549"/>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3228" y="90"/>
      </p:cViewPr>
      <p:guideLst/>
    </p:cSldViewPr>
  </p:slideViewPr>
  <p:notesTextViewPr>
    <p:cViewPr>
      <p:scale>
        <a:sx n="1" d="1"/>
        <a:sy n="1" d="1"/>
      </p:scale>
      <p:origin x="0" y="0"/>
    </p:cViewPr>
  </p:notesTextViewPr>
  <p:gridSpacing cx="76200" cy="76200"/>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notesMasters/notesMaster1.xml" Type="http://schemas.openxmlformats.org/officeDocument/2006/relationships/notesMaster"/><Relationship Id="rId18" Target="handoutMasters/handoutMaster1.xml" Type="http://schemas.openxmlformats.org/officeDocument/2006/relationships/handoutMaster"/><Relationship Id="rId19" Target="presProps.xml" Type="http://schemas.openxmlformats.org/officeDocument/2006/relationships/presProps"/><Relationship Id="rId2" Target="../customXml/item2.xml" Type="http://schemas.openxmlformats.org/officeDocument/2006/relationships/customXml"/><Relationship Id="rId20" Target="viewProps.xml" Type="http://schemas.openxmlformats.org/officeDocument/2006/relationships/viewProps"/><Relationship Id="rId21" Target="theme/theme1.xml" Type="http://schemas.openxmlformats.org/officeDocument/2006/relationships/theme"/><Relationship Id="rId22" Target="tableStyles.xml" Type="http://schemas.openxmlformats.org/officeDocument/2006/relationships/tableStyles"/><Relationship Id="rId23" Target="changesInfos/changesInfo1.xml" Type="http://schemas.microsoft.com/office/2016/11/relationships/changesInfo"/><Relationship Id="rId24" Target="revisionInfo.xml" Type="http://schemas.microsoft.com/office/2015/10/relationships/revisionInfo"/><Relationship Id="rId25" Target="authors.xml" Type="http://schemas.microsoft.com/office/2018/10/relationships/authors"/><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activeX/_rels/activeX2.xml.rels><?xml version="1.0" encoding="UTF-8" standalone="yes"?><Relationships xmlns="http://schemas.openxmlformats.org/package/2006/relationships"><Relationship Id="rId1" Target="activeX1.bin" Type="http://schemas.microsoft.com/office/2006/relationships/activeXControlBinary"/></Relationships>
</file>

<file path=ppt/activeX/activeX1.xml><?xml version="1.0" encoding="utf-8"?>
<ax:ocx xmlns:ax="http://schemas.microsoft.com/office/2006/activeX" xmlns:r="http://schemas.openxmlformats.org/officeDocument/2006/relationships" ax:classid="{D9347033-9612-11D1-9D75-00C04FCC8CDC}">
  <ax:ocxPr ax:name="_cx" ax:value="1508"/>
  <ax:ocxPr ax:name="_cy" ax:value="1411"/>
  <ax:ocxPr ax:name="Style" ax:value="11"/>
  <ax:ocxPr ax:name="SubStyle" ax:value="-1"/>
  <ax:ocxPr ax:name="Validation" ax:value="2"/>
  <ax:ocxPr ax:name="LineWeight" ax:value="3"/>
  <ax:ocxPr ax:name="Direction" ax:value="0"/>
  <ax:ocxPr ax:name="ShowData" ax:value="1"/>
  <ax:ocxPr ax:name="Value" ax:value="https://shinsei.e-gov.go.jp/"/>
  <ax:ocxPr ax:name="ForeColor" ax:value="0"/>
  <ax:ocxPr ax:name="BackColor" ax:value="16777215"/>
</ax:ocx>
</file>

<file path=ppt/activeX/activeX2.xml><?xml version="1.0" encoding="utf-8"?>
<ax:ocx xmlns:ax="http://schemas.microsoft.com/office/2006/activeX" xmlns:r="http://schemas.openxmlformats.org/officeDocument/2006/relationships" ax:classid="{D9347033-9612-11D1-9D75-00C04FCC8CDC}" ax:persistence="persistStorage" r:id="rId1"/>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菅原 匠也(sugawara-takuya.m60)" userId="fdeb31d3-bc10-4629-b92a-0ff8b9a39e80" providerId="ADAL" clId="{874DF7CC-820F-4611-AF18-97D005DBBDB5}"/>
    <pc:docChg chg="modSld">
      <pc:chgData name="菅原 匠也(sugawara-takuya.m60)" userId="fdeb31d3-bc10-4629-b92a-0ff8b9a39e80" providerId="ADAL" clId="{874DF7CC-820F-4611-AF18-97D005DBBDB5}" dt="2024-06-26T11:36:18.452" v="4" actId="2711"/>
      <pc:docMkLst>
        <pc:docMk/>
      </pc:docMkLst>
      <pc:sldChg chg="modSp mod">
        <pc:chgData name="菅原 匠也(sugawara-takuya.m60)" userId="fdeb31d3-bc10-4629-b92a-0ff8b9a39e80" providerId="ADAL" clId="{874DF7CC-820F-4611-AF18-97D005DBBDB5}" dt="2024-06-26T11:35:54.988" v="3" actId="404"/>
        <pc:sldMkLst>
          <pc:docMk/>
          <pc:sldMk cId="2887674837" sldId="256"/>
        </pc:sldMkLst>
        <pc:spChg chg="mod">
          <ac:chgData name="菅原 匠也(sugawara-takuya.m60)" userId="fdeb31d3-bc10-4629-b92a-0ff8b9a39e80" providerId="ADAL" clId="{874DF7CC-820F-4611-AF18-97D005DBBDB5}" dt="2024-06-26T11:35:27.586" v="0" actId="2711"/>
          <ac:spMkLst>
            <pc:docMk/>
            <pc:sldMk cId="2887674837" sldId="256"/>
            <ac:spMk id="17" creationId="{F6D8A41A-16BE-C16F-5EEB-2F970DBCE5CF}"/>
          </ac:spMkLst>
        </pc:spChg>
        <pc:spChg chg="mod">
          <ac:chgData name="菅原 匠也(sugawara-takuya.m60)" userId="fdeb31d3-bc10-4629-b92a-0ff8b9a39e80" providerId="ADAL" clId="{874DF7CC-820F-4611-AF18-97D005DBBDB5}" dt="2024-06-26T11:35:36.196" v="1" actId="2711"/>
          <ac:spMkLst>
            <pc:docMk/>
            <pc:sldMk cId="2887674837" sldId="256"/>
            <ac:spMk id="19" creationId="{7FCC1B14-6600-57B8-A759-FDCE9D23F354}"/>
          </ac:spMkLst>
        </pc:spChg>
        <pc:spChg chg="mod">
          <ac:chgData name="菅原 匠也(sugawara-takuya.m60)" userId="fdeb31d3-bc10-4629-b92a-0ff8b9a39e80" providerId="ADAL" clId="{874DF7CC-820F-4611-AF18-97D005DBBDB5}" dt="2024-06-26T11:35:54.988" v="3" actId="404"/>
          <ac:spMkLst>
            <pc:docMk/>
            <pc:sldMk cId="2887674837" sldId="256"/>
            <ac:spMk id="21" creationId="{BA55B9C1-4ABB-FA84-9BC7-BD002C8805D2}"/>
          </ac:spMkLst>
        </pc:spChg>
      </pc:sldChg>
      <pc:sldChg chg="modSp mod">
        <pc:chgData name="菅原 匠也(sugawara-takuya.m60)" userId="fdeb31d3-bc10-4629-b92a-0ff8b9a39e80" providerId="ADAL" clId="{874DF7CC-820F-4611-AF18-97D005DBBDB5}" dt="2024-06-26T11:36:18.452" v="4" actId="2711"/>
        <pc:sldMkLst>
          <pc:docMk/>
          <pc:sldMk cId="901460649" sldId="257"/>
        </pc:sldMkLst>
        <pc:spChg chg="mod">
          <ac:chgData name="菅原 匠也(sugawara-takuya.m60)" userId="fdeb31d3-bc10-4629-b92a-0ff8b9a39e80" providerId="ADAL" clId="{874DF7CC-820F-4611-AF18-97D005DBBDB5}" dt="2024-06-26T11:36:18.452" v="4" actId="2711"/>
          <ac:spMkLst>
            <pc:docMk/>
            <pc:sldMk cId="901460649" sldId="257"/>
            <ac:spMk id="4" creationId="{AA832E6A-AC6D-1C26-CE09-9202941E5A9F}"/>
          </ac:spMkLst>
        </pc:spChg>
        <pc:spChg chg="mod">
          <ac:chgData name="菅原 匠也(sugawara-takuya.m60)" userId="fdeb31d3-bc10-4629-b92a-0ff8b9a39e80" providerId="ADAL" clId="{874DF7CC-820F-4611-AF18-97D005DBBDB5}" dt="2024-06-26T11:36:18.452" v="4" actId="2711"/>
          <ac:spMkLst>
            <pc:docMk/>
            <pc:sldMk cId="901460649" sldId="257"/>
            <ac:spMk id="5" creationId="{4D46D713-F71A-D742-90F9-B5F6F128DFF8}"/>
          </ac:spMkLst>
        </pc:spChg>
        <pc:spChg chg="mod">
          <ac:chgData name="菅原 匠也(sugawara-takuya.m60)" userId="fdeb31d3-bc10-4629-b92a-0ff8b9a39e80" providerId="ADAL" clId="{874DF7CC-820F-4611-AF18-97D005DBBDB5}" dt="2024-06-26T11:36:18.452" v="4" actId="2711"/>
          <ac:spMkLst>
            <pc:docMk/>
            <pc:sldMk cId="901460649" sldId="257"/>
            <ac:spMk id="6" creationId="{D062FF06-F5E3-F036-3092-0E761BD2EF60}"/>
          </ac:spMkLst>
        </pc:spChg>
        <pc:spChg chg="mod">
          <ac:chgData name="菅原 匠也(sugawara-takuya.m60)" userId="fdeb31d3-bc10-4629-b92a-0ff8b9a39e80" providerId="ADAL" clId="{874DF7CC-820F-4611-AF18-97D005DBBDB5}" dt="2024-06-26T11:36:18.452" v="4" actId="2711"/>
          <ac:spMkLst>
            <pc:docMk/>
            <pc:sldMk cId="901460649" sldId="257"/>
            <ac:spMk id="7" creationId="{44C0DF38-C526-50E4-753F-12D0B2723721}"/>
          </ac:spMkLst>
        </pc:spChg>
        <pc:spChg chg="mod">
          <ac:chgData name="菅原 匠也(sugawara-takuya.m60)" userId="fdeb31d3-bc10-4629-b92a-0ff8b9a39e80" providerId="ADAL" clId="{874DF7CC-820F-4611-AF18-97D005DBBDB5}" dt="2024-06-26T11:36:18.452" v="4" actId="2711"/>
          <ac:spMkLst>
            <pc:docMk/>
            <pc:sldMk cId="901460649" sldId="257"/>
            <ac:spMk id="8" creationId="{85DC1DDA-077E-9F7D-F9E1-8F7E8A950734}"/>
          </ac:spMkLst>
        </pc:spChg>
        <pc:spChg chg="mod">
          <ac:chgData name="菅原 匠也(sugawara-takuya.m60)" userId="fdeb31d3-bc10-4629-b92a-0ff8b9a39e80" providerId="ADAL" clId="{874DF7CC-820F-4611-AF18-97D005DBBDB5}" dt="2024-06-26T11:36:18.452" v="4" actId="2711"/>
          <ac:spMkLst>
            <pc:docMk/>
            <pc:sldMk cId="901460649" sldId="257"/>
            <ac:spMk id="9" creationId="{9779AE48-721A-2919-656F-D6E6690EA582}"/>
          </ac:spMkLst>
        </pc:spChg>
        <pc:spChg chg="mod">
          <ac:chgData name="菅原 匠也(sugawara-takuya.m60)" userId="fdeb31d3-bc10-4629-b92a-0ff8b9a39e80" providerId="ADAL" clId="{874DF7CC-820F-4611-AF18-97D005DBBDB5}" dt="2024-06-26T11:36:18.452" v="4" actId="2711"/>
          <ac:spMkLst>
            <pc:docMk/>
            <pc:sldMk cId="901460649" sldId="257"/>
            <ac:spMk id="10" creationId="{3849BF05-C290-8181-6E0E-E8A7C9B19BEF}"/>
          </ac:spMkLst>
        </pc:spChg>
        <pc:spChg chg="mod">
          <ac:chgData name="菅原 匠也(sugawara-takuya.m60)" userId="fdeb31d3-bc10-4629-b92a-0ff8b9a39e80" providerId="ADAL" clId="{874DF7CC-820F-4611-AF18-97D005DBBDB5}" dt="2024-06-26T11:36:18.452" v="4" actId="2711"/>
          <ac:spMkLst>
            <pc:docMk/>
            <pc:sldMk cId="901460649" sldId="257"/>
            <ac:spMk id="11" creationId="{75403722-8D4D-102D-641C-7FE1752A4DD7}"/>
          </ac:spMkLst>
        </pc:spChg>
        <pc:spChg chg="mod">
          <ac:chgData name="菅原 匠也(sugawara-takuya.m60)" userId="fdeb31d3-bc10-4629-b92a-0ff8b9a39e80" providerId="ADAL" clId="{874DF7CC-820F-4611-AF18-97D005DBBDB5}" dt="2024-06-26T11:36:18.452" v="4" actId="2711"/>
          <ac:spMkLst>
            <pc:docMk/>
            <pc:sldMk cId="901460649" sldId="257"/>
            <ac:spMk id="16" creationId="{2347899D-6F9F-EB5E-8F20-8A9A2D1DDBED}"/>
          </ac:spMkLst>
        </pc:spChg>
        <pc:spChg chg="mod">
          <ac:chgData name="菅原 匠也(sugawara-takuya.m60)" userId="fdeb31d3-bc10-4629-b92a-0ff8b9a39e80" providerId="ADAL" clId="{874DF7CC-820F-4611-AF18-97D005DBBDB5}" dt="2024-06-26T11:36:18.452" v="4" actId="2711"/>
          <ac:spMkLst>
            <pc:docMk/>
            <pc:sldMk cId="901460649" sldId="257"/>
            <ac:spMk id="18" creationId="{91CBCD53-F969-3A3E-85D8-033E25003311}"/>
          </ac:spMkLst>
        </pc:spChg>
        <pc:spChg chg="mod">
          <ac:chgData name="菅原 匠也(sugawara-takuya.m60)" userId="fdeb31d3-bc10-4629-b92a-0ff8b9a39e80" providerId="ADAL" clId="{874DF7CC-820F-4611-AF18-97D005DBBDB5}" dt="2024-06-26T11:36:18.452" v="4" actId="2711"/>
          <ac:spMkLst>
            <pc:docMk/>
            <pc:sldMk cId="901460649" sldId="257"/>
            <ac:spMk id="19" creationId="{E2FE6134-738C-35D9-AE6A-A603C88208C6}"/>
          </ac:spMkLst>
        </pc:spChg>
        <pc:spChg chg="mod">
          <ac:chgData name="菅原 匠也(sugawara-takuya.m60)" userId="fdeb31d3-bc10-4629-b92a-0ff8b9a39e80" providerId="ADAL" clId="{874DF7CC-820F-4611-AF18-97D005DBBDB5}" dt="2024-06-26T11:36:18.452" v="4" actId="2711"/>
          <ac:spMkLst>
            <pc:docMk/>
            <pc:sldMk cId="901460649" sldId="257"/>
            <ac:spMk id="20" creationId="{573B9DA9-7BAB-2864-6A38-81A3FC8A6194}"/>
          </ac:spMkLst>
        </pc:spChg>
        <pc:spChg chg="mod">
          <ac:chgData name="菅原 匠也(sugawara-takuya.m60)" userId="fdeb31d3-bc10-4629-b92a-0ff8b9a39e80" providerId="ADAL" clId="{874DF7CC-820F-4611-AF18-97D005DBBDB5}" dt="2024-06-26T11:36:18.452" v="4" actId="2711"/>
          <ac:spMkLst>
            <pc:docMk/>
            <pc:sldMk cId="901460649" sldId="257"/>
            <ac:spMk id="21" creationId="{9C686AF0-3D09-40E2-36CA-EF277ADCBD57}"/>
          </ac:spMkLst>
        </pc:spChg>
        <pc:spChg chg="mod">
          <ac:chgData name="菅原 匠也(sugawara-takuya.m60)" userId="fdeb31d3-bc10-4629-b92a-0ff8b9a39e80" providerId="ADAL" clId="{874DF7CC-820F-4611-AF18-97D005DBBDB5}" dt="2024-06-26T11:36:18.452" v="4" actId="2711"/>
          <ac:spMkLst>
            <pc:docMk/>
            <pc:sldMk cId="901460649" sldId="257"/>
            <ac:spMk id="22" creationId="{4A96D780-52F7-9992-167F-3B7008BCE7AF}"/>
          </ac:spMkLst>
        </pc:spChg>
        <pc:spChg chg="mod">
          <ac:chgData name="菅原 匠也(sugawara-takuya.m60)" userId="fdeb31d3-bc10-4629-b92a-0ff8b9a39e80" providerId="ADAL" clId="{874DF7CC-820F-4611-AF18-97D005DBBDB5}" dt="2024-06-26T11:36:18.452" v="4" actId="2711"/>
          <ac:spMkLst>
            <pc:docMk/>
            <pc:sldMk cId="901460649" sldId="257"/>
            <ac:spMk id="24" creationId="{346C9F5B-CFB7-A71B-5CEA-EC321A0D0039}"/>
          </ac:spMkLst>
        </pc:spChg>
        <pc:spChg chg="mod">
          <ac:chgData name="菅原 匠也(sugawara-takuya.m60)" userId="fdeb31d3-bc10-4629-b92a-0ff8b9a39e80" providerId="ADAL" clId="{874DF7CC-820F-4611-AF18-97D005DBBDB5}" dt="2024-06-26T11:36:18.452" v="4" actId="2711"/>
          <ac:spMkLst>
            <pc:docMk/>
            <pc:sldMk cId="901460649" sldId="257"/>
            <ac:spMk id="38" creationId="{73AA778A-55BB-7699-F3BA-D8A71448CA87}"/>
          </ac:spMkLst>
        </pc:spChg>
        <pc:spChg chg="mod">
          <ac:chgData name="菅原 匠也(sugawara-takuya.m60)" userId="fdeb31d3-bc10-4629-b92a-0ff8b9a39e80" providerId="ADAL" clId="{874DF7CC-820F-4611-AF18-97D005DBBDB5}" dt="2024-06-26T11:36:18.452" v="4" actId="2711"/>
          <ac:spMkLst>
            <pc:docMk/>
            <pc:sldMk cId="901460649" sldId="257"/>
            <ac:spMk id="39" creationId="{EF2338BB-DD5B-4FA8-B6EE-0832878689D7}"/>
          </ac:spMkLst>
        </pc:spChg>
        <pc:spChg chg="mod">
          <ac:chgData name="菅原 匠也(sugawara-takuya.m60)" userId="fdeb31d3-bc10-4629-b92a-0ff8b9a39e80" providerId="ADAL" clId="{874DF7CC-820F-4611-AF18-97D005DBBDB5}" dt="2024-06-26T11:36:18.452" v="4" actId="2711"/>
          <ac:spMkLst>
            <pc:docMk/>
            <pc:sldMk cId="901460649" sldId="257"/>
            <ac:spMk id="40" creationId="{2A8661BA-979D-CF4E-C08B-1506782370DA}"/>
          </ac:spMkLst>
        </pc:spChg>
        <pc:spChg chg="mod">
          <ac:chgData name="菅原 匠也(sugawara-takuya.m60)" userId="fdeb31d3-bc10-4629-b92a-0ff8b9a39e80" providerId="ADAL" clId="{874DF7CC-820F-4611-AF18-97D005DBBDB5}" dt="2024-06-26T11:36:18.452" v="4" actId="2711"/>
          <ac:spMkLst>
            <pc:docMk/>
            <pc:sldMk cId="901460649" sldId="257"/>
            <ac:spMk id="43" creationId="{5CA7838A-32F8-C83D-CF5E-AA9219BE59DD}"/>
          </ac:spMkLst>
        </pc:spChg>
        <pc:spChg chg="mod">
          <ac:chgData name="菅原 匠也(sugawara-takuya.m60)" userId="fdeb31d3-bc10-4629-b92a-0ff8b9a39e80" providerId="ADAL" clId="{874DF7CC-820F-4611-AF18-97D005DBBDB5}" dt="2024-06-26T11:36:18.452" v="4" actId="2711"/>
          <ac:spMkLst>
            <pc:docMk/>
            <pc:sldMk cId="901460649" sldId="257"/>
            <ac:spMk id="44" creationId="{D548659A-12CF-7098-68D6-7D7E7CFAC27C}"/>
          </ac:spMkLst>
        </pc:spChg>
        <pc:spChg chg="mod">
          <ac:chgData name="菅原 匠也(sugawara-takuya.m60)" userId="fdeb31d3-bc10-4629-b92a-0ff8b9a39e80" providerId="ADAL" clId="{874DF7CC-820F-4611-AF18-97D005DBBDB5}" dt="2024-06-26T11:36:18.452" v="4" actId="2711"/>
          <ac:spMkLst>
            <pc:docMk/>
            <pc:sldMk cId="901460649" sldId="257"/>
            <ac:spMk id="45" creationId="{AE1FC711-D053-7308-EC9D-152E9DF8F096}"/>
          </ac:spMkLst>
        </pc:spChg>
        <pc:spChg chg="mod">
          <ac:chgData name="菅原 匠也(sugawara-takuya.m60)" userId="fdeb31d3-bc10-4629-b92a-0ff8b9a39e80" providerId="ADAL" clId="{874DF7CC-820F-4611-AF18-97D005DBBDB5}" dt="2024-06-26T11:36:18.452" v="4" actId="2711"/>
          <ac:spMkLst>
            <pc:docMk/>
            <pc:sldMk cId="901460649" sldId="257"/>
            <ac:spMk id="46" creationId="{F62679F5-3C4D-D4FA-5E44-95F34AEE4AB9}"/>
          </ac:spMkLst>
        </pc:spChg>
        <pc:spChg chg="mod">
          <ac:chgData name="菅原 匠也(sugawara-takuya.m60)" userId="fdeb31d3-bc10-4629-b92a-0ff8b9a39e80" providerId="ADAL" clId="{874DF7CC-820F-4611-AF18-97D005DBBDB5}" dt="2024-06-26T11:36:18.452" v="4" actId="2711"/>
          <ac:spMkLst>
            <pc:docMk/>
            <pc:sldMk cId="901460649" sldId="257"/>
            <ac:spMk id="47" creationId="{4A4EBB86-0E20-E1DA-DA8D-2728B1FFA2C5}"/>
          </ac:spMkLst>
        </pc:spChg>
        <pc:spChg chg="mod">
          <ac:chgData name="菅原 匠也(sugawara-takuya.m60)" userId="fdeb31d3-bc10-4629-b92a-0ff8b9a39e80" providerId="ADAL" clId="{874DF7CC-820F-4611-AF18-97D005DBBDB5}" dt="2024-06-26T11:36:18.452" v="4" actId="2711"/>
          <ac:spMkLst>
            <pc:docMk/>
            <pc:sldMk cId="901460649" sldId="257"/>
            <ac:spMk id="50" creationId="{EACE0B03-0DC9-F747-B391-CBCB501DFFDA}"/>
          </ac:spMkLst>
        </pc:spChg>
        <pc:spChg chg="mod">
          <ac:chgData name="菅原 匠也(sugawara-takuya.m60)" userId="fdeb31d3-bc10-4629-b92a-0ff8b9a39e80" providerId="ADAL" clId="{874DF7CC-820F-4611-AF18-97D005DBBDB5}" dt="2024-06-26T11:36:18.452" v="4" actId="2711"/>
          <ac:spMkLst>
            <pc:docMk/>
            <pc:sldMk cId="901460649" sldId="257"/>
            <ac:spMk id="51" creationId="{3A279484-2A1B-BC16-D34C-F1AAAAE6867D}"/>
          </ac:spMkLst>
        </pc:spChg>
        <pc:spChg chg="mod">
          <ac:chgData name="菅原 匠也(sugawara-takuya.m60)" userId="fdeb31d3-bc10-4629-b92a-0ff8b9a39e80" providerId="ADAL" clId="{874DF7CC-820F-4611-AF18-97D005DBBDB5}" dt="2024-06-26T11:36:18.452" v="4" actId="2711"/>
          <ac:spMkLst>
            <pc:docMk/>
            <pc:sldMk cId="901460649" sldId="257"/>
            <ac:spMk id="52" creationId="{BC86BE98-CB75-8781-232A-415DCA3EFDE1}"/>
          </ac:spMkLst>
        </pc:spChg>
      </pc:sldChg>
    </pc:docChg>
  </pc:docChgLst>
  <pc:docChgLst>
    <pc:chgData name="菅原 匠也(sugawara-takuya.m60)" userId="fdeb31d3-bc10-4629-b92a-0ff8b9a39e80" providerId="ADAL" clId="{39A84C42-FDD0-4510-8377-F4D1D1427DC4}"/>
    <pc:docChg chg="undo custSel modSld">
      <pc:chgData name="菅原 匠也(sugawara-takuya.m60)" userId="fdeb31d3-bc10-4629-b92a-0ff8b9a39e80" providerId="ADAL" clId="{39A84C42-FDD0-4510-8377-F4D1D1427DC4}" dt="2024-08-20T00:47:57.156" v="37"/>
      <pc:docMkLst>
        <pc:docMk/>
      </pc:docMkLst>
      <pc:sldChg chg="modSp mod">
        <pc:chgData name="菅原 匠也(sugawara-takuya.m60)" userId="fdeb31d3-bc10-4629-b92a-0ff8b9a39e80" providerId="ADAL" clId="{39A84C42-FDD0-4510-8377-F4D1D1427DC4}" dt="2024-08-20T00:47:57.156" v="37"/>
        <pc:sldMkLst>
          <pc:docMk/>
          <pc:sldMk cId="2887674837" sldId="256"/>
        </pc:sldMkLst>
        <pc:spChg chg="mod">
          <ac:chgData name="菅原 匠也(sugawara-takuya.m60)" userId="fdeb31d3-bc10-4629-b92a-0ff8b9a39e80" providerId="ADAL" clId="{39A84C42-FDD0-4510-8377-F4D1D1427DC4}" dt="2024-08-20T00:47:57.156" v="37"/>
          <ac:spMkLst>
            <pc:docMk/>
            <pc:sldMk cId="2887674837" sldId="256"/>
            <ac:spMk id="2" creationId="{5CD1D990-91FB-0557-69D0-7F70C316F544}"/>
          </ac:spMkLst>
        </pc:spChg>
        <pc:spChg chg="mod">
          <ac:chgData name="菅原 匠也(sugawara-takuya.m60)" userId="fdeb31d3-bc10-4629-b92a-0ff8b9a39e80" providerId="ADAL" clId="{39A84C42-FDD0-4510-8377-F4D1D1427DC4}" dt="2024-08-20T00:45:19.060" v="0" actId="20577"/>
          <ac:spMkLst>
            <pc:docMk/>
            <pc:sldMk cId="2887674837" sldId="256"/>
            <ac:spMk id="19" creationId="{7FCC1B14-6600-57B8-A759-FDCE9D23F354}"/>
          </ac:spMkLst>
        </pc:spChg>
      </pc:sldChg>
      <pc:sldChg chg="modSp mod">
        <pc:chgData name="菅原 匠也(sugawara-takuya.m60)" userId="fdeb31d3-bc10-4629-b92a-0ff8b9a39e80" providerId="ADAL" clId="{39A84C42-FDD0-4510-8377-F4D1D1427DC4}" dt="2024-08-20T00:46:00.317" v="6"/>
        <pc:sldMkLst>
          <pc:docMk/>
          <pc:sldMk cId="3809718534" sldId="259"/>
        </pc:sldMkLst>
        <pc:spChg chg="mod">
          <ac:chgData name="菅原 匠也(sugawara-takuya.m60)" userId="fdeb31d3-bc10-4629-b92a-0ff8b9a39e80" providerId="ADAL" clId="{39A84C42-FDD0-4510-8377-F4D1D1427DC4}" dt="2024-08-20T00:46:00.317" v="6"/>
          <ac:spMkLst>
            <pc:docMk/>
            <pc:sldMk cId="3809718534" sldId="259"/>
            <ac:spMk id="32" creationId="{F4BA3B36-8ADE-294A-9B76-4837046E8505}"/>
          </ac:spMkLst>
        </pc:spChg>
      </pc:sldChg>
      <pc:sldChg chg="modSp mod">
        <pc:chgData name="菅原 匠也(sugawara-takuya.m60)" userId="fdeb31d3-bc10-4629-b92a-0ff8b9a39e80" providerId="ADAL" clId="{39A84C42-FDD0-4510-8377-F4D1D1427DC4}" dt="2024-08-20T00:46:56.772" v="33" actId="1035"/>
        <pc:sldMkLst>
          <pc:docMk/>
          <pc:sldMk cId="1053529605" sldId="264"/>
        </pc:sldMkLst>
        <pc:spChg chg="mod">
          <ac:chgData name="菅原 匠也(sugawara-takuya.m60)" userId="fdeb31d3-bc10-4629-b92a-0ff8b9a39e80" providerId="ADAL" clId="{39A84C42-FDD0-4510-8377-F4D1D1427DC4}" dt="2024-08-20T00:46:39.799" v="9" actId="20577"/>
          <ac:spMkLst>
            <pc:docMk/>
            <pc:sldMk cId="1053529605" sldId="264"/>
            <ac:spMk id="73" creationId="{51052C38-BFD1-3A6F-CDD1-157FD1FD5214}"/>
          </ac:spMkLst>
        </pc:spChg>
        <pc:spChg chg="mod">
          <ac:chgData name="菅原 匠也(sugawara-takuya.m60)" userId="fdeb31d3-bc10-4629-b92a-0ff8b9a39e80" providerId="ADAL" clId="{39A84C42-FDD0-4510-8377-F4D1D1427DC4}" dt="2024-08-20T00:46:49.440" v="25" actId="1035"/>
          <ac:spMkLst>
            <pc:docMk/>
            <pc:sldMk cId="1053529605" sldId="264"/>
            <ac:spMk id="75" creationId="{625D3086-89EA-C9F4-DE66-2ED8CC831753}"/>
          </ac:spMkLst>
        </pc:spChg>
        <pc:spChg chg="mod">
          <ac:chgData name="菅原 匠也(sugawara-takuya.m60)" userId="fdeb31d3-bc10-4629-b92a-0ff8b9a39e80" providerId="ADAL" clId="{39A84C42-FDD0-4510-8377-F4D1D1427DC4}" dt="2024-08-20T00:46:49.440" v="25" actId="1035"/>
          <ac:spMkLst>
            <pc:docMk/>
            <pc:sldMk cId="1053529605" sldId="264"/>
            <ac:spMk id="76" creationId="{6DDE06E0-8EED-6234-8F0A-7A39144CD778}"/>
          </ac:spMkLst>
        </pc:spChg>
        <pc:spChg chg="mod">
          <ac:chgData name="菅原 匠也(sugawara-takuya.m60)" userId="fdeb31d3-bc10-4629-b92a-0ff8b9a39e80" providerId="ADAL" clId="{39A84C42-FDD0-4510-8377-F4D1D1427DC4}" dt="2024-08-20T00:46:49.440" v="25" actId="1035"/>
          <ac:spMkLst>
            <pc:docMk/>
            <pc:sldMk cId="1053529605" sldId="264"/>
            <ac:spMk id="77" creationId="{4E3C2D0A-D111-B66D-F8AF-0301C0B46045}"/>
          </ac:spMkLst>
        </pc:spChg>
        <pc:spChg chg="mod">
          <ac:chgData name="菅原 匠也(sugawara-takuya.m60)" userId="fdeb31d3-bc10-4629-b92a-0ff8b9a39e80" providerId="ADAL" clId="{39A84C42-FDD0-4510-8377-F4D1D1427DC4}" dt="2024-08-20T00:46:49.440" v="25" actId="1035"/>
          <ac:spMkLst>
            <pc:docMk/>
            <pc:sldMk cId="1053529605" sldId="264"/>
            <ac:spMk id="78" creationId="{0F027459-BE4F-5B48-251E-4E635525FCD8}"/>
          </ac:spMkLst>
        </pc:spChg>
        <pc:spChg chg="mod">
          <ac:chgData name="菅原 匠也(sugawara-takuya.m60)" userId="fdeb31d3-bc10-4629-b92a-0ff8b9a39e80" providerId="ADAL" clId="{39A84C42-FDD0-4510-8377-F4D1D1427DC4}" dt="2024-08-20T00:46:49.440" v="25" actId="1035"/>
          <ac:spMkLst>
            <pc:docMk/>
            <pc:sldMk cId="1053529605" sldId="264"/>
            <ac:spMk id="79" creationId="{B19E2F13-89C9-11CB-B725-9201BC8AC1BC}"/>
          </ac:spMkLst>
        </pc:spChg>
        <pc:spChg chg="mod">
          <ac:chgData name="菅原 匠也(sugawara-takuya.m60)" userId="fdeb31d3-bc10-4629-b92a-0ff8b9a39e80" providerId="ADAL" clId="{39A84C42-FDD0-4510-8377-F4D1D1427DC4}" dt="2024-08-20T00:46:49.440" v="25" actId="1035"/>
          <ac:spMkLst>
            <pc:docMk/>
            <pc:sldMk cId="1053529605" sldId="264"/>
            <ac:spMk id="82" creationId="{43AE5B05-0E83-C79A-59EB-48849A808234}"/>
          </ac:spMkLst>
        </pc:spChg>
        <pc:spChg chg="mod">
          <ac:chgData name="菅原 匠也(sugawara-takuya.m60)" userId="fdeb31d3-bc10-4629-b92a-0ff8b9a39e80" providerId="ADAL" clId="{39A84C42-FDD0-4510-8377-F4D1D1427DC4}" dt="2024-08-20T00:46:49.440" v="25" actId="1035"/>
          <ac:spMkLst>
            <pc:docMk/>
            <pc:sldMk cId="1053529605" sldId="264"/>
            <ac:spMk id="83" creationId="{B6D0E032-572F-77E7-B1A1-449D13386300}"/>
          </ac:spMkLst>
        </pc:spChg>
        <pc:spChg chg="mod">
          <ac:chgData name="菅原 匠也(sugawara-takuya.m60)" userId="fdeb31d3-bc10-4629-b92a-0ff8b9a39e80" providerId="ADAL" clId="{39A84C42-FDD0-4510-8377-F4D1D1427DC4}" dt="2024-08-20T00:46:49.440" v="25" actId="1035"/>
          <ac:spMkLst>
            <pc:docMk/>
            <pc:sldMk cId="1053529605" sldId="264"/>
            <ac:spMk id="84" creationId="{CBD2C28F-BDFF-413D-7E9C-48C70D773A1C}"/>
          </ac:spMkLst>
        </pc:spChg>
        <pc:spChg chg="mod">
          <ac:chgData name="菅原 匠也(sugawara-takuya.m60)" userId="fdeb31d3-bc10-4629-b92a-0ff8b9a39e80" providerId="ADAL" clId="{39A84C42-FDD0-4510-8377-F4D1D1427DC4}" dt="2024-08-20T00:46:49.440" v="25" actId="1035"/>
          <ac:spMkLst>
            <pc:docMk/>
            <pc:sldMk cId="1053529605" sldId="264"/>
            <ac:spMk id="85" creationId="{FCA0C33F-083A-6AE9-4CDF-C366D9149BE2}"/>
          </ac:spMkLst>
        </pc:spChg>
        <pc:spChg chg="mod">
          <ac:chgData name="菅原 匠也(sugawara-takuya.m60)" userId="fdeb31d3-bc10-4629-b92a-0ff8b9a39e80" providerId="ADAL" clId="{39A84C42-FDD0-4510-8377-F4D1D1427DC4}" dt="2024-08-20T00:46:49.440" v="25" actId="1035"/>
          <ac:spMkLst>
            <pc:docMk/>
            <pc:sldMk cId="1053529605" sldId="264"/>
            <ac:spMk id="86" creationId="{17C87B25-C7DE-AC67-4B07-F331D8080E9E}"/>
          </ac:spMkLst>
        </pc:spChg>
        <pc:spChg chg="mod">
          <ac:chgData name="菅原 匠也(sugawara-takuya.m60)" userId="fdeb31d3-bc10-4629-b92a-0ff8b9a39e80" providerId="ADAL" clId="{39A84C42-FDD0-4510-8377-F4D1D1427DC4}" dt="2024-08-20T00:46:49.440" v="25" actId="1035"/>
          <ac:spMkLst>
            <pc:docMk/>
            <pc:sldMk cId="1053529605" sldId="264"/>
            <ac:spMk id="87" creationId="{F6632364-8DE8-56A9-80D8-45EAB7945F4B}"/>
          </ac:spMkLst>
        </pc:spChg>
        <pc:spChg chg="mod">
          <ac:chgData name="菅原 匠也(sugawara-takuya.m60)" userId="fdeb31d3-bc10-4629-b92a-0ff8b9a39e80" providerId="ADAL" clId="{39A84C42-FDD0-4510-8377-F4D1D1427DC4}" dt="2024-08-20T00:46:49.440" v="25" actId="1035"/>
          <ac:spMkLst>
            <pc:docMk/>
            <pc:sldMk cId="1053529605" sldId="264"/>
            <ac:spMk id="88" creationId="{803E96B9-874A-B20E-9998-7B8D6D6E1BE1}"/>
          </ac:spMkLst>
        </pc:spChg>
        <pc:spChg chg="mod">
          <ac:chgData name="菅原 匠也(sugawara-takuya.m60)" userId="fdeb31d3-bc10-4629-b92a-0ff8b9a39e80" providerId="ADAL" clId="{39A84C42-FDD0-4510-8377-F4D1D1427DC4}" dt="2024-08-20T00:46:49.440" v="25" actId="1035"/>
          <ac:spMkLst>
            <pc:docMk/>
            <pc:sldMk cId="1053529605" sldId="264"/>
            <ac:spMk id="89" creationId="{F11BF143-854A-5C42-2B59-1ED62A42C6CC}"/>
          </ac:spMkLst>
        </pc:spChg>
        <pc:spChg chg="mod">
          <ac:chgData name="菅原 匠也(sugawara-takuya.m60)" userId="fdeb31d3-bc10-4629-b92a-0ff8b9a39e80" providerId="ADAL" clId="{39A84C42-FDD0-4510-8377-F4D1D1427DC4}" dt="2024-08-20T00:46:49.440" v="25" actId="1035"/>
          <ac:spMkLst>
            <pc:docMk/>
            <pc:sldMk cId="1053529605" sldId="264"/>
            <ac:spMk id="90" creationId="{5BA0D6B2-34F6-B1D3-2257-D734B4F1E95D}"/>
          </ac:spMkLst>
        </pc:spChg>
        <pc:spChg chg="mod">
          <ac:chgData name="菅原 匠也(sugawara-takuya.m60)" userId="fdeb31d3-bc10-4629-b92a-0ff8b9a39e80" providerId="ADAL" clId="{39A84C42-FDD0-4510-8377-F4D1D1427DC4}" dt="2024-08-20T00:46:49.440" v="25" actId="1035"/>
          <ac:spMkLst>
            <pc:docMk/>
            <pc:sldMk cId="1053529605" sldId="264"/>
            <ac:spMk id="93" creationId="{898FC282-1322-B6FD-3061-4B5C9A8804F7}"/>
          </ac:spMkLst>
        </pc:spChg>
        <pc:spChg chg="mod">
          <ac:chgData name="菅原 匠也(sugawara-takuya.m60)" userId="fdeb31d3-bc10-4629-b92a-0ff8b9a39e80" providerId="ADAL" clId="{39A84C42-FDD0-4510-8377-F4D1D1427DC4}" dt="2024-08-20T00:46:49.440" v="25" actId="1035"/>
          <ac:spMkLst>
            <pc:docMk/>
            <pc:sldMk cId="1053529605" sldId="264"/>
            <ac:spMk id="97" creationId="{60AD5999-C1A1-D719-E0C6-7191AECC9021}"/>
          </ac:spMkLst>
        </pc:spChg>
        <pc:spChg chg="mod">
          <ac:chgData name="菅原 匠也(sugawara-takuya.m60)" userId="fdeb31d3-bc10-4629-b92a-0ff8b9a39e80" providerId="ADAL" clId="{39A84C42-FDD0-4510-8377-F4D1D1427DC4}" dt="2024-08-20T00:46:49.440" v="25" actId="1035"/>
          <ac:spMkLst>
            <pc:docMk/>
            <pc:sldMk cId="1053529605" sldId="264"/>
            <ac:spMk id="98" creationId="{EBB8161A-6134-7878-EEC9-9881427D9E0E}"/>
          </ac:spMkLst>
        </pc:spChg>
        <pc:spChg chg="mod">
          <ac:chgData name="菅原 匠也(sugawara-takuya.m60)" userId="fdeb31d3-bc10-4629-b92a-0ff8b9a39e80" providerId="ADAL" clId="{39A84C42-FDD0-4510-8377-F4D1D1427DC4}" dt="2024-08-20T00:46:49.440" v="25" actId="1035"/>
          <ac:spMkLst>
            <pc:docMk/>
            <pc:sldMk cId="1053529605" sldId="264"/>
            <ac:spMk id="99" creationId="{9D64B498-7937-802D-302E-E9F09527550F}"/>
          </ac:spMkLst>
        </pc:spChg>
        <pc:spChg chg="mod">
          <ac:chgData name="菅原 匠也(sugawara-takuya.m60)" userId="fdeb31d3-bc10-4629-b92a-0ff8b9a39e80" providerId="ADAL" clId="{39A84C42-FDD0-4510-8377-F4D1D1427DC4}" dt="2024-08-20T00:46:49.440" v="25" actId="1035"/>
          <ac:spMkLst>
            <pc:docMk/>
            <pc:sldMk cId="1053529605" sldId="264"/>
            <ac:spMk id="102" creationId="{7E42AE6F-FC1C-7AE0-BECB-49271D25BF4B}"/>
          </ac:spMkLst>
        </pc:spChg>
        <pc:spChg chg="mod">
          <ac:chgData name="菅原 匠也(sugawara-takuya.m60)" userId="fdeb31d3-bc10-4629-b92a-0ff8b9a39e80" providerId="ADAL" clId="{39A84C42-FDD0-4510-8377-F4D1D1427DC4}" dt="2024-08-20T00:46:49.440" v="25" actId="1035"/>
          <ac:spMkLst>
            <pc:docMk/>
            <pc:sldMk cId="1053529605" sldId="264"/>
            <ac:spMk id="103" creationId="{2AA06835-F693-1599-EE85-C22C8305DDAD}"/>
          </ac:spMkLst>
        </pc:spChg>
        <pc:spChg chg="mod">
          <ac:chgData name="菅原 匠也(sugawara-takuya.m60)" userId="fdeb31d3-bc10-4629-b92a-0ff8b9a39e80" providerId="ADAL" clId="{39A84C42-FDD0-4510-8377-F4D1D1427DC4}" dt="2024-08-20T00:46:49.440" v="25" actId="1035"/>
          <ac:spMkLst>
            <pc:docMk/>
            <pc:sldMk cId="1053529605" sldId="264"/>
            <ac:spMk id="104" creationId="{3131A10B-9BFA-4A6B-D8B4-09C8A25F2523}"/>
          </ac:spMkLst>
        </pc:spChg>
        <pc:spChg chg="mod">
          <ac:chgData name="菅原 匠也(sugawara-takuya.m60)" userId="fdeb31d3-bc10-4629-b92a-0ff8b9a39e80" providerId="ADAL" clId="{39A84C42-FDD0-4510-8377-F4D1D1427DC4}" dt="2024-08-20T00:46:49.440" v="25" actId="1035"/>
          <ac:spMkLst>
            <pc:docMk/>
            <pc:sldMk cId="1053529605" sldId="264"/>
            <ac:spMk id="105" creationId="{E7D55C8F-521B-2E61-AB39-A1C7AFCE323E}"/>
          </ac:spMkLst>
        </pc:spChg>
        <pc:spChg chg="mod">
          <ac:chgData name="菅原 匠也(sugawara-takuya.m60)" userId="fdeb31d3-bc10-4629-b92a-0ff8b9a39e80" providerId="ADAL" clId="{39A84C42-FDD0-4510-8377-F4D1D1427DC4}" dt="2024-08-20T00:46:49.440" v="25" actId="1035"/>
          <ac:spMkLst>
            <pc:docMk/>
            <pc:sldMk cId="1053529605" sldId="264"/>
            <ac:spMk id="106" creationId="{BB1CFE21-EBFC-397B-EE50-59B4AA61AAE8}"/>
          </ac:spMkLst>
        </pc:spChg>
        <pc:spChg chg="mod">
          <ac:chgData name="菅原 匠也(sugawara-takuya.m60)" userId="fdeb31d3-bc10-4629-b92a-0ff8b9a39e80" providerId="ADAL" clId="{39A84C42-FDD0-4510-8377-F4D1D1427DC4}" dt="2024-08-20T00:46:49.440" v="25" actId="1035"/>
          <ac:spMkLst>
            <pc:docMk/>
            <pc:sldMk cId="1053529605" sldId="264"/>
            <ac:spMk id="111" creationId="{90DC6B18-5600-D006-B061-915B5779B7E9}"/>
          </ac:spMkLst>
        </pc:spChg>
        <pc:spChg chg="mod">
          <ac:chgData name="菅原 匠也(sugawara-takuya.m60)" userId="fdeb31d3-bc10-4629-b92a-0ff8b9a39e80" providerId="ADAL" clId="{39A84C42-FDD0-4510-8377-F4D1D1427DC4}" dt="2024-08-20T00:46:49.440" v="25" actId="1035"/>
          <ac:spMkLst>
            <pc:docMk/>
            <pc:sldMk cId="1053529605" sldId="264"/>
            <ac:spMk id="112" creationId="{819349E1-0DA5-1F18-74DC-64860627C4D2}"/>
          </ac:spMkLst>
        </pc:spChg>
        <pc:spChg chg="mod">
          <ac:chgData name="菅原 匠也(sugawara-takuya.m60)" userId="fdeb31d3-bc10-4629-b92a-0ff8b9a39e80" providerId="ADAL" clId="{39A84C42-FDD0-4510-8377-F4D1D1427DC4}" dt="2024-08-20T00:46:49.440" v="25" actId="1035"/>
          <ac:spMkLst>
            <pc:docMk/>
            <pc:sldMk cId="1053529605" sldId="264"/>
            <ac:spMk id="113" creationId="{68E3C8CA-5B54-3337-ED20-828DCCED9454}"/>
          </ac:spMkLst>
        </pc:spChg>
        <pc:spChg chg="mod">
          <ac:chgData name="菅原 匠也(sugawara-takuya.m60)" userId="fdeb31d3-bc10-4629-b92a-0ff8b9a39e80" providerId="ADAL" clId="{39A84C42-FDD0-4510-8377-F4D1D1427DC4}" dt="2024-08-20T00:46:49.440" v="25" actId="1035"/>
          <ac:spMkLst>
            <pc:docMk/>
            <pc:sldMk cId="1053529605" sldId="264"/>
            <ac:spMk id="114" creationId="{746828B7-C200-3DD4-5A77-AB99FE08EE8C}"/>
          </ac:spMkLst>
        </pc:spChg>
        <pc:spChg chg="mod">
          <ac:chgData name="菅原 匠也(sugawara-takuya.m60)" userId="fdeb31d3-bc10-4629-b92a-0ff8b9a39e80" providerId="ADAL" clId="{39A84C42-FDD0-4510-8377-F4D1D1427DC4}" dt="2024-08-20T00:46:49.440" v="25" actId="1035"/>
          <ac:spMkLst>
            <pc:docMk/>
            <pc:sldMk cId="1053529605" sldId="264"/>
            <ac:spMk id="115" creationId="{727B5D76-95CF-9D82-5AB8-D31B16E8AA99}"/>
          </ac:spMkLst>
        </pc:spChg>
        <pc:spChg chg="mod">
          <ac:chgData name="菅原 匠也(sugawara-takuya.m60)" userId="fdeb31d3-bc10-4629-b92a-0ff8b9a39e80" providerId="ADAL" clId="{39A84C42-FDD0-4510-8377-F4D1D1427DC4}" dt="2024-08-20T00:46:49.440" v="25" actId="1035"/>
          <ac:spMkLst>
            <pc:docMk/>
            <pc:sldMk cId="1053529605" sldId="264"/>
            <ac:spMk id="116" creationId="{82127DD6-C2EF-172B-137A-28F1D941F646}"/>
          </ac:spMkLst>
        </pc:spChg>
        <pc:spChg chg="mod">
          <ac:chgData name="菅原 匠也(sugawara-takuya.m60)" userId="fdeb31d3-bc10-4629-b92a-0ff8b9a39e80" providerId="ADAL" clId="{39A84C42-FDD0-4510-8377-F4D1D1427DC4}" dt="2024-08-20T00:46:49.440" v="25" actId="1035"/>
          <ac:spMkLst>
            <pc:docMk/>
            <pc:sldMk cId="1053529605" sldId="264"/>
            <ac:spMk id="118" creationId="{0F673B3B-7113-722D-CF74-68C2EA704708}"/>
          </ac:spMkLst>
        </pc:spChg>
        <pc:spChg chg="mod">
          <ac:chgData name="菅原 匠也(sugawara-takuya.m60)" userId="fdeb31d3-bc10-4629-b92a-0ff8b9a39e80" providerId="ADAL" clId="{39A84C42-FDD0-4510-8377-F4D1D1427DC4}" dt="2024-08-20T00:46:49.440" v="25" actId="1035"/>
          <ac:spMkLst>
            <pc:docMk/>
            <pc:sldMk cId="1053529605" sldId="264"/>
            <ac:spMk id="119" creationId="{164F48F4-8499-6C1C-DDA8-0A47727A428C}"/>
          </ac:spMkLst>
        </pc:spChg>
        <pc:spChg chg="mod">
          <ac:chgData name="菅原 匠也(sugawara-takuya.m60)" userId="fdeb31d3-bc10-4629-b92a-0ff8b9a39e80" providerId="ADAL" clId="{39A84C42-FDD0-4510-8377-F4D1D1427DC4}" dt="2024-08-20T00:46:49.440" v="25" actId="1035"/>
          <ac:spMkLst>
            <pc:docMk/>
            <pc:sldMk cId="1053529605" sldId="264"/>
            <ac:spMk id="120" creationId="{FFF18F9E-DCEB-9D22-76F4-2312ED480FB4}"/>
          </ac:spMkLst>
        </pc:spChg>
        <pc:spChg chg="mod">
          <ac:chgData name="菅原 匠也(sugawara-takuya.m60)" userId="fdeb31d3-bc10-4629-b92a-0ff8b9a39e80" providerId="ADAL" clId="{39A84C42-FDD0-4510-8377-F4D1D1427DC4}" dt="2024-08-20T00:46:49.440" v="25" actId="1035"/>
          <ac:spMkLst>
            <pc:docMk/>
            <pc:sldMk cId="1053529605" sldId="264"/>
            <ac:spMk id="121" creationId="{4A58F8D7-D93A-98E4-7487-FC0FB189A87B}"/>
          </ac:spMkLst>
        </pc:spChg>
        <pc:spChg chg="mod">
          <ac:chgData name="菅原 匠也(sugawara-takuya.m60)" userId="fdeb31d3-bc10-4629-b92a-0ff8b9a39e80" providerId="ADAL" clId="{39A84C42-FDD0-4510-8377-F4D1D1427DC4}" dt="2024-08-20T00:46:49.440" v="25" actId="1035"/>
          <ac:spMkLst>
            <pc:docMk/>
            <pc:sldMk cId="1053529605" sldId="264"/>
            <ac:spMk id="122" creationId="{49896749-B686-F238-016E-772E834F4F88}"/>
          </ac:spMkLst>
        </pc:spChg>
        <pc:spChg chg="mod">
          <ac:chgData name="菅原 匠也(sugawara-takuya.m60)" userId="fdeb31d3-bc10-4629-b92a-0ff8b9a39e80" providerId="ADAL" clId="{39A84C42-FDD0-4510-8377-F4D1D1427DC4}" dt="2024-08-20T00:46:49.440" v="25" actId="1035"/>
          <ac:spMkLst>
            <pc:docMk/>
            <pc:sldMk cId="1053529605" sldId="264"/>
            <ac:spMk id="130" creationId="{8F430297-58F1-CADE-4721-5B9F41B5914B}"/>
          </ac:spMkLst>
        </pc:spChg>
        <pc:spChg chg="mod">
          <ac:chgData name="菅原 匠也(sugawara-takuya.m60)" userId="fdeb31d3-bc10-4629-b92a-0ff8b9a39e80" providerId="ADAL" clId="{39A84C42-FDD0-4510-8377-F4D1D1427DC4}" dt="2024-08-20T00:46:56.772" v="33" actId="1035"/>
          <ac:spMkLst>
            <pc:docMk/>
            <pc:sldMk cId="1053529605" sldId="264"/>
            <ac:spMk id="138" creationId="{8E386427-B85D-E2CE-29E5-5C953727D7A1}"/>
          </ac:spMkLst>
        </pc:spChg>
        <pc:spChg chg="mod">
          <ac:chgData name="菅原 匠也(sugawara-takuya.m60)" userId="fdeb31d3-bc10-4629-b92a-0ff8b9a39e80" providerId="ADAL" clId="{39A84C42-FDD0-4510-8377-F4D1D1427DC4}" dt="2024-08-20T00:46:56.772" v="33" actId="1035"/>
          <ac:spMkLst>
            <pc:docMk/>
            <pc:sldMk cId="1053529605" sldId="264"/>
            <ac:spMk id="139" creationId="{7E7A6A13-84E3-CB1D-7809-5AE1EA43F863}"/>
          </ac:spMkLst>
        </pc:spChg>
        <pc:spChg chg="mod">
          <ac:chgData name="菅原 匠也(sugawara-takuya.m60)" userId="fdeb31d3-bc10-4629-b92a-0ff8b9a39e80" providerId="ADAL" clId="{39A84C42-FDD0-4510-8377-F4D1D1427DC4}" dt="2024-08-20T00:46:56.772" v="33" actId="1035"/>
          <ac:spMkLst>
            <pc:docMk/>
            <pc:sldMk cId="1053529605" sldId="264"/>
            <ac:spMk id="140" creationId="{98C0F544-4580-F701-5121-78E43CCA7EBF}"/>
          </ac:spMkLst>
        </pc:spChg>
        <pc:spChg chg="mod">
          <ac:chgData name="菅原 匠也(sugawara-takuya.m60)" userId="fdeb31d3-bc10-4629-b92a-0ff8b9a39e80" providerId="ADAL" clId="{39A84C42-FDD0-4510-8377-F4D1D1427DC4}" dt="2024-08-20T00:46:56.772" v="33" actId="1035"/>
          <ac:spMkLst>
            <pc:docMk/>
            <pc:sldMk cId="1053529605" sldId="264"/>
            <ac:spMk id="141" creationId="{E1AFC633-4799-A066-5131-2FC0079455CE}"/>
          </ac:spMkLst>
        </pc:spChg>
        <pc:spChg chg="mod">
          <ac:chgData name="菅原 匠也(sugawara-takuya.m60)" userId="fdeb31d3-bc10-4629-b92a-0ff8b9a39e80" providerId="ADAL" clId="{39A84C42-FDD0-4510-8377-F4D1D1427DC4}" dt="2024-08-20T00:46:56.772" v="33" actId="1035"/>
          <ac:spMkLst>
            <pc:docMk/>
            <pc:sldMk cId="1053529605" sldId="264"/>
            <ac:spMk id="142" creationId="{294A8463-CB05-6002-6BE2-FD87ECF1E811}"/>
          </ac:spMkLst>
        </pc:spChg>
        <pc:spChg chg="mod">
          <ac:chgData name="菅原 匠也(sugawara-takuya.m60)" userId="fdeb31d3-bc10-4629-b92a-0ff8b9a39e80" providerId="ADAL" clId="{39A84C42-FDD0-4510-8377-F4D1D1427DC4}" dt="2024-08-20T00:46:56.772" v="33" actId="1035"/>
          <ac:spMkLst>
            <pc:docMk/>
            <pc:sldMk cId="1053529605" sldId="264"/>
            <ac:spMk id="143" creationId="{BA5E4ABC-3BBF-AF87-208A-1079E52AA83A}"/>
          </ac:spMkLst>
        </pc:spChg>
        <pc:graphicFrameChg chg="mod">
          <ac:chgData name="菅原 匠也(sugawara-takuya.m60)" userId="fdeb31d3-bc10-4629-b92a-0ff8b9a39e80" providerId="ADAL" clId="{39A84C42-FDD0-4510-8377-F4D1D1427DC4}" dt="2024-08-20T00:46:56.772" v="33" actId="1035"/>
          <ac:graphicFrameMkLst>
            <pc:docMk/>
            <pc:sldMk cId="1053529605" sldId="264"/>
            <ac:graphicFrameMk id="137" creationId="{E8D4A111-052A-72B5-ACFB-399B557F073B}"/>
          </ac:graphicFrameMkLst>
        </pc:graphicFrameChg>
        <pc:cxnChg chg="mod">
          <ac:chgData name="菅原 匠也(sugawara-takuya.m60)" userId="fdeb31d3-bc10-4629-b92a-0ff8b9a39e80" providerId="ADAL" clId="{39A84C42-FDD0-4510-8377-F4D1D1427DC4}" dt="2024-08-20T00:46:49.440" v="25" actId="1035"/>
          <ac:cxnSpMkLst>
            <pc:docMk/>
            <pc:sldMk cId="1053529605" sldId="264"/>
            <ac:cxnSpMk id="74" creationId="{18D5A59A-BEC0-6016-328D-9914418A6AE6}"/>
          </ac:cxnSpMkLst>
        </pc:cxnChg>
        <pc:cxnChg chg="mod">
          <ac:chgData name="菅原 匠也(sugawara-takuya.m60)" userId="fdeb31d3-bc10-4629-b92a-0ff8b9a39e80" providerId="ADAL" clId="{39A84C42-FDD0-4510-8377-F4D1D1427DC4}" dt="2024-08-20T00:46:49.440" v="25" actId="1035"/>
          <ac:cxnSpMkLst>
            <pc:docMk/>
            <pc:sldMk cId="1053529605" sldId="264"/>
            <ac:cxnSpMk id="81" creationId="{C73E0C9C-D658-1DA2-1756-471C4AE73D71}"/>
          </ac:cxnSpMkLst>
        </pc:cxnChg>
        <pc:cxnChg chg="mod">
          <ac:chgData name="菅原 匠也(sugawara-takuya.m60)" userId="fdeb31d3-bc10-4629-b92a-0ff8b9a39e80" providerId="ADAL" clId="{39A84C42-FDD0-4510-8377-F4D1D1427DC4}" dt="2024-08-20T00:46:49.440" v="25" actId="1035"/>
          <ac:cxnSpMkLst>
            <pc:docMk/>
            <pc:sldMk cId="1053529605" sldId="264"/>
            <ac:cxnSpMk id="91" creationId="{6E65A75C-CF88-A802-68A4-25C91FA521DD}"/>
          </ac:cxnSpMkLst>
        </pc:cxnChg>
        <pc:cxnChg chg="mod">
          <ac:chgData name="菅原 匠也(sugawara-takuya.m60)" userId="fdeb31d3-bc10-4629-b92a-0ff8b9a39e80" providerId="ADAL" clId="{39A84C42-FDD0-4510-8377-F4D1D1427DC4}" dt="2024-08-20T00:46:49.440" v="25" actId="1035"/>
          <ac:cxnSpMkLst>
            <pc:docMk/>
            <pc:sldMk cId="1053529605" sldId="264"/>
            <ac:cxnSpMk id="94" creationId="{1D520203-40DF-74C9-B189-D9E37CD06DC8}"/>
          </ac:cxnSpMkLst>
        </pc:cxnChg>
        <pc:cxnChg chg="mod">
          <ac:chgData name="菅原 匠也(sugawara-takuya.m60)" userId="fdeb31d3-bc10-4629-b92a-0ff8b9a39e80" providerId="ADAL" clId="{39A84C42-FDD0-4510-8377-F4D1D1427DC4}" dt="2024-08-20T00:46:49.440" v="25" actId="1035"/>
          <ac:cxnSpMkLst>
            <pc:docMk/>
            <pc:sldMk cId="1053529605" sldId="264"/>
            <ac:cxnSpMk id="95" creationId="{B164166A-D985-E932-FDF1-16119281BE06}"/>
          </ac:cxnSpMkLst>
        </pc:cxnChg>
        <pc:cxnChg chg="mod">
          <ac:chgData name="菅原 匠也(sugawara-takuya.m60)" userId="fdeb31d3-bc10-4629-b92a-0ff8b9a39e80" providerId="ADAL" clId="{39A84C42-FDD0-4510-8377-F4D1D1427DC4}" dt="2024-08-20T00:46:49.440" v="25" actId="1035"/>
          <ac:cxnSpMkLst>
            <pc:docMk/>
            <pc:sldMk cId="1053529605" sldId="264"/>
            <ac:cxnSpMk id="96" creationId="{36B038A8-93A7-074D-4554-B18A71282C37}"/>
          </ac:cxnSpMkLst>
        </pc:cxnChg>
        <pc:cxnChg chg="mod">
          <ac:chgData name="菅原 匠也(sugawara-takuya.m60)" userId="fdeb31d3-bc10-4629-b92a-0ff8b9a39e80" providerId="ADAL" clId="{39A84C42-FDD0-4510-8377-F4D1D1427DC4}" dt="2024-08-20T00:46:49.440" v="25" actId="1035"/>
          <ac:cxnSpMkLst>
            <pc:docMk/>
            <pc:sldMk cId="1053529605" sldId="264"/>
            <ac:cxnSpMk id="100" creationId="{C21309D3-212B-67E7-B21D-9F48481050CA}"/>
          </ac:cxnSpMkLst>
        </pc:cxnChg>
        <pc:cxnChg chg="mod">
          <ac:chgData name="菅原 匠也(sugawara-takuya.m60)" userId="fdeb31d3-bc10-4629-b92a-0ff8b9a39e80" providerId="ADAL" clId="{39A84C42-FDD0-4510-8377-F4D1D1427DC4}" dt="2024-08-20T00:46:49.440" v="25" actId="1035"/>
          <ac:cxnSpMkLst>
            <pc:docMk/>
            <pc:sldMk cId="1053529605" sldId="264"/>
            <ac:cxnSpMk id="107" creationId="{B6532763-D329-9E40-B812-28541FCD7559}"/>
          </ac:cxnSpMkLst>
        </pc:cxnChg>
        <pc:cxnChg chg="mod">
          <ac:chgData name="菅原 匠也(sugawara-takuya.m60)" userId="fdeb31d3-bc10-4629-b92a-0ff8b9a39e80" providerId="ADAL" clId="{39A84C42-FDD0-4510-8377-F4D1D1427DC4}" dt="2024-08-20T00:46:49.440" v="25" actId="1035"/>
          <ac:cxnSpMkLst>
            <pc:docMk/>
            <pc:sldMk cId="1053529605" sldId="264"/>
            <ac:cxnSpMk id="108" creationId="{BD196757-3630-387C-2BC5-92BD11E1D9FD}"/>
          </ac:cxnSpMkLst>
        </pc:cxnChg>
        <pc:cxnChg chg="mod">
          <ac:chgData name="菅原 匠也(sugawara-takuya.m60)" userId="fdeb31d3-bc10-4629-b92a-0ff8b9a39e80" providerId="ADAL" clId="{39A84C42-FDD0-4510-8377-F4D1D1427DC4}" dt="2024-08-20T00:46:49.440" v="25" actId="1035"/>
          <ac:cxnSpMkLst>
            <pc:docMk/>
            <pc:sldMk cId="1053529605" sldId="264"/>
            <ac:cxnSpMk id="109" creationId="{EB04050E-CE75-BA22-4A6E-A8FD4FBFF7BF}"/>
          </ac:cxnSpMkLst>
        </pc:cxnChg>
        <pc:cxnChg chg="mod">
          <ac:chgData name="菅原 匠也(sugawara-takuya.m60)" userId="fdeb31d3-bc10-4629-b92a-0ff8b9a39e80" providerId="ADAL" clId="{39A84C42-FDD0-4510-8377-F4D1D1427DC4}" dt="2024-08-20T00:46:49.440" v="25" actId="1035"/>
          <ac:cxnSpMkLst>
            <pc:docMk/>
            <pc:sldMk cId="1053529605" sldId="264"/>
            <ac:cxnSpMk id="110" creationId="{46B634F1-F57F-A0DD-34C9-F99C9D1FA88B}"/>
          </ac:cxnSpMkLst>
        </pc:cxnChg>
        <pc:cxnChg chg="mod">
          <ac:chgData name="菅原 匠也(sugawara-takuya.m60)" userId="fdeb31d3-bc10-4629-b92a-0ff8b9a39e80" providerId="ADAL" clId="{39A84C42-FDD0-4510-8377-F4D1D1427DC4}" dt="2024-08-20T00:46:49.440" v="25" actId="1035"/>
          <ac:cxnSpMkLst>
            <pc:docMk/>
            <pc:sldMk cId="1053529605" sldId="264"/>
            <ac:cxnSpMk id="126" creationId="{0590C4D0-8AC5-3ADB-3FD2-10061537497D}"/>
          </ac:cxnSpMkLst>
        </pc:cxnChg>
        <pc:cxnChg chg="mod">
          <ac:chgData name="菅原 匠也(sugawara-takuya.m60)" userId="fdeb31d3-bc10-4629-b92a-0ff8b9a39e80" providerId="ADAL" clId="{39A84C42-FDD0-4510-8377-F4D1D1427DC4}" dt="2024-08-20T00:46:49.440" v="25" actId="1035"/>
          <ac:cxnSpMkLst>
            <pc:docMk/>
            <pc:sldMk cId="1053529605" sldId="264"/>
            <ac:cxnSpMk id="127" creationId="{E5380BCA-77D2-7FD8-A928-AD118D31DAED}"/>
          </ac:cxnSpMkLst>
        </pc:cxnChg>
        <pc:cxnChg chg="mod">
          <ac:chgData name="菅原 匠也(sugawara-takuya.m60)" userId="fdeb31d3-bc10-4629-b92a-0ff8b9a39e80" providerId="ADAL" clId="{39A84C42-FDD0-4510-8377-F4D1D1427DC4}" dt="2024-08-20T00:46:49.440" v="25" actId="1035"/>
          <ac:cxnSpMkLst>
            <pc:docMk/>
            <pc:sldMk cId="1053529605" sldId="264"/>
            <ac:cxnSpMk id="136" creationId="{D3C9F173-30AC-9E61-3F51-351AD1B3E73A}"/>
          </ac:cxnSpMkLst>
        </pc:cxnChg>
      </pc:sldChg>
    </pc:docChg>
  </pc:docChgLst>
  <pc:docChgLst>
    <pc:chgData name="菅原 匠也(sugawara-takuya.m60)" userId="fdeb31d3-bc10-4629-b92a-0ff8b9a39e80" providerId="ADAL" clId="{24BCE362-0DA0-4666-8D70-0A9287BF47F2}"/>
    <pc:docChg chg="undo redo custSel modSld">
      <pc:chgData name="菅原 匠也(sugawara-takuya.m60)" userId="fdeb31d3-bc10-4629-b92a-0ff8b9a39e80" providerId="ADAL" clId="{24BCE362-0DA0-4666-8D70-0A9287BF47F2}" dt="2024-07-02T03:15:35.696" v="244" actId="1076"/>
      <pc:docMkLst>
        <pc:docMk/>
      </pc:docMkLst>
      <pc:sldChg chg="modSp mod">
        <pc:chgData name="菅原 匠也(sugawara-takuya.m60)" userId="fdeb31d3-bc10-4629-b92a-0ff8b9a39e80" providerId="ADAL" clId="{24BCE362-0DA0-4666-8D70-0A9287BF47F2}" dt="2024-07-02T03:03:15.778" v="67" actId="1035"/>
        <pc:sldMkLst>
          <pc:docMk/>
          <pc:sldMk cId="2887674837" sldId="256"/>
        </pc:sldMkLst>
        <pc:spChg chg="mod">
          <ac:chgData name="菅原 匠也(sugawara-takuya.m60)" userId="fdeb31d3-bc10-4629-b92a-0ff8b9a39e80" providerId="ADAL" clId="{24BCE362-0DA0-4666-8D70-0A9287BF47F2}" dt="2024-07-02T03:00:59.357" v="1" actId="14100"/>
          <ac:spMkLst>
            <pc:docMk/>
            <pc:sldMk cId="2887674837" sldId="256"/>
            <ac:spMk id="17" creationId="{F6D8A41A-16BE-C16F-5EEB-2F970DBCE5CF}"/>
          </ac:spMkLst>
        </pc:spChg>
        <pc:spChg chg="mod">
          <ac:chgData name="菅原 匠也(sugawara-takuya.m60)" userId="fdeb31d3-bc10-4629-b92a-0ff8b9a39e80" providerId="ADAL" clId="{24BCE362-0DA0-4666-8D70-0A9287BF47F2}" dt="2024-07-02T03:01:41.989" v="4" actId="179"/>
          <ac:spMkLst>
            <pc:docMk/>
            <pc:sldMk cId="2887674837" sldId="256"/>
            <ac:spMk id="19" creationId="{7FCC1B14-6600-57B8-A759-FDCE9D23F354}"/>
          </ac:spMkLst>
        </pc:spChg>
        <pc:spChg chg="mod">
          <ac:chgData name="菅原 匠也(sugawara-takuya.m60)" userId="fdeb31d3-bc10-4629-b92a-0ff8b9a39e80" providerId="ADAL" clId="{24BCE362-0DA0-4666-8D70-0A9287BF47F2}" dt="2024-07-02T03:02:29.571" v="7" actId="14100"/>
          <ac:spMkLst>
            <pc:docMk/>
            <pc:sldMk cId="2887674837" sldId="256"/>
            <ac:spMk id="21" creationId="{BA55B9C1-4ABB-FA84-9BC7-BD002C8805D2}"/>
          </ac:spMkLst>
        </pc:spChg>
        <pc:spChg chg="mod">
          <ac:chgData name="菅原 匠也(sugawara-takuya.m60)" userId="fdeb31d3-bc10-4629-b92a-0ff8b9a39e80" providerId="ADAL" clId="{24BCE362-0DA0-4666-8D70-0A9287BF47F2}" dt="2024-07-02T03:02:58.038" v="37" actId="1076"/>
          <ac:spMkLst>
            <pc:docMk/>
            <pc:sldMk cId="2887674837" sldId="256"/>
            <ac:spMk id="23" creationId="{14768B7A-21D3-D5E9-D05F-4811C9CD50A0}"/>
          </ac:spMkLst>
        </pc:spChg>
        <pc:spChg chg="mod">
          <ac:chgData name="菅原 匠也(sugawara-takuya.m60)" userId="fdeb31d3-bc10-4629-b92a-0ff8b9a39e80" providerId="ADAL" clId="{24BCE362-0DA0-4666-8D70-0A9287BF47F2}" dt="2024-07-02T03:03:15.778" v="67" actId="1035"/>
          <ac:spMkLst>
            <pc:docMk/>
            <pc:sldMk cId="2887674837" sldId="256"/>
            <ac:spMk id="24" creationId="{7801DFF7-B752-508B-8DF6-93482DB396A7}"/>
          </ac:spMkLst>
        </pc:spChg>
        <pc:picChg chg="mod">
          <ac:chgData name="菅原 匠也(sugawara-takuya.m60)" userId="fdeb31d3-bc10-4629-b92a-0ff8b9a39e80" providerId="ADAL" clId="{24BCE362-0DA0-4666-8D70-0A9287BF47F2}" dt="2024-07-02T03:03:05.238" v="50" actId="1038"/>
          <ac:picMkLst>
            <pc:docMk/>
            <pc:sldMk cId="2887674837" sldId="256"/>
            <ac:picMk id="22" creationId="{00000000-0008-0000-0000-0000E1120000}"/>
          </ac:picMkLst>
        </pc:picChg>
      </pc:sldChg>
      <pc:sldChg chg="modSp mod">
        <pc:chgData name="菅原 匠也(sugawara-takuya.m60)" userId="fdeb31d3-bc10-4629-b92a-0ff8b9a39e80" providerId="ADAL" clId="{24BCE362-0DA0-4666-8D70-0A9287BF47F2}" dt="2024-07-02T03:06:14.769" v="130" actId="14100"/>
        <pc:sldMkLst>
          <pc:docMk/>
          <pc:sldMk cId="901460649" sldId="257"/>
        </pc:sldMkLst>
        <pc:spChg chg="mod">
          <ac:chgData name="菅原 匠也(sugawara-takuya.m60)" userId="fdeb31d3-bc10-4629-b92a-0ff8b9a39e80" providerId="ADAL" clId="{24BCE362-0DA0-4666-8D70-0A9287BF47F2}" dt="2024-07-02T03:04:17.445" v="98"/>
          <ac:spMkLst>
            <pc:docMk/>
            <pc:sldMk cId="901460649" sldId="257"/>
            <ac:spMk id="11" creationId="{75403722-8D4D-102D-641C-7FE1752A4DD7}"/>
          </ac:spMkLst>
        </pc:spChg>
        <pc:spChg chg="mod">
          <ac:chgData name="菅原 匠也(sugawara-takuya.m60)" userId="fdeb31d3-bc10-4629-b92a-0ff8b9a39e80" providerId="ADAL" clId="{24BCE362-0DA0-4666-8D70-0A9287BF47F2}" dt="2024-07-02T03:04:59.001" v="102" actId="1035"/>
          <ac:spMkLst>
            <pc:docMk/>
            <pc:sldMk cId="901460649" sldId="257"/>
            <ac:spMk id="18" creationId="{91CBCD53-F969-3A3E-85D8-033E25003311}"/>
          </ac:spMkLst>
        </pc:spChg>
        <pc:spChg chg="mod">
          <ac:chgData name="菅原 匠也(sugawara-takuya.m60)" userId="fdeb31d3-bc10-4629-b92a-0ff8b9a39e80" providerId="ADAL" clId="{24BCE362-0DA0-4666-8D70-0A9287BF47F2}" dt="2024-07-02T03:05:25.582" v="108" actId="403"/>
          <ac:spMkLst>
            <pc:docMk/>
            <pc:sldMk cId="901460649" sldId="257"/>
            <ac:spMk id="19" creationId="{E2FE6134-738C-35D9-AE6A-A603C88208C6}"/>
          </ac:spMkLst>
        </pc:spChg>
        <pc:spChg chg="mod">
          <ac:chgData name="菅原 匠也(sugawara-takuya.m60)" userId="fdeb31d3-bc10-4629-b92a-0ff8b9a39e80" providerId="ADAL" clId="{24BCE362-0DA0-4666-8D70-0A9287BF47F2}" dt="2024-07-02T03:05:37.729" v="118" actId="1037"/>
          <ac:spMkLst>
            <pc:docMk/>
            <pc:sldMk cId="901460649" sldId="257"/>
            <ac:spMk id="20" creationId="{573B9DA9-7BAB-2864-6A38-81A3FC8A6194}"/>
          </ac:spMkLst>
        </pc:spChg>
        <pc:spChg chg="mod">
          <ac:chgData name="菅原 匠也(sugawara-takuya.m60)" userId="fdeb31d3-bc10-4629-b92a-0ff8b9a39e80" providerId="ADAL" clId="{24BCE362-0DA0-4666-8D70-0A9287BF47F2}" dt="2024-07-02T03:05:05.262" v="106" actId="1035"/>
          <ac:spMkLst>
            <pc:docMk/>
            <pc:sldMk cId="901460649" sldId="257"/>
            <ac:spMk id="21" creationId="{9C686AF0-3D09-40E2-36CA-EF277ADCBD57}"/>
          </ac:spMkLst>
        </pc:spChg>
        <pc:spChg chg="mod">
          <ac:chgData name="菅原 匠也(sugawara-takuya.m60)" userId="fdeb31d3-bc10-4629-b92a-0ff8b9a39e80" providerId="ADAL" clId="{24BCE362-0DA0-4666-8D70-0A9287BF47F2}" dt="2024-07-02T03:05:44.639" v="119" actId="403"/>
          <ac:spMkLst>
            <pc:docMk/>
            <pc:sldMk cId="901460649" sldId="257"/>
            <ac:spMk id="22" creationId="{4A96D780-52F7-9992-167F-3B7008BCE7AF}"/>
          </ac:spMkLst>
        </pc:spChg>
        <pc:spChg chg="mod">
          <ac:chgData name="菅原 匠也(sugawara-takuya.m60)" userId="fdeb31d3-bc10-4629-b92a-0ff8b9a39e80" providerId="ADAL" clId="{24BCE362-0DA0-4666-8D70-0A9287BF47F2}" dt="2024-07-02T03:06:10.139" v="129" actId="14100"/>
          <ac:spMkLst>
            <pc:docMk/>
            <pc:sldMk cId="901460649" sldId="257"/>
            <ac:spMk id="24" creationId="{346C9F5B-CFB7-A71B-5CEA-EC321A0D0039}"/>
          </ac:spMkLst>
        </pc:spChg>
        <pc:picChg chg="mod">
          <ac:chgData name="菅原 匠也(sugawara-takuya.m60)" userId="fdeb31d3-bc10-4629-b92a-0ff8b9a39e80" providerId="ADAL" clId="{24BCE362-0DA0-4666-8D70-0A9287BF47F2}" dt="2024-07-02T03:05:11.209" v="107" actId="14100"/>
          <ac:picMkLst>
            <pc:docMk/>
            <pc:sldMk cId="901460649" sldId="257"/>
            <ac:picMk id="14" creationId="{4F9037E6-3BD4-5F4F-BB48-BD892D1EA45A}"/>
          </ac:picMkLst>
        </pc:picChg>
        <pc:cxnChg chg="mod">
          <ac:chgData name="菅原 匠也(sugawara-takuya.m60)" userId="fdeb31d3-bc10-4629-b92a-0ff8b9a39e80" providerId="ADAL" clId="{24BCE362-0DA0-4666-8D70-0A9287BF47F2}" dt="2024-07-02T03:06:14.769" v="130" actId="14100"/>
          <ac:cxnSpMkLst>
            <pc:docMk/>
            <pc:sldMk cId="901460649" sldId="257"/>
            <ac:cxnSpMk id="26" creationId="{549C9221-98F0-D123-CB93-3A7E9F30B1DB}"/>
          </ac:cxnSpMkLst>
        </pc:cxnChg>
      </pc:sldChg>
      <pc:sldChg chg="modSp mod">
        <pc:chgData name="菅原 匠也(sugawara-takuya.m60)" userId="fdeb31d3-bc10-4629-b92a-0ff8b9a39e80" providerId="ADAL" clId="{24BCE362-0DA0-4666-8D70-0A9287BF47F2}" dt="2024-07-02T03:11:31.736" v="235" actId="1036"/>
        <pc:sldMkLst>
          <pc:docMk/>
          <pc:sldMk cId="3809718534" sldId="259"/>
        </pc:sldMkLst>
        <pc:spChg chg="mod">
          <ac:chgData name="菅原 匠也(sugawara-takuya.m60)" userId="fdeb31d3-bc10-4629-b92a-0ff8b9a39e80" providerId="ADAL" clId="{24BCE362-0DA0-4666-8D70-0A9287BF47F2}" dt="2024-07-02T03:06:51.537" v="132" actId="14100"/>
          <ac:spMkLst>
            <pc:docMk/>
            <pc:sldMk cId="3809718534" sldId="259"/>
            <ac:spMk id="7" creationId="{D03666B3-4CDD-CDC9-50E5-711294BFAB10}"/>
          </ac:spMkLst>
        </pc:spChg>
        <pc:spChg chg="mod">
          <ac:chgData name="菅原 匠也(sugawara-takuya.m60)" userId="fdeb31d3-bc10-4629-b92a-0ff8b9a39e80" providerId="ADAL" clId="{24BCE362-0DA0-4666-8D70-0A9287BF47F2}" dt="2024-07-02T03:07:02.608" v="135" actId="20577"/>
          <ac:spMkLst>
            <pc:docMk/>
            <pc:sldMk cId="3809718534" sldId="259"/>
            <ac:spMk id="8" creationId="{49901884-68EC-C76D-F4ED-E0C228C3340C}"/>
          </ac:spMkLst>
        </pc:spChg>
        <pc:spChg chg="mod">
          <ac:chgData name="菅原 匠也(sugawara-takuya.m60)" userId="fdeb31d3-bc10-4629-b92a-0ff8b9a39e80" providerId="ADAL" clId="{24BCE362-0DA0-4666-8D70-0A9287BF47F2}" dt="2024-07-02T03:07:09.238" v="136" actId="2711"/>
          <ac:spMkLst>
            <pc:docMk/>
            <pc:sldMk cId="3809718534" sldId="259"/>
            <ac:spMk id="9" creationId="{43F1B06E-2E27-37CF-113B-8A103011A27A}"/>
          </ac:spMkLst>
        </pc:spChg>
        <pc:spChg chg="mod">
          <ac:chgData name="菅原 匠也(sugawara-takuya.m60)" userId="fdeb31d3-bc10-4629-b92a-0ff8b9a39e80" providerId="ADAL" clId="{24BCE362-0DA0-4666-8D70-0A9287BF47F2}" dt="2024-07-02T03:07:37.181" v="138" actId="2711"/>
          <ac:spMkLst>
            <pc:docMk/>
            <pc:sldMk cId="3809718534" sldId="259"/>
            <ac:spMk id="10" creationId="{F2F59C26-C8A9-174A-FC2B-83752861294B}"/>
          </ac:spMkLst>
        </pc:spChg>
        <pc:spChg chg="mod">
          <ac:chgData name="菅原 匠也(sugawara-takuya.m60)" userId="fdeb31d3-bc10-4629-b92a-0ff8b9a39e80" providerId="ADAL" clId="{24BCE362-0DA0-4666-8D70-0A9287BF47F2}" dt="2024-07-02T03:07:30.711" v="137" actId="2711"/>
          <ac:spMkLst>
            <pc:docMk/>
            <pc:sldMk cId="3809718534" sldId="259"/>
            <ac:spMk id="11" creationId="{555151E1-1F2F-3705-7E3C-098253C3EEF5}"/>
          </ac:spMkLst>
        </pc:spChg>
        <pc:spChg chg="mod">
          <ac:chgData name="菅原 匠也(sugawara-takuya.m60)" userId="fdeb31d3-bc10-4629-b92a-0ff8b9a39e80" providerId="ADAL" clId="{24BCE362-0DA0-4666-8D70-0A9287BF47F2}" dt="2024-07-02T03:07:45.453" v="139" actId="2711"/>
          <ac:spMkLst>
            <pc:docMk/>
            <pc:sldMk cId="3809718534" sldId="259"/>
            <ac:spMk id="12" creationId="{29ABD747-E143-A77E-9501-40426D4989C5}"/>
          </ac:spMkLst>
        </pc:spChg>
        <pc:spChg chg="mod">
          <ac:chgData name="菅原 匠也(sugawara-takuya.m60)" userId="fdeb31d3-bc10-4629-b92a-0ff8b9a39e80" providerId="ADAL" clId="{24BCE362-0DA0-4666-8D70-0A9287BF47F2}" dt="2024-07-02T03:07:53.637" v="140" actId="2711"/>
          <ac:spMkLst>
            <pc:docMk/>
            <pc:sldMk cId="3809718534" sldId="259"/>
            <ac:spMk id="14" creationId="{6BD638C7-15D7-7C2D-F802-CF8FCE73C2DD}"/>
          </ac:spMkLst>
        </pc:spChg>
        <pc:spChg chg="mod">
          <ac:chgData name="菅原 匠也(sugawara-takuya.m60)" userId="fdeb31d3-bc10-4629-b92a-0ff8b9a39e80" providerId="ADAL" clId="{24BCE362-0DA0-4666-8D70-0A9287BF47F2}" dt="2024-07-02T03:11:03.572" v="202" actId="14100"/>
          <ac:spMkLst>
            <pc:docMk/>
            <pc:sldMk cId="3809718534" sldId="259"/>
            <ac:spMk id="17" creationId="{C8C5F8CC-ADA8-9288-9060-BD8990561ADC}"/>
          </ac:spMkLst>
        </pc:spChg>
        <pc:spChg chg="mod">
          <ac:chgData name="菅原 匠也(sugawara-takuya.m60)" userId="fdeb31d3-bc10-4629-b92a-0ff8b9a39e80" providerId="ADAL" clId="{24BCE362-0DA0-4666-8D70-0A9287BF47F2}" dt="2024-07-02T03:11:11.068" v="213" actId="2711"/>
          <ac:spMkLst>
            <pc:docMk/>
            <pc:sldMk cId="3809718534" sldId="259"/>
            <ac:spMk id="18" creationId="{02EEA964-D64E-9BD3-4CEB-5E66DE03E7AE}"/>
          </ac:spMkLst>
        </pc:spChg>
        <pc:spChg chg="mod">
          <ac:chgData name="菅原 匠也(sugawara-takuya.m60)" userId="fdeb31d3-bc10-4629-b92a-0ff8b9a39e80" providerId="ADAL" clId="{24BCE362-0DA0-4666-8D70-0A9287BF47F2}" dt="2024-07-02T03:11:10.123" v="212" actId="2711"/>
          <ac:spMkLst>
            <pc:docMk/>
            <pc:sldMk cId="3809718534" sldId="259"/>
            <ac:spMk id="19" creationId="{DD939B82-A762-B3B6-73DA-6AF1B93A919B}"/>
          </ac:spMkLst>
        </pc:spChg>
        <pc:spChg chg="mod">
          <ac:chgData name="菅原 匠也(sugawara-takuya.m60)" userId="fdeb31d3-bc10-4629-b92a-0ff8b9a39e80" providerId="ADAL" clId="{24BCE362-0DA0-4666-8D70-0A9287BF47F2}" dt="2024-07-02T03:11:31.736" v="235" actId="1036"/>
          <ac:spMkLst>
            <pc:docMk/>
            <pc:sldMk cId="3809718534" sldId="259"/>
            <ac:spMk id="20" creationId="{750F8958-304B-EFFF-8308-098F67A08911}"/>
          </ac:spMkLst>
        </pc:spChg>
        <pc:spChg chg="mod">
          <ac:chgData name="菅原 匠也(sugawara-takuya.m60)" userId="fdeb31d3-bc10-4629-b92a-0ff8b9a39e80" providerId="ADAL" clId="{24BCE362-0DA0-4666-8D70-0A9287BF47F2}" dt="2024-07-02T03:11:24.163" v="222" actId="1035"/>
          <ac:spMkLst>
            <pc:docMk/>
            <pc:sldMk cId="3809718534" sldId="259"/>
            <ac:spMk id="21" creationId="{66861A18-06D0-157C-9AE0-E8CB5D6D5621}"/>
          </ac:spMkLst>
        </pc:spChg>
        <pc:graphicFrameChg chg="mod">
          <ac:chgData name="菅原 匠也(sugawara-takuya.m60)" userId="fdeb31d3-bc10-4629-b92a-0ff8b9a39e80" providerId="ADAL" clId="{24BCE362-0DA0-4666-8D70-0A9287BF47F2}" dt="2024-07-02T03:11:08.612" v="209" actId="1076"/>
          <ac:graphicFrameMkLst>
            <pc:docMk/>
            <pc:sldMk cId="3809718534" sldId="259"/>
            <ac:graphicFrameMk id="13" creationId="{8B06C0CC-8EED-1AFC-2D96-A29036FDCAB1}"/>
          </ac:graphicFrameMkLst>
        </pc:graphicFrameChg>
      </pc:sldChg>
      <pc:sldChg chg="modSp mod">
        <pc:chgData name="菅原 匠也(sugawara-takuya.m60)" userId="fdeb31d3-bc10-4629-b92a-0ff8b9a39e80" providerId="ADAL" clId="{24BCE362-0DA0-4666-8D70-0A9287BF47F2}" dt="2024-07-02T03:15:35.696" v="244" actId="1076"/>
        <pc:sldMkLst>
          <pc:docMk/>
          <pc:sldMk cId="1720838321" sldId="260"/>
        </pc:sldMkLst>
        <pc:spChg chg="mod">
          <ac:chgData name="菅原 匠也(sugawara-takuya.m60)" userId="fdeb31d3-bc10-4629-b92a-0ff8b9a39e80" providerId="ADAL" clId="{24BCE362-0DA0-4666-8D70-0A9287BF47F2}" dt="2024-07-02T03:14:31.648" v="236" actId="2711"/>
          <ac:spMkLst>
            <pc:docMk/>
            <pc:sldMk cId="1720838321" sldId="260"/>
            <ac:spMk id="7" creationId="{1B7B434B-D13E-44DD-0378-DE1F12E6BDA6}"/>
          </ac:spMkLst>
        </pc:spChg>
        <pc:spChg chg="mod">
          <ac:chgData name="菅原 匠也(sugawara-takuya.m60)" userId="fdeb31d3-bc10-4629-b92a-0ff8b9a39e80" providerId="ADAL" clId="{24BCE362-0DA0-4666-8D70-0A9287BF47F2}" dt="2024-07-02T03:14:38.496" v="237" actId="2711"/>
          <ac:spMkLst>
            <pc:docMk/>
            <pc:sldMk cId="1720838321" sldId="260"/>
            <ac:spMk id="8" creationId="{6DEF4213-E8D6-BA64-58D2-1BF824464BCD}"/>
          </ac:spMkLst>
        </pc:spChg>
        <pc:spChg chg="mod">
          <ac:chgData name="菅原 匠也(sugawara-takuya.m60)" userId="fdeb31d3-bc10-4629-b92a-0ff8b9a39e80" providerId="ADAL" clId="{24BCE362-0DA0-4666-8D70-0A9287BF47F2}" dt="2024-07-02T03:14:50.081" v="239" actId="2711"/>
          <ac:spMkLst>
            <pc:docMk/>
            <pc:sldMk cId="1720838321" sldId="260"/>
            <ac:spMk id="9" creationId="{6E4F6DB8-1680-A8E9-26F0-8B65453B15C0}"/>
          </ac:spMkLst>
        </pc:spChg>
        <pc:spChg chg="mod">
          <ac:chgData name="菅原 匠也(sugawara-takuya.m60)" userId="fdeb31d3-bc10-4629-b92a-0ff8b9a39e80" providerId="ADAL" clId="{24BCE362-0DA0-4666-8D70-0A9287BF47F2}" dt="2024-07-02T03:14:43.160" v="238" actId="2711"/>
          <ac:spMkLst>
            <pc:docMk/>
            <pc:sldMk cId="1720838321" sldId="260"/>
            <ac:spMk id="10" creationId="{1A4B4FA8-86D3-C53F-871C-CF5A08F50D08}"/>
          </ac:spMkLst>
        </pc:spChg>
        <pc:spChg chg="mod">
          <ac:chgData name="菅原 匠也(sugawara-takuya.m60)" userId="fdeb31d3-bc10-4629-b92a-0ff8b9a39e80" providerId="ADAL" clId="{24BCE362-0DA0-4666-8D70-0A9287BF47F2}" dt="2024-07-02T03:14:59.431" v="240" actId="2711"/>
          <ac:spMkLst>
            <pc:docMk/>
            <pc:sldMk cId="1720838321" sldId="260"/>
            <ac:spMk id="11" creationId="{EA08C4E8-BD08-D362-62AA-EEFE2FCC990C}"/>
          </ac:spMkLst>
        </pc:spChg>
        <pc:spChg chg="mod">
          <ac:chgData name="菅原 匠也(sugawara-takuya.m60)" userId="fdeb31d3-bc10-4629-b92a-0ff8b9a39e80" providerId="ADAL" clId="{24BCE362-0DA0-4666-8D70-0A9287BF47F2}" dt="2024-07-02T03:15:07.693" v="241" actId="2711"/>
          <ac:spMkLst>
            <pc:docMk/>
            <pc:sldMk cId="1720838321" sldId="260"/>
            <ac:spMk id="20" creationId="{0A9F0F17-AD05-3623-4D82-C208489CDBDF}"/>
          </ac:spMkLst>
        </pc:spChg>
        <pc:spChg chg="mod">
          <ac:chgData name="菅原 匠也(sugawara-takuya.m60)" userId="fdeb31d3-bc10-4629-b92a-0ff8b9a39e80" providerId="ADAL" clId="{24BCE362-0DA0-4666-8D70-0A9287BF47F2}" dt="2024-07-02T03:15:18.974" v="242" actId="2711"/>
          <ac:spMkLst>
            <pc:docMk/>
            <pc:sldMk cId="1720838321" sldId="260"/>
            <ac:spMk id="21" creationId="{B6A86974-990E-D6AF-2ABB-DD0F737C677F}"/>
          </ac:spMkLst>
        </pc:spChg>
        <pc:spChg chg="mod">
          <ac:chgData name="菅原 匠也(sugawara-takuya.m60)" userId="fdeb31d3-bc10-4629-b92a-0ff8b9a39e80" providerId="ADAL" clId="{24BCE362-0DA0-4666-8D70-0A9287BF47F2}" dt="2024-07-02T03:15:26.883" v="243" actId="2711"/>
          <ac:spMkLst>
            <pc:docMk/>
            <pc:sldMk cId="1720838321" sldId="260"/>
            <ac:spMk id="31" creationId="{45D85CA2-0507-3154-5A44-7BC9CF4116B2}"/>
          </ac:spMkLst>
        </pc:spChg>
        <pc:spChg chg="mod">
          <ac:chgData name="菅原 匠也(sugawara-takuya.m60)" userId="fdeb31d3-bc10-4629-b92a-0ff8b9a39e80" providerId="ADAL" clId="{24BCE362-0DA0-4666-8D70-0A9287BF47F2}" dt="2024-07-02T03:15:35.696" v="244" actId="1076"/>
          <ac:spMkLst>
            <pc:docMk/>
            <pc:sldMk cId="1720838321" sldId="260"/>
            <ac:spMk id="32" creationId="{D97FA501-58F1-0B3E-8B36-9247C8DDB05C}"/>
          </ac:spMkLst>
        </pc:spChg>
      </pc:sldChg>
    </pc:docChg>
  </pc:docChgLst>
  <pc:docChgLst>
    <pc:chgData name="後藤 拓弥(gotou-takumi.mn1)" userId="1614e04c-38d9-4762-bff5-3ec28501928c" providerId="ADAL" clId="{24894C0C-9DA1-4503-9E15-B8248E119BE6}"/>
    <pc:docChg chg="undo custSel modSld">
      <pc:chgData name="後藤 拓弥(gotou-takumi.mn1)" userId="1614e04c-38d9-4762-bff5-3ec28501928c" providerId="ADAL" clId="{24894C0C-9DA1-4503-9E15-B8248E119BE6}" dt="2025-03-21T01:11:12.241" v="783" actId="478"/>
      <pc:docMkLst>
        <pc:docMk/>
      </pc:docMkLst>
      <pc:sldChg chg="delSp modSp mod addCm delCm">
        <pc:chgData name="後藤 拓弥(gotou-takumi.mn1)" userId="1614e04c-38d9-4762-bff5-3ec28501928c" providerId="ADAL" clId="{24894C0C-9DA1-4503-9E15-B8248E119BE6}" dt="2025-03-19T04:45:44.697" v="6"/>
        <pc:sldMkLst>
          <pc:docMk/>
          <pc:sldMk cId="2887674837" sldId="256"/>
        </pc:sldMkLst>
        <pc:spChg chg="mod">
          <ac:chgData name="後藤 拓弥(gotou-takumi.mn1)" userId="1614e04c-38d9-4762-bff5-3ec28501928c" providerId="ADAL" clId="{24894C0C-9DA1-4503-9E15-B8248E119BE6}" dt="2025-03-17T10:15:33.601" v="0" actId="1076"/>
          <ac:spMkLst>
            <pc:docMk/>
            <pc:sldMk cId="2887674837" sldId="256"/>
            <ac:spMk id="18" creationId="{0BD2023F-1D01-EA20-76C5-2ADEE0073FAF}"/>
          </ac:spMkLst>
        </pc:spChg>
        <pc:spChg chg="del">
          <ac:chgData name="後藤 拓弥(gotou-takumi.mn1)" userId="1614e04c-38d9-4762-bff5-3ec28501928c" providerId="ADAL" clId="{24894C0C-9DA1-4503-9E15-B8248E119BE6}" dt="2025-03-18T10:07:16.860" v="4" actId="478"/>
          <ac:spMkLst>
            <pc:docMk/>
            <pc:sldMk cId="2887674837" sldId="256"/>
            <ac:spMk id="25" creationId="{DCE3C79D-FC24-575B-4CF4-5CF069DAB39B}"/>
          </ac:spMkLst>
        </pc:spChg>
        <pc:extLst>
          <p:ext xmlns:p="http://schemas.openxmlformats.org/presentationml/2006/main" uri="{D6D511B9-2390-475A-947B-AFAB55BFBCF1}">
            <pc226:cmChg xmlns:pc226="http://schemas.microsoft.com/office/powerpoint/2022/06/main/command" chg="add del">
              <pc226:chgData name="後藤 拓弥(gotou-takumi.mn1)" userId="1614e04c-38d9-4762-bff5-3ec28501928c" providerId="ADAL" clId="{24894C0C-9DA1-4503-9E15-B8248E119BE6}" dt="2025-03-19T04:45:44.697" v="6"/>
              <pc2:cmMkLst xmlns:pc2="http://schemas.microsoft.com/office/powerpoint/2019/9/main/command">
                <pc:docMk/>
                <pc:sldMk cId="2887674837" sldId="256"/>
                <pc2:cmMk id="{96E60406-C585-478B-8892-735AF620275B}"/>
              </pc2:cmMkLst>
            </pc226:cmChg>
          </p:ext>
        </pc:extLst>
      </pc:sldChg>
      <pc:sldChg chg="addSp delSp modSp mod addCm delCm">
        <pc:chgData name="後藤 拓弥(gotou-takumi.mn1)" userId="1614e04c-38d9-4762-bff5-3ec28501928c" providerId="ADAL" clId="{24894C0C-9DA1-4503-9E15-B8248E119BE6}" dt="2025-03-21T01:11:12.241" v="783" actId="478"/>
        <pc:sldMkLst>
          <pc:docMk/>
          <pc:sldMk cId="3795804566" sldId="258"/>
        </pc:sldMkLst>
        <pc:spChg chg="mod">
          <ac:chgData name="後藤 拓弥(gotou-takumi.mn1)" userId="1614e04c-38d9-4762-bff5-3ec28501928c" providerId="ADAL" clId="{24894C0C-9DA1-4503-9E15-B8248E119BE6}" dt="2025-03-21T00:20:02.828" v="333" actId="1076"/>
          <ac:spMkLst>
            <pc:docMk/>
            <pc:sldMk cId="3795804566" sldId="258"/>
            <ac:spMk id="3" creationId="{A3A2D40B-2900-E764-FCEC-8AB3D4B25528}"/>
          </ac:spMkLst>
        </pc:spChg>
        <pc:spChg chg="mod">
          <ac:chgData name="後藤 拓弥(gotou-takumi.mn1)" userId="1614e04c-38d9-4762-bff5-3ec28501928c" providerId="ADAL" clId="{24894C0C-9DA1-4503-9E15-B8248E119BE6}" dt="2025-03-21T00:20:02.828" v="333" actId="1076"/>
          <ac:spMkLst>
            <pc:docMk/>
            <pc:sldMk cId="3795804566" sldId="258"/>
            <ac:spMk id="4" creationId="{E8C5056A-B624-3D06-AB80-6E6A537B18A9}"/>
          </ac:spMkLst>
        </pc:spChg>
        <pc:spChg chg="add del mod">
          <ac:chgData name="後藤 拓弥(gotou-takumi.mn1)" userId="1614e04c-38d9-4762-bff5-3ec28501928c" providerId="ADAL" clId="{24894C0C-9DA1-4503-9E15-B8248E119BE6}" dt="2025-03-21T00:19:52.899" v="332" actId="478"/>
          <ac:spMkLst>
            <pc:docMk/>
            <pc:sldMk cId="3795804566" sldId="258"/>
            <ac:spMk id="5" creationId="{B3F92B79-40CC-62B2-9CBD-BABE6C5687A6}"/>
          </ac:spMkLst>
        </pc:spChg>
        <pc:spChg chg="add mod ord">
          <ac:chgData name="後藤 拓弥(gotou-takumi.mn1)" userId="1614e04c-38d9-4762-bff5-3ec28501928c" providerId="ADAL" clId="{24894C0C-9DA1-4503-9E15-B8248E119BE6}" dt="2025-03-21T00:51:07.413" v="775" actId="1076"/>
          <ac:spMkLst>
            <pc:docMk/>
            <pc:sldMk cId="3795804566" sldId="258"/>
            <ac:spMk id="8" creationId="{BD32212A-C28C-EE92-123A-A732F401DD63}"/>
          </ac:spMkLst>
        </pc:spChg>
        <pc:spChg chg="mod">
          <ac:chgData name="後藤 拓弥(gotou-takumi.mn1)" userId="1614e04c-38d9-4762-bff5-3ec28501928c" providerId="ADAL" clId="{24894C0C-9DA1-4503-9E15-B8248E119BE6}" dt="2025-03-21T00:28:34.035" v="750" actId="1076"/>
          <ac:spMkLst>
            <pc:docMk/>
            <pc:sldMk cId="3795804566" sldId="258"/>
            <ac:spMk id="10" creationId="{14306367-7CF0-F586-BB7F-5111D9C09735}"/>
          </ac:spMkLst>
        </pc:spChg>
        <pc:spChg chg="mod">
          <ac:chgData name="後藤 拓弥(gotou-takumi.mn1)" userId="1614e04c-38d9-4762-bff5-3ec28501928c" providerId="ADAL" clId="{24894C0C-9DA1-4503-9E15-B8248E119BE6}" dt="2025-03-21T00:26:53.423" v="717" actId="6549"/>
          <ac:spMkLst>
            <pc:docMk/>
            <pc:sldMk cId="3795804566" sldId="258"/>
            <ac:spMk id="24" creationId="{1499D001-CDAF-B937-2926-0D55F5ED78A3}"/>
          </ac:spMkLst>
        </pc:spChg>
        <pc:spChg chg="mod ord">
          <ac:chgData name="後藤 拓弥(gotou-takumi.mn1)" userId="1614e04c-38d9-4762-bff5-3ec28501928c" providerId="ADAL" clId="{24894C0C-9DA1-4503-9E15-B8248E119BE6}" dt="2025-03-21T00:50:55.994" v="772" actId="1076"/>
          <ac:spMkLst>
            <pc:docMk/>
            <pc:sldMk cId="3795804566" sldId="258"/>
            <ac:spMk id="25" creationId="{40698459-5C28-0841-7682-ACF982FD867A}"/>
          </ac:spMkLst>
        </pc:spChg>
        <pc:spChg chg="mod">
          <ac:chgData name="後藤 拓弥(gotou-takumi.mn1)" userId="1614e04c-38d9-4762-bff5-3ec28501928c" providerId="ADAL" clId="{24894C0C-9DA1-4503-9E15-B8248E119BE6}" dt="2025-03-21T00:50:48.744" v="769" actId="1076"/>
          <ac:spMkLst>
            <pc:docMk/>
            <pc:sldMk cId="3795804566" sldId="258"/>
            <ac:spMk id="27" creationId="{2E795901-7C8A-015F-1F42-CBFBE0CA6EE3}"/>
          </ac:spMkLst>
        </pc:spChg>
        <pc:graphicFrameChg chg="add del mod">
          <ac:chgData name="後藤 拓弥(gotou-takumi.mn1)" userId="1614e04c-38d9-4762-bff5-3ec28501928c" providerId="ADAL" clId="{24894C0C-9DA1-4503-9E15-B8248E119BE6}" dt="2025-03-21T01:11:12.241" v="783" actId="478"/>
          <ac:graphicFrameMkLst>
            <pc:docMk/>
            <pc:sldMk cId="3795804566" sldId="258"/>
            <ac:graphicFrameMk id="6" creationId="{200468BC-C3F3-C289-B3A7-6E92598D7627}"/>
          </ac:graphicFrameMkLst>
        </pc:graphicFrameChg>
        <pc:graphicFrameChg chg="add mod">
          <ac:chgData name="後藤 拓弥(gotou-takumi.mn1)" userId="1614e04c-38d9-4762-bff5-3ec28501928c" providerId="ADAL" clId="{24894C0C-9DA1-4503-9E15-B8248E119BE6}" dt="2025-03-21T00:51:22.349" v="782" actId="14100"/>
          <ac:graphicFrameMkLst>
            <pc:docMk/>
            <pc:sldMk cId="3795804566" sldId="258"/>
            <ac:graphicFrameMk id="7" creationId="{7F4C3048-B0F1-6679-4F10-E51974CD8519}"/>
          </ac:graphicFrameMkLst>
        </pc:graphicFrameChg>
        <pc:graphicFrameChg chg="mod">
          <ac:chgData name="後藤 拓弥(gotou-takumi.mn1)" userId="1614e04c-38d9-4762-bff5-3ec28501928c" providerId="ADAL" clId="{24894C0C-9DA1-4503-9E15-B8248E119BE6}" dt="2025-03-21T00:51:00.642" v="774" actId="1076"/>
          <ac:graphicFrameMkLst>
            <pc:docMk/>
            <pc:sldMk cId="3795804566" sldId="258"/>
            <ac:graphicFrameMk id="28" creationId="{6F4791E5-48B8-00D9-14EF-8C64A8F2640E}"/>
          </ac:graphicFrameMkLst>
        </pc:graphicFrameChg>
        <pc:picChg chg="mod">
          <ac:chgData name="後藤 拓弥(gotou-takumi.mn1)" userId="1614e04c-38d9-4762-bff5-3ec28501928c" providerId="ADAL" clId="{24894C0C-9DA1-4503-9E15-B8248E119BE6}" dt="2025-03-21T00:50:51.038" v="770" actId="1076"/>
          <ac:picMkLst>
            <pc:docMk/>
            <pc:sldMk cId="3795804566" sldId="258"/>
            <ac:picMk id="26" creationId="{3F7D5B1B-FCBC-F32C-D4DC-FC9393EB18C2}"/>
          </ac:picMkLst>
        </pc:picChg>
        <pc:extLst>
          <p:ext xmlns:p="http://schemas.openxmlformats.org/presentationml/2006/main" uri="{D6D511B9-2390-475A-947B-AFAB55BFBCF1}">
            <pc226:cmChg xmlns:pc226="http://schemas.microsoft.com/office/powerpoint/2022/06/main/command" chg="add del">
              <pc226:chgData name="後藤 拓弥(gotou-takumi.mn1)" userId="1614e04c-38d9-4762-bff5-3ec28501928c" providerId="ADAL" clId="{24894C0C-9DA1-4503-9E15-B8248E119BE6}" dt="2025-03-19T04:47:48.168" v="8"/>
              <pc2:cmMkLst xmlns:pc2="http://schemas.microsoft.com/office/powerpoint/2019/9/main/command">
                <pc:docMk/>
                <pc:sldMk cId="3795804566" sldId="258"/>
                <pc2:cmMk id="{0572B179-EE4F-4447-831D-2A3249A51166}"/>
              </pc2:cmMkLst>
            </pc226:cmChg>
          </p:ext>
        </pc:extLst>
      </pc:sldChg>
      <pc:sldChg chg="addCm delCm">
        <pc:chgData name="後藤 拓弥(gotou-takumi.mn1)" userId="1614e04c-38d9-4762-bff5-3ec28501928c" providerId="ADAL" clId="{24894C0C-9DA1-4503-9E15-B8248E119BE6}" dt="2025-03-19T04:45:54.114" v="7"/>
        <pc:sldMkLst>
          <pc:docMk/>
          <pc:sldMk cId="3809718534" sldId="259"/>
        </pc:sldMkLst>
        <pc:extLst>
          <p:ext xmlns:p="http://schemas.openxmlformats.org/presentationml/2006/main" uri="{D6D511B9-2390-475A-947B-AFAB55BFBCF1}">
            <pc226:cmChg xmlns:pc226="http://schemas.microsoft.com/office/powerpoint/2022/06/main/command" chg="add del">
              <pc226:chgData name="後藤 拓弥(gotou-takumi.mn1)" userId="1614e04c-38d9-4762-bff5-3ec28501928c" providerId="ADAL" clId="{24894C0C-9DA1-4503-9E15-B8248E119BE6}" dt="2025-03-19T04:45:54.114" v="7"/>
              <pc2:cmMkLst xmlns:pc2="http://schemas.microsoft.com/office/powerpoint/2019/9/main/command">
                <pc:docMk/>
                <pc:sldMk cId="3809718534" sldId="259"/>
                <pc2:cmMk id="{21E7BF66-BA51-4A67-8B7B-7769FF3EAFCC}"/>
              </pc2:cmMkLst>
            </pc226:cmChg>
          </p:ext>
        </pc:extLst>
      </pc:sldChg>
      <pc:sldChg chg="delSp mod">
        <pc:chgData name="後藤 拓弥(gotou-takumi.mn1)" userId="1614e04c-38d9-4762-bff5-3ec28501928c" providerId="ADAL" clId="{24894C0C-9DA1-4503-9E15-B8248E119BE6}" dt="2025-03-18T10:07:20.967" v="5" actId="478"/>
        <pc:sldMkLst>
          <pc:docMk/>
          <pc:sldMk cId="4024324952" sldId="262"/>
        </pc:sldMkLst>
        <pc:spChg chg="del">
          <ac:chgData name="後藤 拓弥(gotou-takumi.mn1)" userId="1614e04c-38d9-4762-bff5-3ec28501928c" providerId="ADAL" clId="{24894C0C-9DA1-4503-9E15-B8248E119BE6}" dt="2025-03-18T10:07:20.967" v="5" actId="478"/>
          <ac:spMkLst>
            <pc:docMk/>
            <pc:sldMk cId="4024324952" sldId="262"/>
            <ac:spMk id="5" creationId="{1283E577-39C1-D206-BA3F-795C9F0486F9}"/>
          </ac:spMkLst>
        </pc:spChg>
      </pc:sldChg>
    </pc:docChg>
  </pc:docChgLst>
  <pc:docChgLst>
    <pc:chgData name="後藤 拓弥(gotou-takumi.mn1)" userId="1614e04c-38d9-4762-bff5-3ec28501928c" providerId="ADAL" clId="{92059EE1-D555-4F49-91D6-569C8B6D3412}"/>
    <pc:docChg chg="modSld">
      <pc:chgData name="後藤 拓弥(gotou-takumi.mn1)" userId="1614e04c-38d9-4762-bff5-3ec28501928c" providerId="ADAL" clId="{92059EE1-D555-4F49-91D6-569C8B6D3412}" dt="2025-06-19T13:26:42.549" v="42"/>
      <pc:docMkLst>
        <pc:docMk/>
      </pc:docMkLst>
      <pc:sldChg chg="modSp mod">
        <pc:chgData name="後藤 拓弥(gotou-takumi.mn1)" userId="1614e04c-38d9-4762-bff5-3ec28501928c" providerId="ADAL" clId="{92059EE1-D555-4F49-91D6-569C8B6D3412}" dt="2025-06-19T13:26:42.549" v="42"/>
        <pc:sldMkLst>
          <pc:docMk/>
          <pc:sldMk cId="2887674837" sldId="256"/>
        </pc:sldMkLst>
        <pc:spChg chg="mod">
          <ac:chgData name="後藤 拓弥(gotou-takumi.mn1)" userId="1614e04c-38d9-4762-bff5-3ec28501928c" providerId="ADAL" clId="{92059EE1-D555-4F49-91D6-569C8B6D3412}" dt="2025-06-19T13:26:42.549" v="42"/>
          <ac:spMkLst>
            <pc:docMk/>
            <pc:sldMk cId="2887674837" sldId="256"/>
            <ac:spMk id="24" creationId="{7801DFF7-B752-508B-8DF6-93482DB396A7}"/>
          </ac:spMkLst>
        </pc:spChg>
      </pc:sldChg>
      <pc:sldChg chg="modSp mod">
        <pc:chgData name="後藤 拓弥(gotou-takumi.mn1)" userId="1614e04c-38d9-4762-bff5-3ec28501928c" providerId="ADAL" clId="{92059EE1-D555-4F49-91D6-569C8B6D3412}" dt="2025-06-19T13:19:40.431" v="6" actId="13926"/>
        <pc:sldMkLst>
          <pc:docMk/>
          <pc:sldMk cId="1521854268" sldId="261"/>
        </pc:sldMkLst>
        <pc:spChg chg="mod">
          <ac:chgData name="後藤 拓弥(gotou-takumi.mn1)" userId="1614e04c-38d9-4762-bff5-3ec28501928c" providerId="ADAL" clId="{92059EE1-D555-4F49-91D6-569C8B6D3412}" dt="2025-06-19T13:19:40.431" v="6" actId="13926"/>
          <ac:spMkLst>
            <pc:docMk/>
            <pc:sldMk cId="1521854268" sldId="261"/>
            <ac:spMk id="10" creationId="{F25C18DF-C8A5-449D-816F-FC0A94B98A9B}"/>
          </ac:spMkLst>
        </pc:spChg>
      </pc:sldChg>
      <pc:sldChg chg="modSp mod">
        <pc:chgData name="後藤 拓弥(gotou-takumi.mn1)" userId="1614e04c-38d9-4762-bff5-3ec28501928c" providerId="ADAL" clId="{92059EE1-D555-4F49-91D6-569C8B6D3412}" dt="2025-06-19T13:19:26.772" v="4" actId="6549"/>
        <pc:sldMkLst>
          <pc:docMk/>
          <pc:sldMk cId="2433914681" sldId="265"/>
        </pc:sldMkLst>
        <pc:spChg chg="mod">
          <ac:chgData name="後藤 拓弥(gotou-takumi.mn1)" userId="1614e04c-38d9-4762-bff5-3ec28501928c" providerId="ADAL" clId="{92059EE1-D555-4F49-91D6-569C8B6D3412}" dt="2025-06-19T13:19:26.772" v="4" actId="6549"/>
          <ac:spMkLst>
            <pc:docMk/>
            <pc:sldMk cId="2433914681" sldId="265"/>
            <ac:spMk id="10" creationId="{8173F405-7CF5-4791-3B9F-94265A136726}"/>
          </ac:spMkLst>
        </pc:spChg>
      </pc:sldChg>
    </pc:docChg>
  </pc:docChgLst>
  <pc:docChgLst>
    <pc:chgData name="菅原 匠也(sugawara-takuya.m60)" userId="fdeb31d3-bc10-4629-b92a-0ff8b9a39e80" providerId="ADAL" clId="{B4096236-D72E-4567-9B21-D7AD648413F3}"/>
    <pc:docChg chg="undo redo custSel modSld sldOrd modMainMaster">
      <pc:chgData name="菅原 匠也(sugawara-takuya.m60)" userId="fdeb31d3-bc10-4629-b92a-0ff8b9a39e80" providerId="ADAL" clId="{B4096236-D72E-4567-9B21-D7AD648413F3}" dt="2024-08-19T15:07:14.601" v="12155" actId="478"/>
      <pc:docMkLst>
        <pc:docMk/>
      </pc:docMkLst>
      <pc:sldChg chg="addSp modSp mod">
        <pc:chgData name="菅原 匠也(sugawara-takuya.m60)" userId="fdeb31d3-bc10-4629-b92a-0ff8b9a39e80" providerId="ADAL" clId="{B4096236-D72E-4567-9B21-D7AD648413F3}" dt="2024-08-19T11:04:23.165" v="22" actId="1035"/>
        <pc:sldMkLst>
          <pc:docMk/>
          <pc:sldMk cId="2887674837" sldId="256"/>
        </pc:sldMkLst>
        <pc:spChg chg="add mod">
          <ac:chgData name="菅原 匠也(sugawara-takuya.m60)" userId="fdeb31d3-bc10-4629-b92a-0ff8b9a39e80" providerId="ADAL" clId="{B4096236-D72E-4567-9B21-D7AD648413F3}" dt="2024-08-19T11:04:23.165" v="22" actId="1035"/>
          <ac:spMkLst>
            <pc:docMk/>
            <pc:sldMk cId="2887674837" sldId="256"/>
            <ac:spMk id="21" creationId="{DCE82F22-B2C5-1696-3296-81D5CD6A8A74}"/>
          </ac:spMkLst>
        </pc:spChg>
        <pc:picChg chg="add mod">
          <ac:chgData name="菅原 匠也(sugawara-takuya.m60)" userId="fdeb31d3-bc10-4629-b92a-0ff8b9a39e80" providerId="ADAL" clId="{B4096236-D72E-4567-9B21-D7AD648413F3}" dt="2024-08-19T10:57:45.811" v="10" actId="1076"/>
          <ac:picMkLst>
            <pc:docMk/>
            <pc:sldMk cId="2887674837" sldId="256"/>
            <ac:picMk id="16" creationId="{983AF75B-F78B-848E-01A7-49F1F33FC925}"/>
          </ac:picMkLst>
        </pc:picChg>
      </pc:sldChg>
      <pc:sldChg chg="modSp mod">
        <pc:chgData name="菅原 匠也(sugawara-takuya.m60)" userId="fdeb31d3-bc10-4629-b92a-0ff8b9a39e80" providerId="ADAL" clId="{B4096236-D72E-4567-9B21-D7AD648413F3}" dt="2024-08-19T15:05:35.596" v="12149" actId="1036"/>
        <pc:sldMkLst>
          <pc:docMk/>
          <pc:sldMk cId="901460649" sldId="257"/>
        </pc:sldMkLst>
        <pc:spChg chg="mod">
          <ac:chgData name="菅原 匠也(sugawara-takuya.m60)" userId="fdeb31d3-bc10-4629-b92a-0ff8b9a39e80" providerId="ADAL" clId="{B4096236-D72E-4567-9B21-D7AD648413F3}" dt="2024-08-19T15:05:35.596" v="12149" actId="1036"/>
          <ac:spMkLst>
            <pc:docMk/>
            <pc:sldMk cId="901460649" sldId="257"/>
            <ac:spMk id="3" creationId="{A549FED3-5E35-2AEE-3193-9AB1C0466281}"/>
          </ac:spMkLst>
        </pc:spChg>
        <pc:spChg chg="mod">
          <ac:chgData name="菅原 匠也(sugawara-takuya.m60)" userId="fdeb31d3-bc10-4629-b92a-0ff8b9a39e80" providerId="ADAL" clId="{B4096236-D72E-4567-9B21-D7AD648413F3}" dt="2024-08-19T15:05:26.058" v="12142" actId="1035"/>
          <ac:spMkLst>
            <pc:docMk/>
            <pc:sldMk cId="901460649" sldId="257"/>
            <ac:spMk id="38" creationId="{73AA778A-55BB-7699-F3BA-D8A71448CA87}"/>
          </ac:spMkLst>
        </pc:spChg>
        <pc:spChg chg="mod">
          <ac:chgData name="菅原 匠也(sugawara-takuya.m60)" userId="fdeb31d3-bc10-4629-b92a-0ff8b9a39e80" providerId="ADAL" clId="{B4096236-D72E-4567-9B21-D7AD648413F3}" dt="2024-08-19T15:05:26.058" v="12142" actId="1035"/>
          <ac:spMkLst>
            <pc:docMk/>
            <pc:sldMk cId="901460649" sldId="257"/>
            <ac:spMk id="39" creationId="{EF2338BB-DD5B-4FA8-B6EE-0832878689D7}"/>
          </ac:spMkLst>
        </pc:spChg>
        <pc:spChg chg="mod">
          <ac:chgData name="菅原 匠也(sugawara-takuya.m60)" userId="fdeb31d3-bc10-4629-b92a-0ff8b9a39e80" providerId="ADAL" clId="{B4096236-D72E-4567-9B21-D7AD648413F3}" dt="2024-08-19T15:05:26.058" v="12142" actId="1035"/>
          <ac:spMkLst>
            <pc:docMk/>
            <pc:sldMk cId="901460649" sldId="257"/>
            <ac:spMk id="40" creationId="{2A8661BA-979D-CF4E-C08B-1506782370DA}"/>
          </ac:spMkLst>
        </pc:spChg>
        <pc:spChg chg="mod">
          <ac:chgData name="菅原 匠也(sugawara-takuya.m60)" userId="fdeb31d3-bc10-4629-b92a-0ff8b9a39e80" providerId="ADAL" clId="{B4096236-D72E-4567-9B21-D7AD648413F3}" dt="2024-08-19T15:05:26.058" v="12142" actId="1035"/>
          <ac:spMkLst>
            <pc:docMk/>
            <pc:sldMk cId="901460649" sldId="257"/>
            <ac:spMk id="43" creationId="{5CA7838A-32F8-C83D-CF5E-AA9219BE59DD}"/>
          </ac:spMkLst>
        </pc:spChg>
        <pc:spChg chg="mod">
          <ac:chgData name="菅原 匠也(sugawara-takuya.m60)" userId="fdeb31d3-bc10-4629-b92a-0ff8b9a39e80" providerId="ADAL" clId="{B4096236-D72E-4567-9B21-D7AD648413F3}" dt="2024-08-19T15:05:26.058" v="12142" actId="1035"/>
          <ac:spMkLst>
            <pc:docMk/>
            <pc:sldMk cId="901460649" sldId="257"/>
            <ac:spMk id="44" creationId="{D548659A-12CF-7098-68D6-7D7E7CFAC27C}"/>
          </ac:spMkLst>
        </pc:spChg>
        <pc:spChg chg="mod">
          <ac:chgData name="菅原 匠也(sugawara-takuya.m60)" userId="fdeb31d3-bc10-4629-b92a-0ff8b9a39e80" providerId="ADAL" clId="{B4096236-D72E-4567-9B21-D7AD648413F3}" dt="2024-08-19T15:05:26.058" v="12142" actId="1035"/>
          <ac:spMkLst>
            <pc:docMk/>
            <pc:sldMk cId="901460649" sldId="257"/>
            <ac:spMk id="45" creationId="{AE1FC711-D053-7308-EC9D-152E9DF8F096}"/>
          </ac:spMkLst>
        </pc:spChg>
        <pc:spChg chg="mod">
          <ac:chgData name="菅原 匠也(sugawara-takuya.m60)" userId="fdeb31d3-bc10-4629-b92a-0ff8b9a39e80" providerId="ADAL" clId="{B4096236-D72E-4567-9B21-D7AD648413F3}" dt="2024-08-19T15:05:26.058" v="12142" actId="1035"/>
          <ac:spMkLst>
            <pc:docMk/>
            <pc:sldMk cId="901460649" sldId="257"/>
            <ac:spMk id="46" creationId="{F62679F5-3C4D-D4FA-5E44-95F34AEE4AB9}"/>
          </ac:spMkLst>
        </pc:spChg>
        <pc:spChg chg="mod">
          <ac:chgData name="菅原 匠也(sugawara-takuya.m60)" userId="fdeb31d3-bc10-4629-b92a-0ff8b9a39e80" providerId="ADAL" clId="{B4096236-D72E-4567-9B21-D7AD648413F3}" dt="2024-08-19T15:05:26.058" v="12142" actId="1035"/>
          <ac:spMkLst>
            <pc:docMk/>
            <pc:sldMk cId="901460649" sldId="257"/>
            <ac:spMk id="47" creationId="{4A4EBB86-0E20-E1DA-DA8D-2728B1FFA2C5}"/>
          </ac:spMkLst>
        </pc:spChg>
        <pc:spChg chg="mod">
          <ac:chgData name="菅原 匠也(sugawara-takuya.m60)" userId="fdeb31d3-bc10-4629-b92a-0ff8b9a39e80" providerId="ADAL" clId="{B4096236-D72E-4567-9B21-D7AD648413F3}" dt="2024-08-19T15:05:26.058" v="12142" actId="1035"/>
          <ac:spMkLst>
            <pc:docMk/>
            <pc:sldMk cId="901460649" sldId="257"/>
            <ac:spMk id="50" creationId="{EACE0B03-0DC9-F747-B391-CBCB501DFFDA}"/>
          </ac:spMkLst>
        </pc:spChg>
        <pc:spChg chg="mod">
          <ac:chgData name="菅原 匠也(sugawara-takuya.m60)" userId="fdeb31d3-bc10-4629-b92a-0ff8b9a39e80" providerId="ADAL" clId="{B4096236-D72E-4567-9B21-D7AD648413F3}" dt="2024-08-19T15:05:26.058" v="12142" actId="1035"/>
          <ac:spMkLst>
            <pc:docMk/>
            <pc:sldMk cId="901460649" sldId="257"/>
            <ac:spMk id="51" creationId="{3A279484-2A1B-BC16-D34C-F1AAAAE6867D}"/>
          </ac:spMkLst>
        </pc:spChg>
        <pc:spChg chg="mod">
          <ac:chgData name="菅原 匠也(sugawara-takuya.m60)" userId="fdeb31d3-bc10-4629-b92a-0ff8b9a39e80" providerId="ADAL" clId="{B4096236-D72E-4567-9B21-D7AD648413F3}" dt="2024-08-19T15:05:26.058" v="12142" actId="1035"/>
          <ac:spMkLst>
            <pc:docMk/>
            <pc:sldMk cId="901460649" sldId="257"/>
            <ac:spMk id="52" creationId="{BC86BE98-CB75-8781-232A-415DCA3EFDE1}"/>
          </ac:spMkLst>
        </pc:spChg>
        <pc:picChg chg="mod">
          <ac:chgData name="菅原 匠也(sugawara-takuya.m60)" userId="fdeb31d3-bc10-4629-b92a-0ff8b9a39e80" providerId="ADAL" clId="{B4096236-D72E-4567-9B21-D7AD648413F3}" dt="2024-08-19T15:05:26.058" v="12142" actId="1035"/>
          <ac:picMkLst>
            <pc:docMk/>
            <pc:sldMk cId="901460649" sldId="257"/>
            <ac:picMk id="49" creationId="{F588908F-89D9-1104-3AE2-154609ECD204}"/>
          </ac:picMkLst>
        </pc:picChg>
      </pc:sldChg>
      <pc:sldChg chg="addSp delSp modSp mod">
        <pc:chgData name="菅原 匠也(sugawara-takuya.m60)" userId="fdeb31d3-bc10-4629-b92a-0ff8b9a39e80" providerId="ADAL" clId="{B4096236-D72E-4567-9B21-D7AD648413F3}" dt="2024-08-19T14:35:05.410" v="9754" actId="404"/>
        <pc:sldMkLst>
          <pc:docMk/>
          <pc:sldMk cId="3795804566" sldId="258"/>
        </pc:sldMkLst>
        <pc:spChg chg="add mod">
          <ac:chgData name="菅原 匠也(sugawara-takuya.m60)" userId="fdeb31d3-bc10-4629-b92a-0ff8b9a39e80" providerId="ADAL" clId="{B4096236-D72E-4567-9B21-D7AD648413F3}" dt="2024-08-19T14:10:51.437" v="8225" actId="1076"/>
          <ac:spMkLst>
            <pc:docMk/>
            <pc:sldMk cId="3795804566" sldId="258"/>
            <ac:spMk id="2" creationId="{C428122A-AFFF-86B5-A259-BB98BC0EED67}"/>
          </ac:spMkLst>
        </pc:spChg>
        <pc:spChg chg="add mod">
          <ac:chgData name="菅原 匠也(sugawara-takuya.m60)" userId="fdeb31d3-bc10-4629-b92a-0ff8b9a39e80" providerId="ADAL" clId="{B4096236-D72E-4567-9B21-D7AD648413F3}" dt="2024-08-19T13:55:34.526" v="7307" actId="113"/>
          <ac:spMkLst>
            <pc:docMk/>
            <pc:sldMk cId="3795804566" sldId="258"/>
            <ac:spMk id="3" creationId="{A3A2D40B-2900-E764-FCEC-8AB3D4B25528}"/>
          </ac:spMkLst>
        </pc:spChg>
        <pc:spChg chg="add mod">
          <ac:chgData name="菅原 匠也(sugawara-takuya.m60)" userId="fdeb31d3-bc10-4629-b92a-0ff8b9a39e80" providerId="ADAL" clId="{B4096236-D72E-4567-9B21-D7AD648413F3}" dt="2024-08-19T13:31:13.415" v="6257" actId="1036"/>
          <ac:spMkLst>
            <pc:docMk/>
            <pc:sldMk cId="3795804566" sldId="258"/>
            <ac:spMk id="4" creationId="{E8C5056A-B624-3D06-AB80-6E6A537B18A9}"/>
          </ac:spMkLst>
        </pc:spChg>
        <pc:spChg chg="add del mod">
          <ac:chgData name="菅原 匠也(sugawara-takuya.m60)" userId="fdeb31d3-bc10-4629-b92a-0ff8b9a39e80" providerId="ADAL" clId="{B4096236-D72E-4567-9B21-D7AD648413F3}" dt="2024-08-19T13:55:07.354" v="7302" actId="478"/>
          <ac:spMkLst>
            <pc:docMk/>
            <pc:sldMk cId="3795804566" sldId="258"/>
            <ac:spMk id="5" creationId="{9422ABEC-B930-2738-0D76-C5ED56874B47}"/>
          </ac:spMkLst>
        </pc:spChg>
        <pc:spChg chg="del">
          <ac:chgData name="菅原 匠也(sugawara-takuya.m60)" userId="fdeb31d3-bc10-4629-b92a-0ff8b9a39e80" providerId="ADAL" clId="{B4096236-D72E-4567-9B21-D7AD648413F3}" dt="2024-08-19T12:59:39.230" v="5714" actId="478"/>
          <ac:spMkLst>
            <pc:docMk/>
            <pc:sldMk cId="3795804566" sldId="258"/>
            <ac:spMk id="6" creationId="{3C5E04AE-27D4-F24B-871B-7098CF170DDF}"/>
          </ac:spMkLst>
        </pc:spChg>
        <pc:spChg chg="del">
          <ac:chgData name="菅原 匠也(sugawara-takuya.m60)" userId="fdeb31d3-bc10-4629-b92a-0ff8b9a39e80" providerId="ADAL" clId="{B4096236-D72E-4567-9B21-D7AD648413F3}" dt="2024-08-19T12:59:43.792" v="5715" actId="478"/>
          <ac:spMkLst>
            <pc:docMk/>
            <pc:sldMk cId="3795804566" sldId="258"/>
            <ac:spMk id="7" creationId="{E90BFB39-D674-8253-92AD-39F1990802B7}"/>
          </ac:spMkLst>
        </pc:spChg>
        <pc:spChg chg="del">
          <ac:chgData name="菅原 匠也(sugawara-takuya.m60)" userId="fdeb31d3-bc10-4629-b92a-0ff8b9a39e80" providerId="ADAL" clId="{B4096236-D72E-4567-9B21-D7AD648413F3}" dt="2024-08-19T12:59:43.792" v="5715" actId="478"/>
          <ac:spMkLst>
            <pc:docMk/>
            <pc:sldMk cId="3795804566" sldId="258"/>
            <ac:spMk id="8" creationId="{0065FE2A-1803-D23C-1B49-E1E41D6C40D7}"/>
          </ac:spMkLst>
        </pc:spChg>
        <pc:spChg chg="del">
          <ac:chgData name="菅原 匠也(sugawara-takuya.m60)" userId="fdeb31d3-bc10-4629-b92a-0ff8b9a39e80" providerId="ADAL" clId="{B4096236-D72E-4567-9B21-D7AD648413F3}" dt="2024-08-19T12:59:57.471" v="5716" actId="478"/>
          <ac:spMkLst>
            <pc:docMk/>
            <pc:sldMk cId="3795804566" sldId="258"/>
            <ac:spMk id="9" creationId="{0F366083-6471-BD24-2A4B-D1A34AAB5CE6}"/>
          </ac:spMkLst>
        </pc:spChg>
        <pc:spChg chg="mod">
          <ac:chgData name="菅原 匠也(sugawara-takuya.m60)" userId="fdeb31d3-bc10-4629-b92a-0ff8b9a39e80" providerId="ADAL" clId="{B4096236-D72E-4567-9B21-D7AD648413F3}" dt="2024-08-19T14:06:29.739" v="8021" actId="1036"/>
          <ac:spMkLst>
            <pc:docMk/>
            <pc:sldMk cId="3795804566" sldId="258"/>
            <ac:spMk id="10" creationId="{14306367-7CF0-F586-BB7F-5111D9C09735}"/>
          </ac:spMkLst>
        </pc:spChg>
        <pc:spChg chg="del mod">
          <ac:chgData name="菅原 匠也(sugawara-takuya.m60)" userId="fdeb31d3-bc10-4629-b92a-0ff8b9a39e80" providerId="ADAL" clId="{B4096236-D72E-4567-9B21-D7AD648413F3}" dt="2024-08-19T14:04:14.726" v="7849" actId="478"/>
          <ac:spMkLst>
            <pc:docMk/>
            <pc:sldMk cId="3795804566" sldId="258"/>
            <ac:spMk id="11" creationId="{2D33F3F9-EE53-9E82-D477-BC1C3055465A}"/>
          </ac:spMkLst>
        </pc:spChg>
        <pc:spChg chg="mod">
          <ac:chgData name="菅原 匠也(sugawara-takuya.m60)" userId="fdeb31d3-bc10-4629-b92a-0ff8b9a39e80" providerId="ADAL" clId="{B4096236-D72E-4567-9B21-D7AD648413F3}" dt="2024-08-19T14:06:37.594" v="8026" actId="1035"/>
          <ac:spMkLst>
            <pc:docMk/>
            <pc:sldMk cId="3795804566" sldId="258"/>
            <ac:spMk id="12" creationId="{1CAB5835-7F6F-43F6-19A4-EBE49FFAD898}"/>
          </ac:spMkLst>
        </pc:spChg>
        <pc:spChg chg="add del mod">
          <ac:chgData name="菅原 匠也(sugawara-takuya.m60)" userId="fdeb31d3-bc10-4629-b92a-0ff8b9a39e80" providerId="ADAL" clId="{B4096236-D72E-4567-9B21-D7AD648413F3}" dt="2024-08-19T14:05:50.646" v="7991" actId="478"/>
          <ac:spMkLst>
            <pc:docMk/>
            <pc:sldMk cId="3795804566" sldId="258"/>
            <ac:spMk id="13" creationId="{C9B53EE7-612B-A69A-0BE1-C250FD8A4E22}"/>
          </ac:spMkLst>
        </pc:spChg>
        <pc:spChg chg="add del mod">
          <ac:chgData name="菅原 匠也(sugawara-takuya.m60)" userId="fdeb31d3-bc10-4629-b92a-0ff8b9a39e80" providerId="ADAL" clId="{B4096236-D72E-4567-9B21-D7AD648413F3}" dt="2024-08-19T14:06:50.306" v="8031" actId="1036"/>
          <ac:spMkLst>
            <pc:docMk/>
            <pc:sldMk cId="3795804566" sldId="258"/>
            <ac:spMk id="14" creationId="{9E2579FD-11C8-0BCB-0BE1-FA0F3288C2E9}"/>
          </ac:spMkLst>
        </pc:spChg>
        <pc:spChg chg="mod">
          <ac:chgData name="菅原 匠也(sugawara-takuya.m60)" userId="fdeb31d3-bc10-4629-b92a-0ff8b9a39e80" providerId="ADAL" clId="{B4096236-D72E-4567-9B21-D7AD648413F3}" dt="2024-08-19T13:57:38.977" v="7467" actId="1036"/>
          <ac:spMkLst>
            <pc:docMk/>
            <pc:sldMk cId="3795804566" sldId="258"/>
            <ac:spMk id="15" creationId="{D91188FC-E0BA-5F78-1E04-FC9A5D395586}"/>
          </ac:spMkLst>
        </pc:spChg>
        <pc:spChg chg="mod">
          <ac:chgData name="菅原 匠也(sugawara-takuya.m60)" userId="fdeb31d3-bc10-4629-b92a-0ff8b9a39e80" providerId="ADAL" clId="{B4096236-D72E-4567-9B21-D7AD648413F3}" dt="2024-08-19T13:57:38.977" v="7467" actId="1036"/>
          <ac:spMkLst>
            <pc:docMk/>
            <pc:sldMk cId="3795804566" sldId="258"/>
            <ac:spMk id="16" creationId="{8760C357-FFDD-31B9-5054-DBD0E77BDD6A}"/>
          </ac:spMkLst>
        </pc:spChg>
        <pc:spChg chg="mod">
          <ac:chgData name="菅原 匠也(sugawara-takuya.m60)" userId="fdeb31d3-bc10-4629-b92a-0ff8b9a39e80" providerId="ADAL" clId="{B4096236-D72E-4567-9B21-D7AD648413F3}" dt="2024-08-19T13:57:38.977" v="7467" actId="1036"/>
          <ac:spMkLst>
            <pc:docMk/>
            <pc:sldMk cId="3795804566" sldId="258"/>
            <ac:spMk id="17" creationId="{D3E07406-0B44-AD34-4B93-37E159517176}"/>
          </ac:spMkLst>
        </pc:spChg>
        <pc:spChg chg="mod">
          <ac:chgData name="菅原 匠也(sugawara-takuya.m60)" userId="fdeb31d3-bc10-4629-b92a-0ff8b9a39e80" providerId="ADAL" clId="{B4096236-D72E-4567-9B21-D7AD648413F3}" dt="2024-08-19T13:57:38.977" v="7467" actId="1036"/>
          <ac:spMkLst>
            <pc:docMk/>
            <pc:sldMk cId="3795804566" sldId="258"/>
            <ac:spMk id="18" creationId="{C47DBC8A-0E7E-1E6B-125E-6917F7A8C748}"/>
          </ac:spMkLst>
        </pc:spChg>
        <pc:spChg chg="mod">
          <ac:chgData name="菅原 匠也(sugawara-takuya.m60)" userId="fdeb31d3-bc10-4629-b92a-0ff8b9a39e80" providerId="ADAL" clId="{B4096236-D72E-4567-9B21-D7AD648413F3}" dt="2024-08-19T13:57:38.977" v="7467" actId="1036"/>
          <ac:spMkLst>
            <pc:docMk/>
            <pc:sldMk cId="3795804566" sldId="258"/>
            <ac:spMk id="19" creationId="{088C6F22-B6F6-F30A-E581-95FFE3C03272}"/>
          </ac:spMkLst>
        </pc:spChg>
        <pc:spChg chg="add del mod">
          <ac:chgData name="菅原 匠也(sugawara-takuya.m60)" userId="fdeb31d3-bc10-4629-b92a-0ff8b9a39e80" providerId="ADAL" clId="{B4096236-D72E-4567-9B21-D7AD648413F3}" dt="2024-08-19T13:52:18.112" v="7110" actId="478"/>
          <ac:spMkLst>
            <pc:docMk/>
            <pc:sldMk cId="3795804566" sldId="258"/>
            <ac:spMk id="20" creationId="{65D44938-EE21-EDC1-0B0D-8D59EDF3E08C}"/>
          </ac:spMkLst>
        </pc:spChg>
        <pc:spChg chg="add del mod">
          <ac:chgData name="菅原 匠也(sugawara-takuya.m60)" userId="fdeb31d3-bc10-4629-b92a-0ff8b9a39e80" providerId="ADAL" clId="{B4096236-D72E-4567-9B21-D7AD648413F3}" dt="2024-08-19T13:52:23.094" v="7112" actId="478"/>
          <ac:spMkLst>
            <pc:docMk/>
            <pc:sldMk cId="3795804566" sldId="258"/>
            <ac:spMk id="22" creationId="{A9743A64-0271-A892-772F-EF641D0A6F3C}"/>
          </ac:spMkLst>
        </pc:spChg>
        <pc:spChg chg="add mod">
          <ac:chgData name="菅原 匠也(sugawara-takuya.m60)" userId="fdeb31d3-bc10-4629-b92a-0ff8b9a39e80" providerId="ADAL" clId="{B4096236-D72E-4567-9B21-D7AD648413F3}" dt="2024-08-19T14:04:47.621" v="7943" actId="1035"/>
          <ac:spMkLst>
            <pc:docMk/>
            <pc:sldMk cId="3795804566" sldId="258"/>
            <ac:spMk id="24" creationId="{1499D001-CDAF-B937-2926-0D55F5ED78A3}"/>
          </ac:spMkLst>
        </pc:spChg>
        <pc:spChg chg="add mod">
          <ac:chgData name="菅原 匠也(sugawara-takuya.m60)" userId="fdeb31d3-bc10-4629-b92a-0ff8b9a39e80" providerId="ADAL" clId="{B4096236-D72E-4567-9B21-D7AD648413F3}" dt="2024-08-19T14:06:25.353" v="8016" actId="255"/>
          <ac:spMkLst>
            <pc:docMk/>
            <pc:sldMk cId="3795804566" sldId="258"/>
            <ac:spMk id="25" creationId="{40698459-5C28-0841-7682-ACF982FD867A}"/>
          </ac:spMkLst>
        </pc:spChg>
        <pc:spChg chg="add mod">
          <ac:chgData name="菅原 匠也(sugawara-takuya.m60)" userId="fdeb31d3-bc10-4629-b92a-0ff8b9a39e80" providerId="ADAL" clId="{B4096236-D72E-4567-9B21-D7AD648413F3}" dt="2024-08-19T14:05:04.971" v="7949" actId="1076"/>
          <ac:spMkLst>
            <pc:docMk/>
            <pc:sldMk cId="3795804566" sldId="258"/>
            <ac:spMk id="27" creationId="{2E795901-7C8A-015F-1F42-CBFBE0CA6EE3}"/>
          </ac:spMkLst>
        </pc:spChg>
        <pc:spChg chg="add mod">
          <ac:chgData name="菅原 匠也(sugawara-takuya.m60)" userId="fdeb31d3-bc10-4629-b92a-0ff8b9a39e80" providerId="ADAL" clId="{B4096236-D72E-4567-9B21-D7AD648413F3}" dt="2024-08-19T14:34:57.762" v="9753" actId="404"/>
          <ac:spMkLst>
            <pc:docMk/>
            <pc:sldMk cId="3795804566" sldId="258"/>
            <ac:spMk id="29" creationId="{D02D71DC-E5B3-5A63-BDDD-1A83AB156811}"/>
          </ac:spMkLst>
        </pc:spChg>
        <pc:spChg chg="add mod">
          <ac:chgData name="菅原 匠也(sugawara-takuya.m60)" userId="fdeb31d3-bc10-4629-b92a-0ff8b9a39e80" providerId="ADAL" clId="{B4096236-D72E-4567-9B21-D7AD648413F3}" dt="2024-08-19T14:35:05.410" v="9754" actId="404"/>
          <ac:spMkLst>
            <pc:docMk/>
            <pc:sldMk cId="3795804566" sldId="258"/>
            <ac:spMk id="30" creationId="{8752A387-EB64-24AC-96A2-CC02D7B397B0}"/>
          </ac:spMkLst>
        </pc:spChg>
        <pc:graphicFrameChg chg="add del mod">
          <ac:chgData name="菅原 匠也(sugawara-takuya.m60)" userId="fdeb31d3-bc10-4629-b92a-0ff8b9a39e80" providerId="ADAL" clId="{B4096236-D72E-4567-9B21-D7AD648413F3}" dt="2024-08-19T13:52:12.382" v="7109" actId="478"/>
          <ac:graphicFrameMkLst>
            <pc:docMk/>
            <pc:sldMk cId="3795804566" sldId="258"/>
            <ac:graphicFrameMk id="23" creationId="{170B4022-E899-2E7C-EE3B-897E2D9C5A7C}"/>
          </ac:graphicFrameMkLst>
        </pc:graphicFrameChg>
        <pc:graphicFrameChg chg="add mod">
          <ac:chgData name="菅原 匠也(sugawara-takuya.m60)" userId="fdeb31d3-bc10-4629-b92a-0ff8b9a39e80" providerId="ADAL" clId="{B4096236-D72E-4567-9B21-D7AD648413F3}" dt="2024-08-19T13:58:26.829" v="7634" actId="1076"/>
          <ac:graphicFrameMkLst>
            <pc:docMk/>
            <pc:sldMk cId="3795804566" sldId="258"/>
            <ac:graphicFrameMk id="28" creationId="{6F4791E5-48B8-00D9-14EF-8C64A8F2640E}"/>
          </ac:graphicFrameMkLst>
        </pc:graphicFrameChg>
        <pc:picChg chg="add del mod">
          <ac:chgData name="菅原 匠也(sugawara-takuya.m60)" userId="fdeb31d3-bc10-4629-b92a-0ff8b9a39e80" providerId="ADAL" clId="{B4096236-D72E-4567-9B21-D7AD648413F3}" dt="2024-08-19T13:52:19.578" v="7111" actId="478"/>
          <ac:picMkLst>
            <pc:docMk/>
            <pc:sldMk cId="3795804566" sldId="258"/>
            <ac:picMk id="21" creationId="{2B08161B-6BFB-71DD-DDC4-4262CC35DD3D}"/>
          </ac:picMkLst>
        </pc:picChg>
        <pc:picChg chg="add mod">
          <ac:chgData name="菅原 匠也(sugawara-takuya.m60)" userId="fdeb31d3-bc10-4629-b92a-0ff8b9a39e80" providerId="ADAL" clId="{B4096236-D72E-4567-9B21-D7AD648413F3}" dt="2024-08-19T13:58:20.967" v="7633" actId="1076"/>
          <ac:picMkLst>
            <pc:docMk/>
            <pc:sldMk cId="3795804566" sldId="258"/>
            <ac:picMk id="26" creationId="{3F7D5B1B-FCBC-F32C-D4DC-FC9393EB18C2}"/>
          </ac:picMkLst>
        </pc:picChg>
      </pc:sldChg>
      <pc:sldChg chg="modSp mod">
        <pc:chgData name="菅原 匠也(sugawara-takuya.m60)" userId="fdeb31d3-bc10-4629-b92a-0ff8b9a39e80" providerId="ADAL" clId="{B4096236-D72E-4567-9B21-D7AD648413F3}" dt="2024-08-19T13:22:33.435" v="6093"/>
        <pc:sldMkLst>
          <pc:docMk/>
          <pc:sldMk cId="3809718534" sldId="259"/>
        </pc:sldMkLst>
        <pc:spChg chg="mod">
          <ac:chgData name="菅原 匠也(sugawara-takuya.m60)" userId="fdeb31d3-bc10-4629-b92a-0ff8b9a39e80" providerId="ADAL" clId="{B4096236-D72E-4567-9B21-D7AD648413F3}" dt="2024-08-19T13:22:23.233" v="6049"/>
          <ac:spMkLst>
            <pc:docMk/>
            <pc:sldMk cId="3809718534" sldId="259"/>
            <ac:spMk id="2" creationId="{83BF4149-518B-1A16-8ABB-BF3E9634962E}"/>
          </ac:spMkLst>
        </pc:spChg>
        <pc:spChg chg="mod">
          <ac:chgData name="菅原 匠也(sugawara-takuya.m60)" userId="fdeb31d3-bc10-4629-b92a-0ff8b9a39e80" providerId="ADAL" clId="{B4096236-D72E-4567-9B21-D7AD648413F3}" dt="2024-08-19T13:22:28.697" v="6071"/>
          <ac:spMkLst>
            <pc:docMk/>
            <pc:sldMk cId="3809718534" sldId="259"/>
            <ac:spMk id="3" creationId="{D8261B58-0CCE-F336-2D51-D0909C202221}"/>
          </ac:spMkLst>
        </pc:spChg>
        <pc:spChg chg="mod">
          <ac:chgData name="菅原 匠也(sugawara-takuya.m60)" userId="fdeb31d3-bc10-4629-b92a-0ff8b9a39e80" providerId="ADAL" clId="{B4096236-D72E-4567-9B21-D7AD648413F3}" dt="2024-08-19T13:22:33.435" v="6093"/>
          <ac:spMkLst>
            <pc:docMk/>
            <pc:sldMk cId="3809718534" sldId="259"/>
            <ac:spMk id="32" creationId="{F4BA3B36-8ADE-294A-9B76-4837046E8505}"/>
          </ac:spMkLst>
        </pc:spChg>
        <pc:spChg chg="mod">
          <ac:chgData name="菅原 匠也(sugawara-takuya.m60)" userId="fdeb31d3-bc10-4629-b92a-0ff8b9a39e80" providerId="ADAL" clId="{B4096236-D72E-4567-9B21-D7AD648413F3}" dt="2024-08-19T11:11:14.946" v="82" actId="113"/>
          <ac:spMkLst>
            <pc:docMk/>
            <pc:sldMk cId="3809718534" sldId="259"/>
            <ac:spMk id="33" creationId="{EA6270C5-C276-7D24-E47F-972D1B14C768}"/>
          </ac:spMkLst>
        </pc:spChg>
      </pc:sldChg>
      <pc:sldChg chg="addSp delSp modSp mod ord">
        <pc:chgData name="菅原 匠也(sugawara-takuya.m60)" userId="fdeb31d3-bc10-4629-b92a-0ff8b9a39e80" providerId="ADAL" clId="{B4096236-D72E-4567-9B21-D7AD648413F3}" dt="2024-08-19T14:11:20.543" v="8313" actId="478"/>
        <pc:sldMkLst>
          <pc:docMk/>
          <pc:sldMk cId="1521854268" sldId="261"/>
        </pc:sldMkLst>
        <pc:spChg chg="del mod">
          <ac:chgData name="菅原 匠也(sugawara-takuya.m60)" userId="fdeb31d3-bc10-4629-b92a-0ff8b9a39e80" providerId="ADAL" clId="{B4096236-D72E-4567-9B21-D7AD648413F3}" dt="2024-08-19T12:37:47.333" v="4799" actId="478"/>
          <ac:spMkLst>
            <pc:docMk/>
            <pc:sldMk cId="1521854268" sldId="261"/>
            <ac:spMk id="2" creationId="{967B5BD8-0C10-34E3-9E40-B5014E014624}"/>
          </ac:spMkLst>
        </pc:spChg>
        <pc:spChg chg="del mod">
          <ac:chgData name="菅原 匠也(sugawara-takuya.m60)" userId="fdeb31d3-bc10-4629-b92a-0ff8b9a39e80" providerId="ADAL" clId="{B4096236-D72E-4567-9B21-D7AD648413F3}" dt="2024-08-19T11:54:43.967" v="1680" actId="478"/>
          <ac:spMkLst>
            <pc:docMk/>
            <pc:sldMk cId="1521854268" sldId="261"/>
            <ac:spMk id="3" creationId="{3F2EF7D7-7407-5C41-5FE8-B9CFA8845FE6}"/>
          </ac:spMkLst>
        </pc:spChg>
        <pc:spChg chg="add del mod">
          <ac:chgData name="菅原 匠也(sugawara-takuya.m60)" userId="fdeb31d3-bc10-4629-b92a-0ff8b9a39e80" providerId="ADAL" clId="{B4096236-D72E-4567-9B21-D7AD648413F3}" dt="2024-08-19T12:37:47.333" v="4799" actId="478"/>
          <ac:spMkLst>
            <pc:docMk/>
            <pc:sldMk cId="1521854268" sldId="261"/>
            <ac:spMk id="4" creationId="{E2A26A33-9C63-2CD7-457D-58E7F90FC4C2}"/>
          </ac:spMkLst>
        </pc:spChg>
        <pc:spChg chg="add del mod">
          <ac:chgData name="菅原 匠也(sugawara-takuya.m60)" userId="fdeb31d3-bc10-4629-b92a-0ff8b9a39e80" providerId="ADAL" clId="{B4096236-D72E-4567-9B21-D7AD648413F3}" dt="2024-08-19T12:04:19.342" v="2438" actId="478"/>
          <ac:spMkLst>
            <pc:docMk/>
            <pc:sldMk cId="1521854268" sldId="261"/>
            <ac:spMk id="5" creationId="{FDE6AECA-4294-E950-1A53-98E3FDE40BD1}"/>
          </ac:spMkLst>
        </pc:spChg>
        <pc:spChg chg="add del mod">
          <ac:chgData name="菅原 匠也(sugawara-takuya.m60)" userId="fdeb31d3-bc10-4629-b92a-0ff8b9a39e80" providerId="ADAL" clId="{B4096236-D72E-4567-9B21-D7AD648413F3}" dt="2024-08-19T12:04:19.342" v="2438" actId="478"/>
          <ac:spMkLst>
            <pc:docMk/>
            <pc:sldMk cId="1521854268" sldId="261"/>
            <ac:spMk id="6" creationId="{F7184B93-2F1A-F1FA-917F-56D4DA4651BF}"/>
          </ac:spMkLst>
        </pc:spChg>
        <pc:spChg chg="add del mod">
          <ac:chgData name="菅原 匠也(sugawara-takuya.m60)" userId="fdeb31d3-bc10-4629-b92a-0ff8b9a39e80" providerId="ADAL" clId="{B4096236-D72E-4567-9B21-D7AD648413F3}" dt="2024-08-19T12:04:21.617" v="2439" actId="478"/>
          <ac:spMkLst>
            <pc:docMk/>
            <pc:sldMk cId="1521854268" sldId="261"/>
            <ac:spMk id="7" creationId="{AE596E45-E624-C709-560B-EB8F3759CD5C}"/>
          </ac:spMkLst>
        </pc:spChg>
        <pc:spChg chg="add mod">
          <ac:chgData name="菅原 匠也(sugawara-takuya.m60)" userId="fdeb31d3-bc10-4629-b92a-0ff8b9a39e80" providerId="ADAL" clId="{B4096236-D72E-4567-9B21-D7AD648413F3}" dt="2024-08-19T12:49:07.242" v="5395"/>
          <ac:spMkLst>
            <pc:docMk/>
            <pc:sldMk cId="1521854268" sldId="261"/>
            <ac:spMk id="8" creationId="{897BD3D4-C968-CD47-F955-F3559A211384}"/>
          </ac:spMkLst>
        </pc:spChg>
        <pc:spChg chg="add mod">
          <ac:chgData name="菅原 匠也(sugawara-takuya.m60)" userId="fdeb31d3-bc10-4629-b92a-0ff8b9a39e80" providerId="ADAL" clId="{B4096236-D72E-4567-9B21-D7AD648413F3}" dt="2024-08-19T12:37:59.261" v="4842" actId="1036"/>
          <ac:spMkLst>
            <pc:docMk/>
            <pc:sldMk cId="1521854268" sldId="261"/>
            <ac:spMk id="9" creationId="{5525C154-55D1-F536-6E15-3725A1640B79}"/>
          </ac:spMkLst>
        </pc:spChg>
        <pc:spChg chg="add mod">
          <ac:chgData name="菅原 匠也(sugawara-takuya.m60)" userId="fdeb31d3-bc10-4629-b92a-0ff8b9a39e80" providerId="ADAL" clId="{B4096236-D72E-4567-9B21-D7AD648413F3}" dt="2024-08-19T13:20:50.294" v="5929"/>
          <ac:spMkLst>
            <pc:docMk/>
            <pc:sldMk cId="1521854268" sldId="261"/>
            <ac:spMk id="10" creationId="{F25C18DF-C8A5-449D-816F-FC0A94B98A9B}"/>
          </ac:spMkLst>
        </pc:spChg>
        <pc:spChg chg="add mod">
          <ac:chgData name="菅原 匠也(sugawara-takuya.m60)" userId="fdeb31d3-bc10-4629-b92a-0ff8b9a39e80" providerId="ADAL" clId="{B4096236-D72E-4567-9B21-D7AD648413F3}" dt="2024-08-19T13:20:15.474" v="5919" actId="20577"/>
          <ac:spMkLst>
            <pc:docMk/>
            <pc:sldMk cId="1521854268" sldId="261"/>
            <ac:spMk id="11" creationId="{7BB2C6D6-2FBD-6A92-BB95-CCC0EFAD03C8}"/>
          </ac:spMkLst>
        </pc:spChg>
        <pc:spChg chg="add mod">
          <ac:chgData name="菅原 匠也(sugawara-takuya.m60)" userId="fdeb31d3-bc10-4629-b92a-0ff8b9a39e80" providerId="ADAL" clId="{B4096236-D72E-4567-9B21-D7AD648413F3}" dt="2024-08-19T12:43:53.731" v="5247" actId="1035"/>
          <ac:spMkLst>
            <pc:docMk/>
            <pc:sldMk cId="1521854268" sldId="261"/>
            <ac:spMk id="12" creationId="{FBA02F69-F1C5-7BE7-D891-C17E605DD06E}"/>
          </ac:spMkLst>
        </pc:spChg>
        <pc:spChg chg="add mod">
          <ac:chgData name="菅原 匠也(sugawara-takuya.m60)" userId="fdeb31d3-bc10-4629-b92a-0ff8b9a39e80" providerId="ADAL" clId="{B4096236-D72E-4567-9B21-D7AD648413F3}" dt="2024-08-19T12:34:05.214" v="4622" actId="571"/>
          <ac:spMkLst>
            <pc:docMk/>
            <pc:sldMk cId="1521854268" sldId="261"/>
            <ac:spMk id="13" creationId="{02B3819C-9B01-CE6A-CB02-60CAB5C29877}"/>
          </ac:spMkLst>
        </pc:spChg>
        <pc:spChg chg="add mod">
          <ac:chgData name="菅原 匠也(sugawara-takuya.m60)" userId="fdeb31d3-bc10-4629-b92a-0ff8b9a39e80" providerId="ADAL" clId="{B4096236-D72E-4567-9B21-D7AD648413F3}" dt="2024-08-19T12:34:05.214" v="4622" actId="571"/>
          <ac:spMkLst>
            <pc:docMk/>
            <pc:sldMk cId="1521854268" sldId="261"/>
            <ac:spMk id="14" creationId="{FDD6C5FB-3804-7760-5641-1F109FFD7BF8}"/>
          </ac:spMkLst>
        </pc:spChg>
        <pc:spChg chg="add del mod">
          <ac:chgData name="菅原 匠也(sugawara-takuya.m60)" userId="fdeb31d3-bc10-4629-b92a-0ff8b9a39e80" providerId="ADAL" clId="{B4096236-D72E-4567-9B21-D7AD648413F3}" dt="2024-08-19T14:11:20.543" v="8313" actId="478"/>
          <ac:spMkLst>
            <pc:docMk/>
            <pc:sldMk cId="1521854268" sldId="261"/>
            <ac:spMk id="15" creationId="{CD56212F-7004-40AA-B582-58647F5AD93F}"/>
          </ac:spMkLst>
        </pc:spChg>
        <pc:spChg chg="del mod">
          <ac:chgData name="菅原 匠也(sugawara-takuya.m60)" userId="fdeb31d3-bc10-4629-b92a-0ff8b9a39e80" providerId="ADAL" clId="{B4096236-D72E-4567-9B21-D7AD648413F3}" dt="2024-08-19T12:04:19.342" v="2438" actId="478"/>
          <ac:spMkLst>
            <pc:docMk/>
            <pc:sldMk cId="1521854268" sldId="261"/>
            <ac:spMk id="19" creationId="{6B10C05E-0835-6A3F-2D04-02E67F02E7FC}"/>
          </ac:spMkLst>
        </pc:spChg>
        <pc:spChg chg="del mod">
          <ac:chgData name="菅原 匠也(sugawara-takuya.m60)" userId="fdeb31d3-bc10-4629-b92a-0ff8b9a39e80" providerId="ADAL" clId="{B4096236-D72E-4567-9B21-D7AD648413F3}" dt="2024-08-19T12:04:19.342" v="2438" actId="478"/>
          <ac:spMkLst>
            <pc:docMk/>
            <pc:sldMk cId="1521854268" sldId="261"/>
            <ac:spMk id="20" creationId="{695E9C63-E4E0-EA30-8BFC-B67DFA7C4773}"/>
          </ac:spMkLst>
        </pc:spChg>
      </pc:sldChg>
      <pc:sldChg chg="addSp delSp modSp mod">
        <pc:chgData name="菅原 匠也(sugawara-takuya.m60)" userId="fdeb31d3-bc10-4629-b92a-0ff8b9a39e80" providerId="ADAL" clId="{B4096236-D72E-4567-9B21-D7AD648413F3}" dt="2024-08-19T15:07:14.601" v="12155" actId="478"/>
        <pc:sldMkLst>
          <pc:docMk/>
          <pc:sldMk cId="4024324952" sldId="262"/>
        </pc:sldMkLst>
        <pc:spChg chg="add mod">
          <ac:chgData name="菅原 匠也(sugawara-takuya.m60)" userId="fdeb31d3-bc10-4629-b92a-0ff8b9a39e80" providerId="ADAL" clId="{B4096236-D72E-4567-9B21-D7AD648413F3}" dt="2024-08-19T14:12:35.241" v="8478" actId="404"/>
          <ac:spMkLst>
            <pc:docMk/>
            <pc:sldMk cId="4024324952" sldId="262"/>
            <ac:spMk id="2" creationId="{6F264F95-C7F3-53F4-8F8B-CF650A057B70}"/>
          </ac:spMkLst>
        </pc:spChg>
        <pc:spChg chg="add mod">
          <ac:chgData name="菅原 匠也(sugawara-takuya.m60)" userId="fdeb31d3-bc10-4629-b92a-0ff8b9a39e80" providerId="ADAL" clId="{B4096236-D72E-4567-9B21-D7AD648413F3}" dt="2024-08-19T14:12:42.637" v="8481" actId="1035"/>
          <ac:spMkLst>
            <pc:docMk/>
            <pc:sldMk cId="4024324952" sldId="262"/>
            <ac:spMk id="3" creationId="{7D3EF2C9-540A-62AE-0887-A857E4A24CDC}"/>
          </ac:spMkLst>
        </pc:spChg>
        <pc:spChg chg="add mod">
          <ac:chgData name="菅原 匠也(sugawara-takuya.m60)" userId="fdeb31d3-bc10-4629-b92a-0ff8b9a39e80" providerId="ADAL" clId="{B4096236-D72E-4567-9B21-D7AD648413F3}" dt="2024-08-19T14:15:20.094" v="8876" actId="1035"/>
          <ac:spMkLst>
            <pc:docMk/>
            <pc:sldMk cId="4024324952" sldId="262"/>
            <ac:spMk id="4" creationId="{560F02A5-7EBC-12E5-1B50-470EFF036020}"/>
          </ac:spMkLst>
        </pc:spChg>
        <pc:spChg chg="add del mod">
          <ac:chgData name="菅原 匠也(sugawara-takuya.m60)" userId="fdeb31d3-bc10-4629-b92a-0ff8b9a39e80" providerId="ADAL" clId="{B4096236-D72E-4567-9B21-D7AD648413F3}" dt="2024-08-19T14:12:53.948" v="8483" actId="478"/>
          <ac:spMkLst>
            <pc:docMk/>
            <pc:sldMk cId="4024324952" sldId="262"/>
            <ac:spMk id="5" creationId="{3E909389-6CD3-FD48-2DE0-7A030F917081}"/>
          </ac:spMkLst>
        </pc:spChg>
        <pc:spChg chg="mod">
          <ac:chgData name="菅原 匠也(sugawara-takuya.m60)" userId="fdeb31d3-bc10-4629-b92a-0ff8b9a39e80" providerId="ADAL" clId="{B4096236-D72E-4567-9B21-D7AD648413F3}" dt="2024-08-19T14:15:32.125" v="8916" actId="1035"/>
          <ac:spMkLst>
            <pc:docMk/>
            <pc:sldMk cId="4024324952" sldId="262"/>
            <ac:spMk id="6" creationId="{E303358C-37F5-AE43-2470-5CDA13FAA8FF}"/>
          </ac:spMkLst>
        </pc:spChg>
        <pc:spChg chg="del mod">
          <ac:chgData name="菅原 匠也(sugawara-takuya.m60)" userId="fdeb31d3-bc10-4629-b92a-0ff8b9a39e80" providerId="ADAL" clId="{B4096236-D72E-4567-9B21-D7AD648413F3}" dt="2024-08-19T14:16:41.305" v="8957" actId="478"/>
          <ac:spMkLst>
            <pc:docMk/>
            <pc:sldMk cId="4024324952" sldId="262"/>
            <ac:spMk id="7" creationId="{B8FDF2F8-5CB3-CD1C-0CD4-EE3D341DFC5F}"/>
          </ac:spMkLst>
        </pc:spChg>
        <pc:spChg chg="mod">
          <ac:chgData name="菅原 匠也(sugawara-takuya.m60)" userId="fdeb31d3-bc10-4629-b92a-0ff8b9a39e80" providerId="ADAL" clId="{B4096236-D72E-4567-9B21-D7AD648413F3}" dt="2024-08-19T14:17:16.866" v="8985" actId="1035"/>
          <ac:spMkLst>
            <pc:docMk/>
            <pc:sldMk cId="4024324952" sldId="262"/>
            <ac:spMk id="8" creationId="{B018BCF7-CF04-3E81-B640-AB16CDF5B29D}"/>
          </ac:spMkLst>
        </pc:spChg>
        <pc:spChg chg="mod">
          <ac:chgData name="菅原 匠也(sugawara-takuya.m60)" userId="fdeb31d3-bc10-4629-b92a-0ff8b9a39e80" providerId="ADAL" clId="{B4096236-D72E-4567-9B21-D7AD648413F3}" dt="2024-08-19T14:22:52.463" v="9140"/>
          <ac:spMkLst>
            <pc:docMk/>
            <pc:sldMk cId="4024324952" sldId="262"/>
            <ac:spMk id="9" creationId="{4EFE1329-FFE8-A008-E042-55F69A0640AB}"/>
          </ac:spMkLst>
        </pc:spChg>
        <pc:spChg chg="del mod">
          <ac:chgData name="菅原 匠也(sugawara-takuya.m60)" userId="fdeb31d3-bc10-4629-b92a-0ff8b9a39e80" providerId="ADAL" clId="{B4096236-D72E-4567-9B21-D7AD648413F3}" dt="2024-08-19T14:19:33.997" v="9012" actId="478"/>
          <ac:spMkLst>
            <pc:docMk/>
            <pc:sldMk cId="4024324952" sldId="262"/>
            <ac:spMk id="10" creationId="{983B722F-2522-8801-737F-5973C9EE5359}"/>
          </ac:spMkLst>
        </pc:spChg>
        <pc:spChg chg="mod">
          <ac:chgData name="菅原 匠也(sugawara-takuya.m60)" userId="fdeb31d3-bc10-4629-b92a-0ff8b9a39e80" providerId="ADAL" clId="{B4096236-D72E-4567-9B21-D7AD648413F3}" dt="2024-08-19T14:21:28.836" v="9063" actId="1076"/>
          <ac:spMkLst>
            <pc:docMk/>
            <pc:sldMk cId="4024324952" sldId="262"/>
            <ac:spMk id="11" creationId="{4481C5E9-6107-52AF-6D09-558CA4F15DE8}"/>
          </ac:spMkLst>
        </pc:spChg>
        <pc:spChg chg="del mod">
          <ac:chgData name="菅原 匠也(sugawara-takuya.m60)" userId="fdeb31d3-bc10-4629-b92a-0ff8b9a39e80" providerId="ADAL" clId="{B4096236-D72E-4567-9B21-D7AD648413F3}" dt="2024-08-19T14:22:32.887" v="9116" actId="478"/>
          <ac:spMkLst>
            <pc:docMk/>
            <pc:sldMk cId="4024324952" sldId="262"/>
            <ac:spMk id="12" creationId="{E9DE2AFA-9C7E-E24D-24B3-451C79C1DE0B}"/>
          </ac:spMkLst>
        </pc:spChg>
        <pc:spChg chg="mod">
          <ac:chgData name="菅原 匠也(sugawara-takuya.m60)" userId="fdeb31d3-bc10-4629-b92a-0ff8b9a39e80" providerId="ADAL" clId="{B4096236-D72E-4567-9B21-D7AD648413F3}" dt="2024-08-19T14:23:36.712" v="9145" actId="1036"/>
          <ac:spMkLst>
            <pc:docMk/>
            <pc:sldMk cId="4024324952" sldId="262"/>
            <ac:spMk id="13" creationId="{5CB37723-0567-4538-45CB-DD2C00791D06}"/>
          </ac:spMkLst>
        </pc:spChg>
        <pc:spChg chg="add mod">
          <ac:chgData name="菅原 匠也(sugawara-takuya.m60)" userId="fdeb31d3-bc10-4629-b92a-0ff8b9a39e80" providerId="ADAL" clId="{B4096236-D72E-4567-9B21-D7AD648413F3}" dt="2024-08-19T14:16:58.120" v="8972"/>
          <ac:spMkLst>
            <pc:docMk/>
            <pc:sldMk cId="4024324952" sldId="262"/>
            <ac:spMk id="14" creationId="{07F24EB8-F4E4-E329-8C88-73D90D56BE3D}"/>
          </ac:spMkLst>
        </pc:spChg>
        <pc:spChg chg="mod">
          <ac:chgData name="菅原 匠也(sugawara-takuya.m60)" userId="fdeb31d3-bc10-4629-b92a-0ff8b9a39e80" providerId="ADAL" clId="{B4096236-D72E-4567-9B21-D7AD648413F3}" dt="2024-08-19T14:23:27.467" v="9142" actId="404"/>
          <ac:spMkLst>
            <pc:docMk/>
            <pc:sldMk cId="4024324952" sldId="262"/>
            <ac:spMk id="15" creationId="{ECC41ABF-8B78-BD5E-39AE-1D10418EF241}"/>
          </ac:spMkLst>
        </pc:spChg>
        <pc:spChg chg="mod">
          <ac:chgData name="菅原 匠也(sugawara-takuya.m60)" userId="fdeb31d3-bc10-4629-b92a-0ff8b9a39e80" providerId="ADAL" clId="{B4096236-D72E-4567-9B21-D7AD648413F3}" dt="2024-08-19T14:23:40.100" v="9146" actId="1035"/>
          <ac:spMkLst>
            <pc:docMk/>
            <pc:sldMk cId="4024324952" sldId="262"/>
            <ac:spMk id="16" creationId="{F3F6CE16-70EB-0BCB-84BB-2DB48B6C70F5}"/>
          </ac:spMkLst>
        </pc:spChg>
        <pc:spChg chg="del mod">
          <ac:chgData name="菅原 匠也(sugawara-takuya.m60)" userId="fdeb31d3-bc10-4629-b92a-0ff8b9a39e80" providerId="ADAL" clId="{B4096236-D72E-4567-9B21-D7AD648413F3}" dt="2024-08-19T15:07:07.172" v="12153" actId="478"/>
          <ac:spMkLst>
            <pc:docMk/>
            <pc:sldMk cId="4024324952" sldId="262"/>
            <ac:spMk id="17" creationId="{226E9186-F4A6-CE45-FC15-643D0C51AF8F}"/>
          </ac:spMkLst>
        </pc:spChg>
        <pc:spChg chg="del mod">
          <ac:chgData name="菅原 匠也(sugawara-takuya.m60)" userId="fdeb31d3-bc10-4629-b92a-0ff8b9a39e80" providerId="ADAL" clId="{B4096236-D72E-4567-9B21-D7AD648413F3}" dt="2024-08-19T15:07:11.863" v="12154" actId="478"/>
          <ac:spMkLst>
            <pc:docMk/>
            <pc:sldMk cId="4024324952" sldId="262"/>
            <ac:spMk id="18" creationId="{9D8A50E4-56B3-8E3A-7F27-9A5826AF1116}"/>
          </ac:spMkLst>
        </pc:spChg>
        <pc:spChg chg="del mod">
          <ac:chgData name="菅原 匠也(sugawara-takuya.m60)" userId="fdeb31d3-bc10-4629-b92a-0ff8b9a39e80" providerId="ADAL" clId="{B4096236-D72E-4567-9B21-D7AD648413F3}" dt="2024-08-19T15:07:14.601" v="12155" actId="478"/>
          <ac:spMkLst>
            <pc:docMk/>
            <pc:sldMk cId="4024324952" sldId="262"/>
            <ac:spMk id="19" creationId="{23883995-A248-81D7-D2FC-7F97477DBB6E}"/>
          </ac:spMkLst>
        </pc:spChg>
        <pc:spChg chg="add mod">
          <ac:chgData name="菅原 匠也(sugawara-takuya.m60)" userId="fdeb31d3-bc10-4629-b92a-0ff8b9a39e80" providerId="ADAL" clId="{B4096236-D72E-4567-9B21-D7AD648413F3}" dt="2024-08-19T14:19:54.329" v="9033"/>
          <ac:spMkLst>
            <pc:docMk/>
            <pc:sldMk cId="4024324952" sldId="262"/>
            <ac:spMk id="20" creationId="{BA35E25D-9265-D8A1-6DD2-B340927E7037}"/>
          </ac:spMkLst>
        </pc:spChg>
        <pc:spChg chg="add mod">
          <ac:chgData name="菅原 匠也(sugawara-takuya.m60)" userId="fdeb31d3-bc10-4629-b92a-0ff8b9a39e80" providerId="ADAL" clId="{B4096236-D72E-4567-9B21-D7AD648413F3}" dt="2024-08-19T14:22:03.894" v="9114"/>
          <ac:spMkLst>
            <pc:docMk/>
            <pc:sldMk cId="4024324952" sldId="262"/>
            <ac:spMk id="21" creationId="{CA02A34D-05FC-8E51-2549-D7D7B45D2707}"/>
          </ac:spMkLst>
        </pc:spChg>
      </pc:sldChg>
      <pc:sldChg chg="addSp delSp modSp mod">
        <pc:chgData name="菅原 匠也(sugawara-takuya.m60)" userId="fdeb31d3-bc10-4629-b92a-0ff8b9a39e80" providerId="ADAL" clId="{B4096236-D72E-4567-9B21-D7AD648413F3}" dt="2024-08-19T15:03:05.780" v="12111"/>
        <pc:sldMkLst>
          <pc:docMk/>
          <pc:sldMk cId="1616278752" sldId="263"/>
        </pc:sldMkLst>
        <pc:spChg chg="add del mod">
          <ac:chgData name="菅原 匠也(sugawara-takuya.m60)" userId="fdeb31d3-bc10-4629-b92a-0ff8b9a39e80" providerId="ADAL" clId="{B4096236-D72E-4567-9B21-D7AD648413F3}" dt="2024-08-19T14:24:12.361" v="9191" actId="478"/>
          <ac:spMkLst>
            <pc:docMk/>
            <pc:sldMk cId="1616278752" sldId="263"/>
            <ac:spMk id="3" creationId="{F652F817-353D-164F-33C1-CF30C1B0263A}"/>
          </ac:spMkLst>
        </pc:spChg>
        <pc:spChg chg="add mod">
          <ac:chgData name="菅原 匠也(sugawara-takuya.m60)" userId="fdeb31d3-bc10-4629-b92a-0ff8b9a39e80" providerId="ADAL" clId="{B4096236-D72E-4567-9B21-D7AD648413F3}" dt="2024-08-19T14:42:48.706" v="10299" actId="1036"/>
          <ac:spMkLst>
            <pc:docMk/>
            <pc:sldMk cId="1616278752" sldId="263"/>
            <ac:spMk id="4" creationId="{5F1A4478-783B-1FF9-8679-C57CB75944D7}"/>
          </ac:spMkLst>
        </pc:spChg>
        <pc:spChg chg="add mod">
          <ac:chgData name="菅原 匠也(sugawara-takuya.m60)" userId="fdeb31d3-bc10-4629-b92a-0ff8b9a39e80" providerId="ADAL" clId="{B4096236-D72E-4567-9B21-D7AD648413F3}" dt="2024-08-19T14:42:48.706" v="10299" actId="1036"/>
          <ac:spMkLst>
            <pc:docMk/>
            <pc:sldMk cId="1616278752" sldId="263"/>
            <ac:spMk id="5" creationId="{AA9170B7-B46E-A8EE-4C25-85053CBF5A60}"/>
          </ac:spMkLst>
        </pc:spChg>
        <pc:spChg chg="mod">
          <ac:chgData name="菅原 匠也(sugawara-takuya.m60)" userId="fdeb31d3-bc10-4629-b92a-0ff8b9a39e80" providerId="ADAL" clId="{B4096236-D72E-4567-9B21-D7AD648413F3}" dt="2024-08-19T14:42:48.706" v="10299" actId="1036"/>
          <ac:spMkLst>
            <pc:docMk/>
            <pc:sldMk cId="1616278752" sldId="263"/>
            <ac:spMk id="6" creationId="{91B26D27-6E68-1541-0428-CD33FC5580A0}"/>
          </ac:spMkLst>
        </pc:spChg>
        <pc:spChg chg="add mod">
          <ac:chgData name="菅原 匠也(sugawara-takuya.m60)" userId="fdeb31d3-bc10-4629-b92a-0ff8b9a39e80" providerId="ADAL" clId="{B4096236-D72E-4567-9B21-D7AD648413F3}" dt="2024-08-19T14:42:48.706" v="10299" actId="1036"/>
          <ac:spMkLst>
            <pc:docMk/>
            <pc:sldMk cId="1616278752" sldId="263"/>
            <ac:spMk id="7" creationId="{AF83DA17-767D-CA48-8BDF-1D6EA9B55D28}"/>
          </ac:spMkLst>
        </pc:spChg>
        <pc:spChg chg="mod">
          <ac:chgData name="菅原 匠也(sugawara-takuya.m60)" userId="fdeb31d3-bc10-4629-b92a-0ff8b9a39e80" providerId="ADAL" clId="{B4096236-D72E-4567-9B21-D7AD648413F3}" dt="2024-08-19T14:44:22.745" v="10471"/>
          <ac:spMkLst>
            <pc:docMk/>
            <pc:sldMk cId="1616278752" sldId="263"/>
            <ac:spMk id="8" creationId="{839A86EE-32EE-CFD3-8361-1135773ED4A2}"/>
          </ac:spMkLst>
        </pc:spChg>
        <pc:spChg chg="del mod">
          <ac:chgData name="菅原 匠也(sugawara-takuya.m60)" userId="fdeb31d3-bc10-4629-b92a-0ff8b9a39e80" providerId="ADAL" clId="{B4096236-D72E-4567-9B21-D7AD648413F3}" dt="2024-08-19T14:30:24.506" v="9701" actId="478"/>
          <ac:spMkLst>
            <pc:docMk/>
            <pc:sldMk cId="1616278752" sldId="263"/>
            <ac:spMk id="9" creationId="{8E101BB4-4729-DA3B-4930-48228A173375}"/>
          </ac:spMkLst>
        </pc:spChg>
        <pc:spChg chg="add del mod">
          <ac:chgData name="菅原 匠也(sugawara-takuya.m60)" userId="fdeb31d3-bc10-4629-b92a-0ff8b9a39e80" providerId="ADAL" clId="{B4096236-D72E-4567-9B21-D7AD648413F3}" dt="2024-08-19T14:42:36.599" v="10245" actId="478"/>
          <ac:spMkLst>
            <pc:docMk/>
            <pc:sldMk cId="1616278752" sldId="263"/>
            <ac:spMk id="10" creationId="{E001825F-2DFE-094E-347D-C302021C1B27}"/>
          </ac:spMkLst>
        </pc:spChg>
        <pc:spChg chg="add del mod">
          <ac:chgData name="菅原 匠也(sugawara-takuya.m60)" userId="fdeb31d3-bc10-4629-b92a-0ff8b9a39e80" providerId="ADAL" clId="{B4096236-D72E-4567-9B21-D7AD648413F3}" dt="2024-08-19T14:42:38.173" v="10246" actId="478"/>
          <ac:spMkLst>
            <pc:docMk/>
            <pc:sldMk cId="1616278752" sldId="263"/>
            <ac:spMk id="11" creationId="{C957021D-850E-CEEE-2A1C-75D3010A8B77}"/>
          </ac:spMkLst>
        </pc:spChg>
        <pc:spChg chg="del mod">
          <ac:chgData name="菅原 匠也(sugawara-takuya.m60)" userId="fdeb31d3-bc10-4629-b92a-0ff8b9a39e80" providerId="ADAL" clId="{B4096236-D72E-4567-9B21-D7AD648413F3}" dt="2024-08-19T14:43:51.368" v="10437" actId="478"/>
          <ac:spMkLst>
            <pc:docMk/>
            <pc:sldMk cId="1616278752" sldId="263"/>
            <ac:spMk id="12" creationId="{3EFED7F0-7C61-E180-0257-B2D54A83F651}"/>
          </ac:spMkLst>
        </pc:spChg>
        <pc:spChg chg="del mod">
          <ac:chgData name="菅原 匠也(sugawara-takuya.m60)" userId="fdeb31d3-bc10-4629-b92a-0ff8b9a39e80" providerId="ADAL" clId="{B4096236-D72E-4567-9B21-D7AD648413F3}" dt="2024-08-19T14:43:48.355" v="10436" actId="478"/>
          <ac:spMkLst>
            <pc:docMk/>
            <pc:sldMk cId="1616278752" sldId="263"/>
            <ac:spMk id="13" creationId="{F8EC37BA-2379-9838-5C88-365CCC877D00}"/>
          </ac:spMkLst>
        </pc:spChg>
        <pc:spChg chg="del mod">
          <ac:chgData name="菅原 匠也(sugawara-takuya.m60)" userId="fdeb31d3-bc10-4629-b92a-0ff8b9a39e80" providerId="ADAL" clId="{B4096236-D72E-4567-9B21-D7AD648413F3}" dt="2024-08-19T14:45:34.423" v="10571" actId="478"/>
          <ac:spMkLst>
            <pc:docMk/>
            <pc:sldMk cId="1616278752" sldId="263"/>
            <ac:spMk id="14" creationId="{27EA4DFC-401C-BDFB-E479-152C3A68B4A2}"/>
          </ac:spMkLst>
        </pc:spChg>
        <pc:spChg chg="del mod">
          <ac:chgData name="菅原 匠也(sugawara-takuya.m60)" userId="fdeb31d3-bc10-4629-b92a-0ff8b9a39e80" providerId="ADAL" clId="{B4096236-D72E-4567-9B21-D7AD648413F3}" dt="2024-08-19T14:53:04.022" v="11727" actId="478"/>
          <ac:spMkLst>
            <pc:docMk/>
            <pc:sldMk cId="1616278752" sldId="263"/>
            <ac:spMk id="15" creationId="{17234B09-AE20-8983-5D20-05BF301B8C04}"/>
          </ac:spMkLst>
        </pc:spChg>
        <pc:spChg chg="del mod">
          <ac:chgData name="菅原 匠也(sugawara-takuya.m60)" userId="fdeb31d3-bc10-4629-b92a-0ff8b9a39e80" providerId="ADAL" clId="{B4096236-D72E-4567-9B21-D7AD648413F3}" dt="2024-08-19T14:45:39.532" v="10572" actId="478"/>
          <ac:spMkLst>
            <pc:docMk/>
            <pc:sldMk cId="1616278752" sldId="263"/>
            <ac:spMk id="16" creationId="{3135283A-5A99-31C3-742B-664DD84ADC85}"/>
          </ac:spMkLst>
        </pc:spChg>
        <pc:spChg chg="mod">
          <ac:chgData name="菅原 匠也(sugawara-takuya.m60)" userId="fdeb31d3-bc10-4629-b92a-0ff8b9a39e80" providerId="ADAL" clId="{B4096236-D72E-4567-9B21-D7AD648413F3}" dt="2024-08-19T14:55:53.538" v="11954" actId="1076"/>
          <ac:spMkLst>
            <pc:docMk/>
            <pc:sldMk cId="1616278752" sldId="263"/>
            <ac:spMk id="17" creationId="{DF2B6B6F-C874-2AA6-242A-DF655A202D5E}"/>
          </ac:spMkLst>
        </pc:spChg>
        <pc:spChg chg="del mod">
          <ac:chgData name="菅原 匠也(sugawara-takuya.m60)" userId="fdeb31d3-bc10-4629-b92a-0ff8b9a39e80" providerId="ADAL" clId="{B4096236-D72E-4567-9B21-D7AD648413F3}" dt="2024-08-19T14:54:40.240" v="11939" actId="478"/>
          <ac:spMkLst>
            <pc:docMk/>
            <pc:sldMk cId="1616278752" sldId="263"/>
            <ac:spMk id="18" creationId="{457FDB40-844D-58EC-EE3C-3F4501A58A9B}"/>
          </ac:spMkLst>
        </pc:spChg>
        <pc:spChg chg="add mod">
          <ac:chgData name="菅原 匠也(sugawara-takuya.m60)" userId="fdeb31d3-bc10-4629-b92a-0ff8b9a39e80" providerId="ADAL" clId="{B4096236-D72E-4567-9B21-D7AD648413F3}" dt="2024-08-19T14:43:38.386" v="10425" actId="14100"/>
          <ac:spMkLst>
            <pc:docMk/>
            <pc:sldMk cId="1616278752" sldId="263"/>
            <ac:spMk id="19" creationId="{56C71C9A-ADAF-950A-9CB3-CF53F5064955}"/>
          </ac:spMkLst>
        </pc:spChg>
        <pc:spChg chg="add del mod">
          <ac:chgData name="菅原 匠也(sugawara-takuya.m60)" userId="fdeb31d3-bc10-4629-b92a-0ff8b9a39e80" providerId="ADAL" clId="{B4096236-D72E-4567-9B21-D7AD648413F3}" dt="2024-08-19T14:38:36.507" v="10075"/>
          <ac:spMkLst>
            <pc:docMk/>
            <pc:sldMk cId="1616278752" sldId="263"/>
            <ac:spMk id="20" creationId="{E07C9785-74D3-5254-2452-6708FFEF116B}"/>
          </ac:spMkLst>
        </pc:spChg>
        <pc:spChg chg="add del mod">
          <ac:chgData name="菅原 匠也(sugawara-takuya.m60)" userId="fdeb31d3-bc10-4629-b92a-0ff8b9a39e80" providerId="ADAL" clId="{B4096236-D72E-4567-9B21-D7AD648413F3}" dt="2024-08-19T14:38:36.507" v="10075"/>
          <ac:spMkLst>
            <pc:docMk/>
            <pc:sldMk cId="1616278752" sldId="263"/>
            <ac:spMk id="21" creationId="{B96596CA-FEF9-97D5-3257-DCB550DA2215}"/>
          </ac:spMkLst>
        </pc:spChg>
        <pc:spChg chg="add del mod">
          <ac:chgData name="菅原 匠也(sugawara-takuya.m60)" userId="fdeb31d3-bc10-4629-b92a-0ff8b9a39e80" providerId="ADAL" clId="{B4096236-D72E-4567-9B21-D7AD648413F3}" dt="2024-08-19T14:38:27.732" v="10072"/>
          <ac:spMkLst>
            <pc:docMk/>
            <pc:sldMk cId="1616278752" sldId="263"/>
            <ac:spMk id="22" creationId="{EC679084-45E2-F483-29A1-4F765D250539}"/>
          </ac:spMkLst>
        </pc:spChg>
        <pc:spChg chg="add del mod">
          <ac:chgData name="菅原 匠也(sugawara-takuya.m60)" userId="fdeb31d3-bc10-4629-b92a-0ff8b9a39e80" providerId="ADAL" clId="{B4096236-D72E-4567-9B21-D7AD648413F3}" dt="2024-08-19T14:38:27.732" v="10072"/>
          <ac:spMkLst>
            <pc:docMk/>
            <pc:sldMk cId="1616278752" sldId="263"/>
            <ac:spMk id="23" creationId="{CB8E80AB-6CB7-FF71-BA9A-4DB2E605E060}"/>
          </ac:spMkLst>
        </pc:spChg>
        <pc:spChg chg="add mod">
          <ac:chgData name="菅原 匠也(sugawara-takuya.m60)" userId="fdeb31d3-bc10-4629-b92a-0ff8b9a39e80" providerId="ADAL" clId="{B4096236-D72E-4567-9B21-D7AD648413F3}" dt="2024-08-19T14:56:35.108" v="11988"/>
          <ac:spMkLst>
            <pc:docMk/>
            <pc:sldMk cId="1616278752" sldId="263"/>
            <ac:spMk id="24" creationId="{8A615A8E-E683-2192-11B0-A70014FC7C14}"/>
          </ac:spMkLst>
        </pc:spChg>
        <pc:spChg chg="add mod">
          <ac:chgData name="菅原 匠也(sugawara-takuya.m60)" userId="fdeb31d3-bc10-4629-b92a-0ff8b9a39e80" providerId="ADAL" clId="{B4096236-D72E-4567-9B21-D7AD648413F3}" dt="2024-08-19T14:43:02.995" v="10360" actId="1035"/>
          <ac:spMkLst>
            <pc:docMk/>
            <pc:sldMk cId="1616278752" sldId="263"/>
            <ac:spMk id="25" creationId="{247E221C-EC5A-AE1F-B5EF-085E2C6A4E41}"/>
          </ac:spMkLst>
        </pc:spChg>
        <pc:spChg chg="add mod">
          <ac:chgData name="菅原 匠也(sugawara-takuya.m60)" userId="fdeb31d3-bc10-4629-b92a-0ff8b9a39e80" providerId="ADAL" clId="{B4096236-D72E-4567-9B21-D7AD648413F3}" dt="2024-08-19T14:55:03.614" v="11942" actId="1035"/>
          <ac:spMkLst>
            <pc:docMk/>
            <pc:sldMk cId="1616278752" sldId="263"/>
            <ac:spMk id="26" creationId="{BBAB0850-4401-02F8-2DD3-4EAEB0DEDD02}"/>
          </ac:spMkLst>
        </pc:spChg>
        <pc:spChg chg="add mod">
          <ac:chgData name="菅原 匠也(sugawara-takuya.m60)" userId="fdeb31d3-bc10-4629-b92a-0ff8b9a39e80" providerId="ADAL" clId="{B4096236-D72E-4567-9B21-D7AD648413F3}" dt="2024-08-19T15:03:05.780" v="12111"/>
          <ac:spMkLst>
            <pc:docMk/>
            <pc:sldMk cId="1616278752" sldId="263"/>
            <ac:spMk id="27" creationId="{6F361F68-B55B-9898-649E-E2FAA96073BC}"/>
          </ac:spMkLst>
        </pc:spChg>
        <pc:spChg chg="add mod">
          <ac:chgData name="菅原 匠也(sugawara-takuya.m60)" userId="fdeb31d3-bc10-4629-b92a-0ff8b9a39e80" providerId="ADAL" clId="{B4096236-D72E-4567-9B21-D7AD648413F3}" dt="2024-08-19T14:55:14.720" v="11953" actId="1035"/>
          <ac:spMkLst>
            <pc:docMk/>
            <pc:sldMk cId="1616278752" sldId="263"/>
            <ac:spMk id="28" creationId="{986855B9-1083-72E7-7CFF-16685745B74C}"/>
          </ac:spMkLst>
        </pc:spChg>
        <pc:picChg chg="add del">
          <ac:chgData name="菅原 匠也(sugawara-takuya.m60)" userId="fdeb31d3-bc10-4629-b92a-0ff8b9a39e80" providerId="ADAL" clId="{B4096236-D72E-4567-9B21-D7AD648413F3}" dt="2024-08-19T14:24:06.346" v="9189"/>
          <ac:picMkLst>
            <pc:docMk/>
            <pc:sldMk cId="1616278752" sldId="263"/>
            <ac:picMk id="2" creationId="{872A7B0A-BB9D-2EEC-F2E3-2ABE373F176E}"/>
          </ac:picMkLst>
        </pc:picChg>
      </pc:sldChg>
      <pc:sldChg chg="modSp mod">
        <pc:chgData name="菅原 匠也(sugawara-takuya.m60)" userId="fdeb31d3-bc10-4629-b92a-0ff8b9a39e80" providerId="ADAL" clId="{B4096236-D72E-4567-9B21-D7AD648413F3}" dt="2024-08-19T11:06:40.332" v="80" actId="20577"/>
        <pc:sldMkLst>
          <pc:docMk/>
          <pc:sldMk cId="1053529605" sldId="264"/>
        </pc:sldMkLst>
        <pc:spChg chg="mod">
          <ac:chgData name="菅原 匠也(sugawara-takuya.m60)" userId="fdeb31d3-bc10-4629-b92a-0ff8b9a39e80" providerId="ADAL" clId="{B4096236-D72E-4567-9B21-D7AD648413F3}" dt="2024-08-19T11:06:40.332" v="80" actId="20577"/>
          <ac:spMkLst>
            <pc:docMk/>
            <pc:sldMk cId="1053529605" sldId="264"/>
            <ac:spMk id="73" creationId="{51052C38-BFD1-3A6F-CDD1-157FD1FD5214}"/>
          </ac:spMkLst>
        </pc:spChg>
      </pc:sldChg>
      <pc:sldChg chg="addSp delSp modSp mod">
        <pc:chgData name="菅原 匠也(sugawara-takuya.m60)" userId="fdeb31d3-bc10-4629-b92a-0ff8b9a39e80" providerId="ADAL" clId="{B4096236-D72E-4567-9B21-D7AD648413F3}" dt="2024-08-19T11:37:46.018" v="1106" actId="478"/>
        <pc:sldMkLst>
          <pc:docMk/>
          <pc:sldMk cId="2433914681" sldId="265"/>
        </pc:sldMkLst>
        <pc:spChg chg="add del mod">
          <ac:chgData name="菅原 匠也(sugawara-takuya.m60)" userId="fdeb31d3-bc10-4629-b92a-0ff8b9a39e80" providerId="ADAL" clId="{B4096236-D72E-4567-9B21-D7AD648413F3}" dt="2024-08-19T11:37:46.018" v="1106" actId="478"/>
          <ac:spMkLst>
            <pc:docMk/>
            <pc:sldMk cId="2433914681" sldId="265"/>
            <ac:spMk id="2" creationId="{3748317F-4C5D-2BC4-E97A-C35A7E48B93B}"/>
          </ac:spMkLst>
        </pc:spChg>
        <pc:spChg chg="mod">
          <ac:chgData name="菅原 匠也(sugawara-takuya.m60)" userId="fdeb31d3-bc10-4629-b92a-0ff8b9a39e80" providerId="ADAL" clId="{B4096236-D72E-4567-9B21-D7AD648413F3}" dt="2024-08-19T11:37:05.681" v="1103" actId="14100"/>
          <ac:spMkLst>
            <pc:docMk/>
            <pc:sldMk cId="2433914681" sldId="265"/>
            <ac:spMk id="9" creationId="{31036F92-A6CC-B091-C426-B1E47A368CCB}"/>
          </ac:spMkLst>
        </pc:spChg>
        <pc:spChg chg="mod">
          <ac:chgData name="菅原 匠也(sugawara-takuya.m60)" userId="fdeb31d3-bc10-4629-b92a-0ff8b9a39e80" providerId="ADAL" clId="{B4096236-D72E-4567-9B21-D7AD648413F3}" dt="2024-08-19T11:36:44.082" v="1100" actId="1035"/>
          <ac:spMkLst>
            <pc:docMk/>
            <pc:sldMk cId="2433914681" sldId="265"/>
            <ac:spMk id="10" creationId="{8173F405-7CF5-4791-3B9F-94265A136726}"/>
          </ac:spMkLst>
        </pc:spChg>
        <pc:spChg chg="mod">
          <ac:chgData name="菅原 匠也(sugawara-takuya.m60)" userId="fdeb31d3-bc10-4629-b92a-0ff8b9a39e80" providerId="ADAL" clId="{B4096236-D72E-4567-9B21-D7AD648413F3}" dt="2024-08-19T11:35:51.638" v="1059"/>
          <ac:spMkLst>
            <pc:docMk/>
            <pc:sldMk cId="2433914681" sldId="265"/>
            <ac:spMk id="18" creationId="{02EEA964-D64E-9BD3-4CEB-5E66DE03E7AE}"/>
          </ac:spMkLst>
        </pc:spChg>
      </pc:sldChg>
      <pc:sldChg chg="modSp mod">
        <pc:chgData name="菅原 匠也(sugawara-takuya.m60)" userId="fdeb31d3-bc10-4629-b92a-0ff8b9a39e80" providerId="ADAL" clId="{B4096236-D72E-4567-9B21-D7AD648413F3}" dt="2024-08-19T14:28:05.197" v="9501"/>
        <pc:sldMkLst>
          <pc:docMk/>
          <pc:sldMk cId="996679171" sldId="266"/>
        </pc:sldMkLst>
        <pc:spChg chg="mod">
          <ac:chgData name="菅原 匠也(sugawara-takuya.m60)" userId="fdeb31d3-bc10-4629-b92a-0ff8b9a39e80" providerId="ADAL" clId="{B4096236-D72E-4567-9B21-D7AD648413F3}" dt="2024-08-19T14:27:54.160" v="9484"/>
          <ac:spMkLst>
            <pc:docMk/>
            <pc:sldMk cId="996679171" sldId="266"/>
            <ac:spMk id="4" creationId="{77D532AA-3C28-1BCE-F4F6-3975D23B2448}"/>
          </ac:spMkLst>
        </pc:spChg>
        <pc:spChg chg="mod">
          <ac:chgData name="菅原 匠也(sugawara-takuya.m60)" userId="fdeb31d3-bc10-4629-b92a-0ff8b9a39e80" providerId="ADAL" clId="{B4096236-D72E-4567-9B21-D7AD648413F3}" dt="2024-08-19T11:51:10.098" v="1523"/>
          <ac:spMkLst>
            <pc:docMk/>
            <pc:sldMk cId="996679171" sldId="266"/>
            <ac:spMk id="9" creationId="{90CF9A79-2D09-6551-0E80-A14F8E7C3D30}"/>
          </ac:spMkLst>
        </pc:spChg>
        <pc:spChg chg="mod">
          <ac:chgData name="菅原 匠也(sugawara-takuya.m60)" userId="fdeb31d3-bc10-4629-b92a-0ff8b9a39e80" providerId="ADAL" clId="{B4096236-D72E-4567-9B21-D7AD648413F3}" dt="2024-08-19T11:51:15.978" v="1535"/>
          <ac:spMkLst>
            <pc:docMk/>
            <pc:sldMk cId="996679171" sldId="266"/>
            <ac:spMk id="11" creationId="{3C3260DB-716B-A1C3-6C3E-634EB071EC2C}"/>
          </ac:spMkLst>
        </pc:spChg>
        <pc:spChg chg="mod">
          <ac:chgData name="菅原 匠也(sugawara-takuya.m60)" userId="fdeb31d3-bc10-4629-b92a-0ff8b9a39e80" providerId="ADAL" clId="{B4096236-D72E-4567-9B21-D7AD648413F3}" dt="2024-08-19T14:27:49.164" v="9478"/>
          <ac:spMkLst>
            <pc:docMk/>
            <pc:sldMk cId="996679171" sldId="266"/>
            <ac:spMk id="15" creationId="{5A372525-03D8-CD39-B04D-2E0CBA7760E5}"/>
          </ac:spMkLst>
        </pc:spChg>
        <pc:spChg chg="mod">
          <ac:chgData name="菅原 匠也(sugawara-takuya.m60)" userId="fdeb31d3-bc10-4629-b92a-0ff8b9a39e80" providerId="ADAL" clId="{B4096236-D72E-4567-9B21-D7AD648413F3}" dt="2024-08-19T14:27:23.285" v="9451"/>
          <ac:spMkLst>
            <pc:docMk/>
            <pc:sldMk cId="996679171" sldId="266"/>
            <ac:spMk id="19" creationId="{4784E842-9CB4-67AB-8277-D6ED697B74DF}"/>
          </ac:spMkLst>
        </pc:spChg>
        <pc:spChg chg="mod">
          <ac:chgData name="菅原 匠也(sugawara-takuya.m60)" userId="fdeb31d3-bc10-4629-b92a-0ff8b9a39e80" providerId="ADAL" clId="{B4096236-D72E-4567-9B21-D7AD648413F3}" dt="2024-08-19T14:28:05.197" v="9501"/>
          <ac:spMkLst>
            <pc:docMk/>
            <pc:sldMk cId="996679171" sldId="266"/>
            <ac:spMk id="23" creationId="{BE0EABD7-C571-8764-95AC-6780F15DCA71}"/>
          </ac:spMkLst>
        </pc:spChg>
      </pc:sldChg>
      <pc:sldChg chg="addSp delSp modSp mod ord">
        <pc:chgData name="菅原 匠也(sugawara-takuya.m60)" userId="fdeb31d3-bc10-4629-b92a-0ff8b9a39e80" providerId="ADAL" clId="{B4096236-D72E-4567-9B21-D7AD648413F3}" dt="2024-08-19T14:38:55.774" v="10086"/>
        <pc:sldMkLst>
          <pc:docMk/>
          <pc:sldMk cId="58834846" sldId="267"/>
        </pc:sldMkLst>
        <pc:spChg chg="add del mod">
          <ac:chgData name="菅原 匠也(sugawara-takuya.m60)" userId="fdeb31d3-bc10-4629-b92a-0ff8b9a39e80" providerId="ADAL" clId="{B4096236-D72E-4567-9B21-D7AD648413F3}" dt="2024-08-19T11:52:18.093" v="1679" actId="478"/>
          <ac:spMkLst>
            <pc:docMk/>
            <pc:sldMk cId="58834846" sldId="267"/>
            <ac:spMk id="2" creationId="{DC32E286-8648-16B9-DE2D-C652FFB9AA17}"/>
          </ac:spMkLst>
        </pc:spChg>
        <pc:spChg chg="add mod">
          <ac:chgData name="菅原 匠也(sugawara-takuya.m60)" userId="fdeb31d3-bc10-4629-b92a-0ff8b9a39e80" providerId="ADAL" clId="{B4096236-D72E-4567-9B21-D7AD648413F3}" dt="2024-08-19T14:35:16.697" v="9755" actId="404"/>
          <ac:spMkLst>
            <pc:docMk/>
            <pc:sldMk cId="58834846" sldId="267"/>
            <ac:spMk id="3" creationId="{6F63E5F6-CF7C-3618-C86B-8170ABEBF1DF}"/>
          </ac:spMkLst>
        </pc:spChg>
        <pc:spChg chg="add mod">
          <ac:chgData name="菅原 匠也(sugawara-takuya.m60)" userId="fdeb31d3-bc10-4629-b92a-0ff8b9a39e80" providerId="ADAL" clId="{B4096236-D72E-4567-9B21-D7AD648413F3}" dt="2024-08-19T12:36:55.970" v="4783" actId="1036"/>
          <ac:spMkLst>
            <pc:docMk/>
            <pc:sldMk cId="58834846" sldId="267"/>
            <ac:spMk id="4" creationId="{DF3B6D2B-B83C-ACC1-4F74-2C83349B6867}"/>
          </ac:spMkLst>
        </pc:spChg>
        <pc:spChg chg="mod">
          <ac:chgData name="菅原 匠也(sugawara-takuya.m60)" userId="fdeb31d3-bc10-4629-b92a-0ff8b9a39e80" providerId="ADAL" clId="{B4096236-D72E-4567-9B21-D7AD648413F3}" dt="2024-08-19T14:35:27.472" v="9756" actId="404"/>
          <ac:spMkLst>
            <pc:docMk/>
            <pc:sldMk cId="58834846" sldId="267"/>
            <ac:spMk id="5" creationId="{7A36F3E6-D6A9-A59B-F34C-5BB583261C38}"/>
          </ac:spMkLst>
        </pc:spChg>
        <pc:spChg chg="mod">
          <ac:chgData name="菅原 匠也(sugawara-takuya.m60)" userId="fdeb31d3-bc10-4629-b92a-0ff8b9a39e80" providerId="ADAL" clId="{B4096236-D72E-4567-9B21-D7AD648413F3}" dt="2024-08-19T12:37:19.386" v="4790" actId="1035"/>
          <ac:spMkLst>
            <pc:docMk/>
            <pc:sldMk cId="58834846" sldId="267"/>
            <ac:spMk id="6" creationId="{E201E54C-6521-5094-64D7-6020F1273927}"/>
          </ac:spMkLst>
        </pc:spChg>
        <pc:spChg chg="mod">
          <ac:chgData name="菅原 匠也(sugawara-takuya.m60)" userId="fdeb31d3-bc10-4629-b92a-0ff8b9a39e80" providerId="ADAL" clId="{B4096236-D72E-4567-9B21-D7AD648413F3}" dt="2024-08-19T12:47:17.863" v="5341"/>
          <ac:spMkLst>
            <pc:docMk/>
            <pc:sldMk cId="58834846" sldId="267"/>
            <ac:spMk id="10" creationId="{B1413E48-CC59-8E79-088A-E08606406E7B}"/>
          </ac:spMkLst>
        </pc:spChg>
        <pc:spChg chg="mod">
          <ac:chgData name="菅原 匠也(sugawara-takuya.m60)" userId="fdeb31d3-bc10-4629-b92a-0ff8b9a39e80" providerId="ADAL" clId="{B4096236-D72E-4567-9B21-D7AD648413F3}" dt="2024-08-19T14:38:55.774" v="10086"/>
          <ac:spMkLst>
            <pc:docMk/>
            <pc:sldMk cId="58834846" sldId="267"/>
            <ac:spMk id="11" creationId="{5920AB03-F93D-FBEC-F1DC-C57441D4CBBF}"/>
          </ac:spMkLst>
        </pc:spChg>
      </pc:sldChg>
      <pc:sldMasterChg chg="modSldLayout">
        <pc:chgData name="菅原 匠也(sugawara-takuya.m60)" userId="fdeb31d3-bc10-4629-b92a-0ff8b9a39e80" providerId="ADAL" clId="{B4096236-D72E-4567-9B21-D7AD648413F3}" dt="2024-08-19T15:06:44.631" v="12152" actId="403"/>
        <pc:sldMasterMkLst>
          <pc:docMk/>
          <pc:sldMasterMk cId="2704660844" sldId="2147483660"/>
        </pc:sldMasterMkLst>
        <pc:sldLayoutChg chg="delSp modSp mod">
          <pc:chgData name="菅原 匠也(sugawara-takuya.m60)" userId="fdeb31d3-bc10-4629-b92a-0ff8b9a39e80" providerId="ADAL" clId="{B4096236-D72E-4567-9B21-D7AD648413F3}" dt="2024-08-19T15:06:44.631" v="12152" actId="403"/>
          <pc:sldLayoutMkLst>
            <pc:docMk/>
            <pc:sldMasterMk cId="2704660844" sldId="2147483660"/>
            <pc:sldLayoutMk cId="1679438408" sldId="2147483662"/>
          </pc:sldLayoutMkLst>
          <pc:spChg chg="mod">
            <ac:chgData name="菅原 匠也(sugawara-takuya.m60)" userId="fdeb31d3-bc10-4629-b92a-0ff8b9a39e80" providerId="ADAL" clId="{B4096236-D72E-4567-9B21-D7AD648413F3}" dt="2024-08-19T15:03:47.801" v="12114" actId="1076"/>
            <ac:spMkLst>
              <pc:docMk/>
              <pc:sldMasterMk cId="2704660844" sldId="2147483660"/>
              <pc:sldLayoutMk cId="1679438408" sldId="2147483662"/>
              <ac:spMk id="3" creationId="{00000000-0000-0000-0000-000000000000}"/>
            </ac:spMkLst>
          </pc:spChg>
          <pc:spChg chg="del">
            <ac:chgData name="菅原 匠也(sugawara-takuya.m60)" userId="fdeb31d3-bc10-4629-b92a-0ff8b9a39e80" providerId="ADAL" clId="{B4096236-D72E-4567-9B21-D7AD648413F3}" dt="2024-08-19T15:03:38.352" v="12112" actId="478"/>
            <ac:spMkLst>
              <pc:docMk/>
              <pc:sldMasterMk cId="2704660844" sldId="2147483660"/>
              <pc:sldLayoutMk cId="1679438408" sldId="2147483662"/>
              <ac:spMk id="5" creationId="{00000000-0000-0000-0000-000000000000}"/>
            </ac:spMkLst>
          </pc:spChg>
          <pc:spChg chg="mod">
            <ac:chgData name="菅原 匠也(sugawara-takuya.m60)" userId="fdeb31d3-bc10-4629-b92a-0ff8b9a39e80" providerId="ADAL" clId="{B4096236-D72E-4567-9B21-D7AD648413F3}" dt="2024-08-19T15:06:44.631" v="12152" actId="403"/>
            <ac:spMkLst>
              <pc:docMk/>
              <pc:sldMasterMk cId="2704660844" sldId="2147483660"/>
              <pc:sldLayoutMk cId="1679438408" sldId="2147483662"/>
              <ac:spMk id="6" creationId="{00000000-0000-0000-0000-000000000000}"/>
            </ac:spMkLst>
          </pc:spChg>
        </pc:sldLayoutChg>
      </pc:sldMasterChg>
    </pc:docChg>
  </pc:docChgLst>
  <pc:docChgLst>
    <pc:chgData name="細川 拓郎(hosokawa-takurou)" userId="bd1f76f2-47a3-45df-b886-ea17b5bcbca6" providerId="ADAL" clId="{72A5D5A2-BB88-4CC4-ADAC-ECD852638B31}"/>
    <pc:docChg chg="modSld">
      <pc:chgData name="細川 拓郎(hosokawa-takurou)" userId="bd1f76f2-47a3-45df-b886-ea17b5bcbca6" providerId="ADAL" clId="{72A5D5A2-BB88-4CC4-ADAC-ECD852638B31}" dt="2025-06-19T02:17:33.678" v="32" actId="20577"/>
      <pc:docMkLst>
        <pc:docMk/>
      </pc:docMkLst>
      <pc:sldChg chg="modSp mod">
        <pc:chgData name="細川 拓郎(hosokawa-takurou)" userId="bd1f76f2-47a3-45df-b886-ea17b5bcbca6" providerId="ADAL" clId="{72A5D5A2-BB88-4CC4-ADAC-ECD852638B31}" dt="2025-06-19T02:17:33.678" v="32" actId="20577"/>
        <pc:sldMkLst>
          <pc:docMk/>
          <pc:sldMk cId="1521854268" sldId="261"/>
        </pc:sldMkLst>
        <pc:spChg chg="mod">
          <ac:chgData name="細川 拓郎(hosokawa-takurou)" userId="bd1f76f2-47a3-45df-b886-ea17b5bcbca6" providerId="ADAL" clId="{72A5D5A2-BB88-4CC4-ADAC-ECD852638B31}" dt="2025-06-19T02:17:15.193" v="11" actId="1035"/>
          <ac:spMkLst>
            <pc:docMk/>
            <pc:sldMk cId="1521854268" sldId="261"/>
            <ac:spMk id="8" creationId="{897BD3D4-C968-CD47-F955-F3559A211384}"/>
          </ac:spMkLst>
        </pc:spChg>
        <pc:spChg chg="mod">
          <ac:chgData name="細川 拓郎(hosokawa-takurou)" userId="bd1f76f2-47a3-45df-b886-ea17b5bcbca6" providerId="ADAL" clId="{72A5D5A2-BB88-4CC4-ADAC-ECD852638B31}" dt="2025-06-19T02:17:15.193" v="11" actId="1035"/>
          <ac:spMkLst>
            <pc:docMk/>
            <pc:sldMk cId="1521854268" sldId="261"/>
            <ac:spMk id="9" creationId="{5525C154-55D1-F536-6E15-3725A1640B79}"/>
          </ac:spMkLst>
        </pc:spChg>
        <pc:spChg chg="mod">
          <ac:chgData name="細川 拓郎(hosokawa-takurou)" userId="bd1f76f2-47a3-45df-b886-ea17b5bcbca6" providerId="ADAL" clId="{72A5D5A2-BB88-4CC4-ADAC-ECD852638B31}" dt="2025-06-19T02:17:33.678" v="32" actId="20577"/>
          <ac:spMkLst>
            <pc:docMk/>
            <pc:sldMk cId="1521854268" sldId="261"/>
            <ac:spMk id="10" creationId="{F25C18DF-C8A5-449D-816F-FC0A94B98A9B}"/>
          </ac:spMkLst>
        </pc:spChg>
        <pc:spChg chg="mod">
          <ac:chgData name="細川 拓郎(hosokawa-takurou)" userId="bd1f76f2-47a3-45df-b886-ea17b5bcbca6" providerId="ADAL" clId="{72A5D5A2-BB88-4CC4-ADAC-ECD852638B31}" dt="2025-06-19T02:17:24.057" v="21" actId="1036"/>
          <ac:spMkLst>
            <pc:docMk/>
            <pc:sldMk cId="1521854268" sldId="261"/>
            <ac:spMk id="11" creationId="{7BB2C6D6-2FBD-6A92-BB95-CCC0EFAD03C8}"/>
          </ac:spMkLst>
        </pc:spChg>
        <pc:spChg chg="mod">
          <ac:chgData name="細川 拓郎(hosokawa-takurou)" userId="bd1f76f2-47a3-45df-b886-ea17b5bcbca6" providerId="ADAL" clId="{72A5D5A2-BB88-4CC4-ADAC-ECD852638B31}" dt="2025-06-19T02:17:24.057" v="21" actId="1036"/>
          <ac:spMkLst>
            <pc:docMk/>
            <pc:sldMk cId="1521854268" sldId="261"/>
            <ac:spMk id="12" creationId="{FBA02F69-F1C5-7BE7-D891-C17E605DD06E}"/>
          </ac:spMkLst>
        </pc:spChg>
      </pc:sldChg>
      <pc:sldChg chg="modSp mod">
        <pc:chgData name="細川 拓郎(hosokawa-takurou)" userId="bd1f76f2-47a3-45df-b886-ea17b5bcbca6" providerId="ADAL" clId="{72A5D5A2-BB88-4CC4-ADAC-ECD852638B31}" dt="2025-06-19T02:16:09.194" v="2" actId="400"/>
        <pc:sldMkLst>
          <pc:docMk/>
          <pc:sldMk cId="2433914681" sldId="265"/>
        </pc:sldMkLst>
        <pc:spChg chg="mod">
          <ac:chgData name="細川 拓郎(hosokawa-takurou)" userId="bd1f76f2-47a3-45df-b886-ea17b5bcbca6" providerId="ADAL" clId="{72A5D5A2-BB88-4CC4-ADAC-ECD852638B31}" dt="2025-06-19T02:16:09.194" v="2" actId="400"/>
          <ac:spMkLst>
            <pc:docMk/>
            <pc:sldMk cId="2433914681" sldId="265"/>
            <ac:spMk id="10" creationId="{8173F405-7CF5-4791-3B9F-94265A136726}"/>
          </ac:spMkLst>
        </pc:spChg>
      </pc:sldChg>
    </pc:docChg>
  </pc:docChgLst>
  <pc:docChgLst>
    <pc:chgData name="菅原 匠也(sugawara-takuya.m60)" userId="fdeb31d3-bc10-4629-b92a-0ff8b9a39e80" providerId="ADAL" clId="{73C73306-D8BC-4248-819E-DEF4B56DCCCD}"/>
    <pc:docChg chg="undo custSel modSld">
      <pc:chgData name="菅原 匠也(sugawara-takuya.m60)" userId="fdeb31d3-bc10-4629-b92a-0ff8b9a39e80" providerId="ADAL" clId="{73C73306-D8BC-4248-819E-DEF4B56DCCCD}" dt="2024-08-16T05:52:54.908" v="826"/>
      <pc:docMkLst>
        <pc:docMk/>
      </pc:docMkLst>
      <pc:sldChg chg="modSp">
        <pc:chgData name="菅原 匠也(sugawara-takuya.m60)" userId="fdeb31d3-bc10-4629-b92a-0ff8b9a39e80" providerId="ADAL" clId="{73C73306-D8BC-4248-819E-DEF4B56DCCCD}" dt="2024-08-16T05:00:14.221" v="345" actId="2711"/>
        <pc:sldMkLst>
          <pc:docMk/>
          <pc:sldMk cId="2887674837" sldId="256"/>
        </pc:sldMkLst>
        <pc:spChg chg="mod">
          <ac:chgData name="菅原 匠也(sugawara-takuya.m60)" userId="fdeb31d3-bc10-4629-b92a-0ff8b9a39e80" providerId="ADAL" clId="{73C73306-D8BC-4248-819E-DEF4B56DCCCD}" dt="2024-08-16T05:00:14.221" v="345" actId="2711"/>
          <ac:spMkLst>
            <pc:docMk/>
            <pc:sldMk cId="2887674837" sldId="256"/>
            <ac:spMk id="2" creationId="{5CD1D990-91FB-0557-69D0-7F70C316F544}"/>
          </ac:spMkLst>
        </pc:spChg>
        <pc:spChg chg="mod">
          <ac:chgData name="菅原 匠也(sugawara-takuya.m60)" userId="fdeb31d3-bc10-4629-b92a-0ff8b9a39e80" providerId="ADAL" clId="{73C73306-D8BC-4248-819E-DEF4B56DCCCD}" dt="2024-08-16T05:00:14.221" v="345" actId="2711"/>
          <ac:spMkLst>
            <pc:docMk/>
            <pc:sldMk cId="2887674837" sldId="256"/>
            <ac:spMk id="3" creationId="{64FDAE61-797F-5FF5-1E0F-8B8712AA0496}"/>
          </ac:spMkLst>
        </pc:spChg>
        <pc:spChg chg="mod">
          <ac:chgData name="菅原 匠也(sugawara-takuya.m60)" userId="fdeb31d3-bc10-4629-b92a-0ff8b9a39e80" providerId="ADAL" clId="{73C73306-D8BC-4248-819E-DEF4B56DCCCD}" dt="2024-08-16T05:00:14.221" v="345" actId="2711"/>
          <ac:spMkLst>
            <pc:docMk/>
            <pc:sldMk cId="2887674837" sldId="256"/>
            <ac:spMk id="12" creationId="{082603C8-B26E-77C3-1A7A-1FDD70BC5E2F}"/>
          </ac:spMkLst>
        </pc:spChg>
        <pc:spChg chg="mod">
          <ac:chgData name="菅原 匠也(sugawara-takuya.m60)" userId="fdeb31d3-bc10-4629-b92a-0ff8b9a39e80" providerId="ADAL" clId="{73C73306-D8BC-4248-819E-DEF4B56DCCCD}" dt="2024-08-16T05:00:14.221" v="345" actId="2711"/>
          <ac:spMkLst>
            <pc:docMk/>
            <pc:sldMk cId="2887674837" sldId="256"/>
            <ac:spMk id="13" creationId="{F3A437F1-FF71-F3E0-1C00-DD2955554CC3}"/>
          </ac:spMkLst>
        </pc:spChg>
        <pc:spChg chg="mod">
          <ac:chgData name="菅原 匠也(sugawara-takuya.m60)" userId="fdeb31d3-bc10-4629-b92a-0ff8b9a39e80" providerId="ADAL" clId="{73C73306-D8BC-4248-819E-DEF4B56DCCCD}" dt="2024-08-16T05:00:14.221" v="345" actId="2711"/>
          <ac:spMkLst>
            <pc:docMk/>
            <pc:sldMk cId="2887674837" sldId="256"/>
            <ac:spMk id="14" creationId="{79C310FB-B1FF-1E14-47AC-DDBD1DF01548}"/>
          </ac:spMkLst>
        </pc:spChg>
        <pc:spChg chg="mod">
          <ac:chgData name="菅原 匠也(sugawara-takuya.m60)" userId="fdeb31d3-bc10-4629-b92a-0ff8b9a39e80" providerId="ADAL" clId="{73C73306-D8BC-4248-819E-DEF4B56DCCCD}" dt="2024-08-16T05:00:14.221" v="345" actId="2711"/>
          <ac:spMkLst>
            <pc:docMk/>
            <pc:sldMk cId="2887674837" sldId="256"/>
            <ac:spMk id="15" creationId="{FFC733E6-A55C-5FF1-97DE-D954E798B925}"/>
          </ac:spMkLst>
        </pc:spChg>
        <pc:spChg chg="mod">
          <ac:chgData name="菅原 匠也(sugawara-takuya.m60)" userId="fdeb31d3-bc10-4629-b92a-0ff8b9a39e80" providerId="ADAL" clId="{73C73306-D8BC-4248-819E-DEF4B56DCCCD}" dt="2024-08-16T05:00:14.221" v="345" actId="2711"/>
          <ac:spMkLst>
            <pc:docMk/>
            <pc:sldMk cId="2887674837" sldId="256"/>
            <ac:spMk id="17" creationId="{F6D8A41A-16BE-C16F-5EEB-2F970DBCE5CF}"/>
          </ac:spMkLst>
        </pc:spChg>
        <pc:spChg chg="mod">
          <ac:chgData name="菅原 匠也(sugawara-takuya.m60)" userId="fdeb31d3-bc10-4629-b92a-0ff8b9a39e80" providerId="ADAL" clId="{73C73306-D8BC-4248-819E-DEF4B56DCCCD}" dt="2024-08-16T05:00:14.221" v="345" actId="2711"/>
          <ac:spMkLst>
            <pc:docMk/>
            <pc:sldMk cId="2887674837" sldId="256"/>
            <ac:spMk id="18" creationId="{0BD2023F-1D01-EA20-76C5-2ADEE0073FAF}"/>
          </ac:spMkLst>
        </pc:spChg>
        <pc:spChg chg="mod">
          <ac:chgData name="菅原 匠也(sugawara-takuya.m60)" userId="fdeb31d3-bc10-4629-b92a-0ff8b9a39e80" providerId="ADAL" clId="{73C73306-D8BC-4248-819E-DEF4B56DCCCD}" dt="2024-08-16T05:00:14.221" v="345" actId="2711"/>
          <ac:spMkLst>
            <pc:docMk/>
            <pc:sldMk cId="2887674837" sldId="256"/>
            <ac:spMk id="19" creationId="{7FCC1B14-6600-57B8-A759-FDCE9D23F354}"/>
          </ac:spMkLst>
        </pc:spChg>
        <pc:spChg chg="mod">
          <ac:chgData name="菅原 匠也(sugawara-takuya.m60)" userId="fdeb31d3-bc10-4629-b92a-0ff8b9a39e80" providerId="ADAL" clId="{73C73306-D8BC-4248-819E-DEF4B56DCCCD}" dt="2024-08-16T05:00:14.221" v="345" actId="2711"/>
          <ac:spMkLst>
            <pc:docMk/>
            <pc:sldMk cId="2887674837" sldId="256"/>
            <ac:spMk id="23" creationId="{14768B7A-21D3-D5E9-D05F-4811C9CD50A0}"/>
          </ac:spMkLst>
        </pc:spChg>
        <pc:spChg chg="mod">
          <ac:chgData name="菅原 匠也(sugawara-takuya.m60)" userId="fdeb31d3-bc10-4629-b92a-0ff8b9a39e80" providerId="ADAL" clId="{73C73306-D8BC-4248-819E-DEF4B56DCCCD}" dt="2024-08-16T05:00:14.221" v="345" actId="2711"/>
          <ac:spMkLst>
            <pc:docMk/>
            <pc:sldMk cId="2887674837" sldId="256"/>
            <ac:spMk id="24" creationId="{7801DFF7-B752-508B-8DF6-93482DB396A7}"/>
          </ac:spMkLst>
        </pc:spChg>
        <pc:grpChg chg="mod">
          <ac:chgData name="菅原 匠也(sugawara-takuya.m60)" userId="fdeb31d3-bc10-4629-b92a-0ff8b9a39e80" providerId="ADAL" clId="{73C73306-D8BC-4248-819E-DEF4B56DCCCD}" dt="2024-08-16T05:00:14.221" v="345" actId="2711"/>
          <ac:grpSpMkLst>
            <pc:docMk/>
            <pc:sldMk cId="2887674837" sldId="256"/>
            <ac:grpSpMk id="4" creationId="{171C7800-B569-BDEC-A934-C76A67F72664}"/>
          </ac:grpSpMkLst>
        </pc:grpChg>
        <pc:grpChg chg="mod">
          <ac:chgData name="菅原 匠也(sugawara-takuya.m60)" userId="fdeb31d3-bc10-4629-b92a-0ff8b9a39e80" providerId="ADAL" clId="{73C73306-D8BC-4248-819E-DEF4B56DCCCD}" dt="2024-08-16T05:00:14.221" v="345" actId="2711"/>
          <ac:grpSpMkLst>
            <pc:docMk/>
            <pc:sldMk cId="2887674837" sldId="256"/>
            <ac:grpSpMk id="8" creationId="{0009FB96-921F-F3CE-1A9B-8F94DABCCC9B}"/>
          </ac:grpSpMkLst>
        </pc:grpChg>
        <pc:picChg chg="mod">
          <ac:chgData name="菅原 匠也(sugawara-takuya.m60)" userId="fdeb31d3-bc10-4629-b92a-0ff8b9a39e80" providerId="ADAL" clId="{73C73306-D8BC-4248-819E-DEF4B56DCCCD}" dt="2024-08-16T05:00:14.221" v="345" actId="2711"/>
          <ac:picMkLst>
            <pc:docMk/>
            <pc:sldMk cId="2887674837" sldId="256"/>
            <ac:picMk id="20" creationId="{F78DFD73-4311-8FE9-973E-E760C81CED60}"/>
          </ac:picMkLst>
        </pc:picChg>
        <pc:picChg chg="mod">
          <ac:chgData name="菅原 匠也(sugawara-takuya.m60)" userId="fdeb31d3-bc10-4629-b92a-0ff8b9a39e80" providerId="ADAL" clId="{73C73306-D8BC-4248-819E-DEF4B56DCCCD}" dt="2024-08-16T05:00:14.221" v="345" actId="2711"/>
          <ac:picMkLst>
            <pc:docMk/>
            <pc:sldMk cId="2887674837" sldId="256"/>
            <ac:picMk id="22" creationId="{00000000-0008-0000-0000-0000E1120000}"/>
          </ac:picMkLst>
        </pc:picChg>
      </pc:sldChg>
      <pc:sldChg chg="modSp mod">
        <pc:chgData name="菅原 匠也(sugawara-takuya.m60)" userId="fdeb31d3-bc10-4629-b92a-0ff8b9a39e80" providerId="ADAL" clId="{73C73306-D8BC-4248-819E-DEF4B56DCCCD}" dt="2024-08-16T05:52:36.547" v="816"/>
        <pc:sldMkLst>
          <pc:docMk/>
          <pc:sldMk cId="901460649" sldId="257"/>
        </pc:sldMkLst>
        <pc:spChg chg="mod">
          <ac:chgData name="菅原 匠也(sugawara-takuya.m60)" userId="fdeb31d3-bc10-4629-b92a-0ff8b9a39e80" providerId="ADAL" clId="{73C73306-D8BC-4248-819E-DEF4B56DCCCD}" dt="2024-08-16T05:00:27.777" v="347" actId="2711"/>
          <ac:spMkLst>
            <pc:docMk/>
            <pc:sldMk cId="901460649" sldId="257"/>
            <ac:spMk id="2" creationId="{FAF70686-7FFC-5430-3E8F-EE8F4074ED0A}"/>
          </ac:spMkLst>
        </pc:spChg>
        <pc:spChg chg="mod">
          <ac:chgData name="菅原 匠也(sugawara-takuya.m60)" userId="fdeb31d3-bc10-4629-b92a-0ff8b9a39e80" providerId="ADAL" clId="{73C73306-D8BC-4248-819E-DEF4B56DCCCD}" dt="2024-08-16T05:52:36.547" v="816"/>
          <ac:spMkLst>
            <pc:docMk/>
            <pc:sldMk cId="901460649" sldId="257"/>
            <ac:spMk id="4" creationId="{AA832E6A-AC6D-1C26-CE09-9202941E5A9F}"/>
          </ac:spMkLst>
        </pc:spChg>
        <pc:spChg chg="mod">
          <ac:chgData name="菅原 匠也(sugawara-takuya.m60)" userId="fdeb31d3-bc10-4629-b92a-0ff8b9a39e80" providerId="ADAL" clId="{73C73306-D8BC-4248-819E-DEF4B56DCCCD}" dt="2024-08-16T05:00:27.777" v="347" actId="2711"/>
          <ac:spMkLst>
            <pc:docMk/>
            <pc:sldMk cId="901460649" sldId="257"/>
            <ac:spMk id="6" creationId="{D062FF06-F5E3-F036-3092-0E761BD2EF60}"/>
          </ac:spMkLst>
        </pc:spChg>
        <pc:spChg chg="mod">
          <ac:chgData name="菅原 匠也(sugawara-takuya.m60)" userId="fdeb31d3-bc10-4629-b92a-0ff8b9a39e80" providerId="ADAL" clId="{73C73306-D8BC-4248-819E-DEF4B56DCCCD}" dt="2024-08-16T05:00:27.777" v="347" actId="2711"/>
          <ac:spMkLst>
            <pc:docMk/>
            <pc:sldMk cId="901460649" sldId="257"/>
            <ac:spMk id="7" creationId="{44C0DF38-C526-50E4-753F-12D0B2723721}"/>
          </ac:spMkLst>
        </pc:spChg>
        <pc:spChg chg="mod">
          <ac:chgData name="菅原 匠也(sugawara-takuya.m60)" userId="fdeb31d3-bc10-4629-b92a-0ff8b9a39e80" providerId="ADAL" clId="{73C73306-D8BC-4248-819E-DEF4B56DCCCD}" dt="2024-08-16T05:00:27.777" v="347" actId="2711"/>
          <ac:spMkLst>
            <pc:docMk/>
            <pc:sldMk cId="901460649" sldId="257"/>
            <ac:spMk id="8" creationId="{85DC1DDA-077E-9F7D-F9E1-8F7E8A950734}"/>
          </ac:spMkLst>
        </pc:spChg>
        <pc:spChg chg="mod">
          <ac:chgData name="菅原 匠也(sugawara-takuya.m60)" userId="fdeb31d3-bc10-4629-b92a-0ff8b9a39e80" providerId="ADAL" clId="{73C73306-D8BC-4248-819E-DEF4B56DCCCD}" dt="2024-08-16T05:00:27.777" v="347" actId="2711"/>
          <ac:spMkLst>
            <pc:docMk/>
            <pc:sldMk cId="901460649" sldId="257"/>
            <ac:spMk id="9" creationId="{9779AE48-721A-2919-656F-D6E6690EA582}"/>
          </ac:spMkLst>
        </pc:spChg>
        <pc:spChg chg="mod">
          <ac:chgData name="菅原 匠也(sugawara-takuya.m60)" userId="fdeb31d3-bc10-4629-b92a-0ff8b9a39e80" providerId="ADAL" clId="{73C73306-D8BC-4248-819E-DEF4B56DCCCD}" dt="2024-08-16T05:00:27.777" v="347" actId="2711"/>
          <ac:spMkLst>
            <pc:docMk/>
            <pc:sldMk cId="901460649" sldId="257"/>
            <ac:spMk id="10" creationId="{3849BF05-C290-8181-6E0E-E8A7C9B19BEF}"/>
          </ac:spMkLst>
        </pc:spChg>
        <pc:spChg chg="mod">
          <ac:chgData name="菅原 匠也(sugawara-takuya.m60)" userId="fdeb31d3-bc10-4629-b92a-0ff8b9a39e80" providerId="ADAL" clId="{73C73306-D8BC-4248-819E-DEF4B56DCCCD}" dt="2024-08-16T05:00:27.777" v="347" actId="2711"/>
          <ac:spMkLst>
            <pc:docMk/>
            <pc:sldMk cId="901460649" sldId="257"/>
            <ac:spMk id="11" creationId="{75403722-8D4D-102D-641C-7FE1752A4DD7}"/>
          </ac:spMkLst>
        </pc:spChg>
        <pc:spChg chg="mod">
          <ac:chgData name="菅原 匠也(sugawara-takuya.m60)" userId="fdeb31d3-bc10-4629-b92a-0ff8b9a39e80" providerId="ADAL" clId="{73C73306-D8BC-4248-819E-DEF4B56DCCCD}" dt="2024-08-16T05:00:27.777" v="347" actId="2711"/>
          <ac:spMkLst>
            <pc:docMk/>
            <pc:sldMk cId="901460649" sldId="257"/>
            <ac:spMk id="16" creationId="{2347899D-6F9F-EB5E-8F20-8A9A2D1DDBED}"/>
          </ac:spMkLst>
        </pc:spChg>
        <pc:spChg chg="mod">
          <ac:chgData name="菅原 匠也(sugawara-takuya.m60)" userId="fdeb31d3-bc10-4629-b92a-0ff8b9a39e80" providerId="ADAL" clId="{73C73306-D8BC-4248-819E-DEF4B56DCCCD}" dt="2024-08-16T05:00:27.777" v="347" actId="2711"/>
          <ac:spMkLst>
            <pc:docMk/>
            <pc:sldMk cId="901460649" sldId="257"/>
            <ac:spMk id="18" creationId="{91CBCD53-F969-3A3E-85D8-033E25003311}"/>
          </ac:spMkLst>
        </pc:spChg>
        <pc:spChg chg="mod">
          <ac:chgData name="菅原 匠也(sugawara-takuya.m60)" userId="fdeb31d3-bc10-4629-b92a-0ff8b9a39e80" providerId="ADAL" clId="{73C73306-D8BC-4248-819E-DEF4B56DCCCD}" dt="2024-08-16T05:00:27.777" v="347" actId="2711"/>
          <ac:spMkLst>
            <pc:docMk/>
            <pc:sldMk cId="901460649" sldId="257"/>
            <ac:spMk id="19" creationId="{E2FE6134-738C-35D9-AE6A-A603C88208C6}"/>
          </ac:spMkLst>
        </pc:spChg>
        <pc:spChg chg="mod">
          <ac:chgData name="菅原 匠也(sugawara-takuya.m60)" userId="fdeb31d3-bc10-4629-b92a-0ff8b9a39e80" providerId="ADAL" clId="{73C73306-D8BC-4248-819E-DEF4B56DCCCD}" dt="2024-08-16T05:00:27.777" v="347" actId="2711"/>
          <ac:spMkLst>
            <pc:docMk/>
            <pc:sldMk cId="901460649" sldId="257"/>
            <ac:spMk id="20" creationId="{573B9DA9-7BAB-2864-6A38-81A3FC8A6194}"/>
          </ac:spMkLst>
        </pc:spChg>
        <pc:spChg chg="mod">
          <ac:chgData name="菅原 匠也(sugawara-takuya.m60)" userId="fdeb31d3-bc10-4629-b92a-0ff8b9a39e80" providerId="ADAL" clId="{73C73306-D8BC-4248-819E-DEF4B56DCCCD}" dt="2024-08-16T05:00:27.777" v="347" actId="2711"/>
          <ac:spMkLst>
            <pc:docMk/>
            <pc:sldMk cId="901460649" sldId="257"/>
            <ac:spMk id="21" creationId="{9C686AF0-3D09-40E2-36CA-EF277ADCBD57}"/>
          </ac:spMkLst>
        </pc:spChg>
        <pc:spChg chg="mod">
          <ac:chgData name="菅原 匠也(sugawara-takuya.m60)" userId="fdeb31d3-bc10-4629-b92a-0ff8b9a39e80" providerId="ADAL" clId="{73C73306-D8BC-4248-819E-DEF4B56DCCCD}" dt="2024-08-16T05:00:27.777" v="347" actId="2711"/>
          <ac:spMkLst>
            <pc:docMk/>
            <pc:sldMk cId="901460649" sldId="257"/>
            <ac:spMk id="22" creationId="{4A96D780-52F7-9992-167F-3B7008BCE7AF}"/>
          </ac:spMkLst>
        </pc:spChg>
        <pc:spChg chg="mod">
          <ac:chgData name="菅原 匠也(sugawara-takuya.m60)" userId="fdeb31d3-bc10-4629-b92a-0ff8b9a39e80" providerId="ADAL" clId="{73C73306-D8BC-4248-819E-DEF4B56DCCCD}" dt="2024-08-16T05:00:27.777" v="347" actId="2711"/>
          <ac:spMkLst>
            <pc:docMk/>
            <pc:sldMk cId="901460649" sldId="257"/>
            <ac:spMk id="24" creationId="{346C9F5B-CFB7-A71B-5CEA-EC321A0D0039}"/>
          </ac:spMkLst>
        </pc:spChg>
        <pc:spChg chg="mod">
          <ac:chgData name="菅原 匠也(sugawara-takuya.m60)" userId="fdeb31d3-bc10-4629-b92a-0ff8b9a39e80" providerId="ADAL" clId="{73C73306-D8BC-4248-819E-DEF4B56DCCCD}" dt="2024-08-16T05:00:27.777" v="347" actId="2711"/>
          <ac:spMkLst>
            <pc:docMk/>
            <pc:sldMk cId="901460649" sldId="257"/>
            <ac:spMk id="38" creationId="{73AA778A-55BB-7699-F3BA-D8A71448CA87}"/>
          </ac:spMkLst>
        </pc:spChg>
        <pc:spChg chg="mod">
          <ac:chgData name="菅原 匠也(sugawara-takuya.m60)" userId="fdeb31d3-bc10-4629-b92a-0ff8b9a39e80" providerId="ADAL" clId="{73C73306-D8BC-4248-819E-DEF4B56DCCCD}" dt="2024-08-16T05:00:27.777" v="347" actId="2711"/>
          <ac:spMkLst>
            <pc:docMk/>
            <pc:sldMk cId="901460649" sldId="257"/>
            <ac:spMk id="39" creationId="{EF2338BB-DD5B-4FA8-B6EE-0832878689D7}"/>
          </ac:spMkLst>
        </pc:spChg>
        <pc:spChg chg="mod">
          <ac:chgData name="菅原 匠也(sugawara-takuya.m60)" userId="fdeb31d3-bc10-4629-b92a-0ff8b9a39e80" providerId="ADAL" clId="{73C73306-D8BC-4248-819E-DEF4B56DCCCD}" dt="2024-08-16T05:00:27.777" v="347" actId="2711"/>
          <ac:spMkLst>
            <pc:docMk/>
            <pc:sldMk cId="901460649" sldId="257"/>
            <ac:spMk id="40" creationId="{2A8661BA-979D-CF4E-C08B-1506782370DA}"/>
          </ac:spMkLst>
        </pc:spChg>
        <pc:spChg chg="mod">
          <ac:chgData name="菅原 匠也(sugawara-takuya.m60)" userId="fdeb31d3-bc10-4629-b92a-0ff8b9a39e80" providerId="ADAL" clId="{73C73306-D8BC-4248-819E-DEF4B56DCCCD}" dt="2024-08-16T05:00:27.777" v="347" actId="2711"/>
          <ac:spMkLst>
            <pc:docMk/>
            <pc:sldMk cId="901460649" sldId="257"/>
            <ac:spMk id="43" creationId="{5CA7838A-32F8-C83D-CF5E-AA9219BE59DD}"/>
          </ac:spMkLst>
        </pc:spChg>
        <pc:spChg chg="mod">
          <ac:chgData name="菅原 匠也(sugawara-takuya.m60)" userId="fdeb31d3-bc10-4629-b92a-0ff8b9a39e80" providerId="ADAL" clId="{73C73306-D8BC-4248-819E-DEF4B56DCCCD}" dt="2024-08-16T05:00:27.777" v="347" actId="2711"/>
          <ac:spMkLst>
            <pc:docMk/>
            <pc:sldMk cId="901460649" sldId="257"/>
            <ac:spMk id="44" creationId="{D548659A-12CF-7098-68D6-7D7E7CFAC27C}"/>
          </ac:spMkLst>
        </pc:spChg>
        <pc:spChg chg="mod">
          <ac:chgData name="菅原 匠也(sugawara-takuya.m60)" userId="fdeb31d3-bc10-4629-b92a-0ff8b9a39e80" providerId="ADAL" clId="{73C73306-D8BC-4248-819E-DEF4B56DCCCD}" dt="2024-08-16T05:00:27.777" v="347" actId="2711"/>
          <ac:spMkLst>
            <pc:docMk/>
            <pc:sldMk cId="901460649" sldId="257"/>
            <ac:spMk id="45" creationId="{AE1FC711-D053-7308-EC9D-152E9DF8F096}"/>
          </ac:spMkLst>
        </pc:spChg>
        <pc:spChg chg="mod">
          <ac:chgData name="菅原 匠也(sugawara-takuya.m60)" userId="fdeb31d3-bc10-4629-b92a-0ff8b9a39e80" providerId="ADAL" clId="{73C73306-D8BC-4248-819E-DEF4B56DCCCD}" dt="2024-08-16T05:00:27.777" v="347" actId="2711"/>
          <ac:spMkLst>
            <pc:docMk/>
            <pc:sldMk cId="901460649" sldId="257"/>
            <ac:spMk id="46" creationId="{F62679F5-3C4D-D4FA-5E44-95F34AEE4AB9}"/>
          </ac:spMkLst>
        </pc:spChg>
        <pc:spChg chg="mod">
          <ac:chgData name="菅原 匠也(sugawara-takuya.m60)" userId="fdeb31d3-bc10-4629-b92a-0ff8b9a39e80" providerId="ADAL" clId="{73C73306-D8BC-4248-819E-DEF4B56DCCCD}" dt="2024-08-16T05:00:27.777" v="347" actId="2711"/>
          <ac:spMkLst>
            <pc:docMk/>
            <pc:sldMk cId="901460649" sldId="257"/>
            <ac:spMk id="47" creationId="{4A4EBB86-0E20-E1DA-DA8D-2728B1FFA2C5}"/>
          </ac:spMkLst>
        </pc:spChg>
        <pc:spChg chg="mod">
          <ac:chgData name="菅原 匠也(sugawara-takuya.m60)" userId="fdeb31d3-bc10-4629-b92a-0ff8b9a39e80" providerId="ADAL" clId="{73C73306-D8BC-4248-819E-DEF4B56DCCCD}" dt="2024-08-16T05:00:27.777" v="347" actId="2711"/>
          <ac:spMkLst>
            <pc:docMk/>
            <pc:sldMk cId="901460649" sldId="257"/>
            <ac:spMk id="50" creationId="{EACE0B03-0DC9-F747-B391-CBCB501DFFDA}"/>
          </ac:spMkLst>
        </pc:spChg>
        <pc:spChg chg="mod">
          <ac:chgData name="菅原 匠也(sugawara-takuya.m60)" userId="fdeb31d3-bc10-4629-b92a-0ff8b9a39e80" providerId="ADAL" clId="{73C73306-D8BC-4248-819E-DEF4B56DCCCD}" dt="2024-08-16T05:00:27.777" v="347" actId="2711"/>
          <ac:spMkLst>
            <pc:docMk/>
            <pc:sldMk cId="901460649" sldId="257"/>
            <ac:spMk id="51" creationId="{3A279484-2A1B-BC16-D34C-F1AAAAE6867D}"/>
          </ac:spMkLst>
        </pc:spChg>
        <pc:spChg chg="mod">
          <ac:chgData name="菅原 匠也(sugawara-takuya.m60)" userId="fdeb31d3-bc10-4629-b92a-0ff8b9a39e80" providerId="ADAL" clId="{73C73306-D8BC-4248-819E-DEF4B56DCCCD}" dt="2024-08-16T05:00:27.777" v="347" actId="2711"/>
          <ac:spMkLst>
            <pc:docMk/>
            <pc:sldMk cId="901460649" sldId="257"/>
            <ac:spMk id="52" creationId="{BC86BE98-CB75-8781-232A-415DCA3EFDE1}"/>
          </ac:spMkLst>
        </pc:spChg>
      </pc:sldChg>
      <pc:sldChg chg="modSp mod">
        <pc:chgData name="菅原 匠也(sugawara-takuya.m60)" userId="fdeb31d3-bc10-4629-b92a-0ff8b9a39e80" providerId="ADAL" clId="{73C73306-D8BC-4248-819E-DEF4B56DCCCD}" dt="2024-08-16T05:00:36.229" v="348" actId="2711"/>
        <pc:sldMkLst>
          <pc:docMk/>
          <pc:sldMk cId="3809718534" sldId="259"/>
        </pc:sldMkLst>
        <pc:spChg chg="mod">
          <ac:chgData name="菅原 匠也(sugawara-takuya.m60)" userId="fdeb31d3-bc10-4629-b92a-0ff8b9a39e80" providerId="ADAL" clId="{73C73306-D8BC-4248-819E-DEF4B56DCCCD}" dt="2024-08-16T05:00:36.229" v="348" actId="2711"/>
          <ac:spMkLst>
            <pc:docMk/>
            <pc:sldMk cId="3809718534" sldId="259"/>
            <ac:spMk id="2" creationId="{83BF4149-518B-1A16-8ABB-BF3E9634962E}"/>
          </ac:spMkLst>
        </pc:spChg>
        <pc:spChg chg="mod">
          <ac:chgData name="菅原 匠也(sugawara-takuya.m60)" userId="fdeb31d3-bc10-4629-b92a-0ff8b9a39e80" providerId="ADAL" clId="{73C73306-D8BC-4248-819E-DEF4B56DCCCD}" dt="2024-08-16T05:00:36.229" v="348" actId="2711"/>
          <ac:spMkLst>
            <pc:docMk/>
            <pc:sldMk cId="3809718534" sldId="259"/>
            <ac:spMk id="3" creationId="{D8261B58-0CCE-F336-2D51-D0909C202221}"/>
          </ac:spMkLst>
        </pc:spChg>
        <pc:spChg chg="mod">
          <ac:chgData name="菅原 匠也(sugawara-takuya.m60)" userId="fdeb31d3-bc10-4629-b92a-0ff8b9a39e80" providerId="ADAL" clId="{73C73306-D8BC-4248-819E-DEF4B56DCCCD}" dt="2024-08-16T05:00:36.229" v="348" actId="2711"/>
          <ac:spMkLst>
            <pc:docMk/>
            <pc:sldMk cId="3809718534" sldId="259"/>
            <ac:spMk id="6" creationId="{AD423AB0-A5E2-C9C8-D16C-F926B4A915AB}"/>
          </ac:spMkLst>
        </pc:spChg>
        <pc:spChg chg="mod">
          <ac:chgData name="菅原 匠也(sugawara-takuya.m60)" userId="fdeb31d3-bc10-4629-b92a-0ff8b9a39e80" providerId="ADAL" clId="{73C73306-D8BC-4248-819E-DEF4B56DCCCD}" dt="2024-08-16T05:00:36.229" v="348" actId="2711"/>
          <ac:spMkLst>
            <pc:docMk/>
            <pc:sldMk cId="3809718534" sldId="259"/>
            <ac:spMk id="7" creationId="{D03666B3-4CDD-CDC9-50E5-711294BFAB10}"/>
          </ac:spMkLst>
        </pc:spChg>
        <pc:spChg chg="mod">
          <ac:chgData name="菅原 匠也(sugawara-takuya.m60)" userId="fdeb31d3-bc10-4629-b92a-0ff8b9a39e80" providerId="ADAL" clId="{73C73306-D8BC-4248-819E-DEF4B56DCCCD}" dt="2024-08-16T05:00:36.229" v="348" actId="2711"/>
          <ac:spMkLst>
            <pc:docMk/>
            <pc:sldMk cId="3809718534" sldId="259"/>
            <ac:spMk id="8" creationId="{49901884-68EC-C76D-F4ED-E0C228C3340C}"/>
          </ac:spMkLst>
        </pc:spChg>
        <pc:spChg chg="mod">
          <ac:chgData name="菅原 匠也(sugawara-takuya.m60)" userId="fdeb31d3-bc10-4629-b92a-0ff8b9a39e80" providerId="ADAL" clId="{73C73306-D8BC-4248-819E-DEF4B56DCCCD}" dt="2024-08-16T05:00:36.229" v="348" actId="2711"/>
          <ac:spMkLst>
            <pc:docMk/>
            <pc:sldMk cId="3809718534" sldId="259"/>
            <ac:spMk id="9" creationId="{43F1B06E-2E27-37CF-113B-8A103011A27A}"/>
          </ac:spMkLst>
        </pc:spChg>
        <pc:spChg chg="mod">
          <ac:chgData name="菅原 匠也(sugawara-takuya.m60)" userId="fdeb31d3-bc10-4629-b92a-0ff8b9a39e80" providerId="ADAL" clId="{73C73306-D8BC-4248-819E-DEF4B56DCCCD}" dt="2024-08-16T05:00:36.229" v="348" actId="2711"/>
          <ac:spMkLst>
            <pc:docMk/>
            <pc:sldMk cId="3809718534" sldId="259"/>
            <ac:spMk id="14" creationId="{6BD638C7-15D7-7C2D-F802-CF8FCE73C2DD}"/>
          </ac:spMkLst>
        </pc:spChg>
        <pc:spChg chg="mod">
          <ac:chgData name="菅原 匠也(sugawara-takuya.m60)" userId="fdeb31d3-bc10-4629-b92a-0ff8b9a39e80" providerId="ADAL" clId="{73C73306-D8BC-4248-819E-DEF4B56DCCCD}" dt="2024-08-16T05:00:36.229" v="348" actId="2711"/>
          <ac:spMkLst>
            <pc:docMk/>
            <pc:sldMk cId="3809718534" sldId="259"/>
            <ac:spMk id="31" creationId="{F91AAFD4-6781-AB6C-0B8C-B9F7F79F74EB}"/>
          </ac:spMkLst>
        </pc:spChg>
        <pc:spChg chg="mod">
          <ac:chgData name="菅原 匠也(sugawara-takuya.m60)" userId="fdeb31d3-bc10-4629-b92a-0ff8b9a39e80" providerId="ADAL" clId="{73C73306-D8BC-4248-819E-DEF4B56DCCCD}" dt="2024-08-16T05:00:36.229" v="348" actId="2711"/>
          <ac:spMkLst>
            <pc:docMk/>
            <pc:sldMk cId="3809718534" sldId="259"/>
            <ac:spMk id="32" creationId="{F4BA3B36-8ADE-294A-9B76-4837046E8505}"/>
          </ac:spMkLst>
        </pc:spChg>
        <pc:spChg chg="mod">
          <ac:chgData name="菅原 匠也(sugawara-takuya.m60)" userId="fdeb31d3-bc10-4629-b92a-0ff8b9a39e80" providerId="ADAL" clId="{73C73306-D8BC-4248-819E-DEF4B56DCCCD}" dt="2024-08-16T05:00:36.229" v="348" actId="2711"/>
          <ac:spMkLst>
            <pc:docMk/>
            <pc:sldMk cId="3809718534" sldId="259"/>
            <ac:spMk id="33" creationId="{EA6270C5-C276-7D24-E47F-972D1B14C768}"/>
          </ac:spMkLst>
        </pc:spChg>
      </pc:sldChg>
      <pc:sldChg chg="modSp mod">
        <pc:chgData name="菅原 匠也(sugawara-takuya.m60)" userId="fdeb31d3-bc10-4629-b92a-0ff8b9a39e80" providerId="ADAL" clId="{73C73306-D8BC-4248-819E-DEF4B56DCCCD}" dt="2024-08-16T05:06:28.347" v="696"/>
        <pc:sldMkLst>
          <pc:docMk/>
          <pc:sldMk cId="1720838321" sldId="260"/>
        </pc:sldMkLst>
        <pc:spChg chg="mod">
          <ac:chgData name="菅原 匠也(sugawara-takuya.m60)" userId="fdeb31d3-bc10-4629-b92a-0ff8b9a39e80" providerId="ADAL" clId="{73C73306-D8BC-4248-819E-DEF4B56DCCCD}" dt="2024-08-16T05:06:28.347" v="696"/>
          <ac:spMkLst>
            <pc:docMk/>
            <pc:sldMk cId="1720838321" sldId="260"/>
            <ac:spMk id="11" creationId="{EA08C4E8-BD08-D362-62AA-EEFE2FCC990C}"/>
          </ac:spMkLst>
        </pc:spChg>
      </pc:sldChg>
      <pc:sldChg chg="addSp modSp mod">
        <pc:chgData name="菅原 匠也(sugawara-takuya.m60)" userId="fdeb31d3-bc10-4629-b92a-0ff8b9a39e80" providerId="ADAL" clId="{73C73306-D8BC-4248-819E-DEF4B56DCCCD}" dt="2024-08-16T05:02:28.059" v="426"/>
        <pc:sldMkLst>
          <pc:docMk/>
          <pc:sldMk cId="1521854268" sldId="261"/>
        </pc:sldMkLst>
        <pc:spChg chg="add mod">
          <ac:chgData name="菅原 匠也(sugawara-takuya.m60)" userId="fdeb31d3-bc10-4629-b92a-0ff8b9a39e80" providerId="ADAL" clId="{73C73306-D8BC-4248-819E-DEF4B56DCCCD}" dt="2024-08-16T05:01:52.286" v="425"/>
          <ac:spMkLst>
            <pc:docMk/>
            <pc:sldMk cId="1521854268" sldId="261"/>
            <ac:spMk id="2" creationId="{967B5BD8-0C10-34E3-9E40-B5014E014624}"/>
          </ac:spMkLst>
        </pc:spChg>
        <pc:spChg chg="add mod">
          <ac:chgData name="菅原 匠也(sugawara-takuya.m60)" userId="fdeb31d3-bc10-4629-b92a-0ff8b9a39e80" providerId="ADAL" clId="{73C73306-D8BC-4248-819E-DEF4B56DCCCD}" dt="2024-08-16T05:02:28.059" v="426"/>
          <ac:spMkLst>
            <pc:docMk/>
            <pc:sldMk cId="1521854268" sldId="261"/>
            <ac:spMk id="3" creationId="{3F2EF7D7-7407-5C41-5FE8-B9CFA8845FE6}"/>
          </ac:spMkLst>
        </pc:spChg>
      </pc:sldChg>
      <pc:sldChg chg="modSp mod">
        <pc:chgData name="菅原 匠也(sugawara-takuya.m60)" userId="fdeb31d3-bc10-4629-b92a-0ff8b9a39e80" providerId="ADAL" clId="{73C73306-D8BC-4248-819E-DEF4B56DCCCD}" dt="2024-08-16T05:52:01.228" v="808"/>
        <pc:sldMkLst>
          <pc:docMk/>
          <pc:sldMk cId="4024324952" sldId="262"/>
        </pc:sldMkLst>
        <pc:spChg chg="mod">
          <ac:chgData name="菅原 匠也(sugawara-takuya.m60)" userId="fdeb31d3-bc10-4629-b92a-0ff8b9a39e80" providerId="ADAL" clId="{73C73306-D8BC-4248-819E-DEF4B56DCCCD}" dt="2024-08-16T05:50:44.526" v="700" actId="2711"/>
          <ac:spMkLst>
            <pc:docMk/>
            <pc:sldMk cId="4024324952" sldId="262"/>
            <ac:spMk id="6" creationId="{E303358C-37F5-AE43-2470-5CDA13FAA8FF}"/>
          </ac:spMkLst>
        </pc:spChg>
        <pc:spChg chg="mod">
          <ac:chgData name="菅原 匠也(sugawara-takuya.m60)" userId="fdeb31d3-bc10-4629-b92a-0ff8b9a39e80" providerId="ADAL" clId="{73C73306-D8BC-4248-819E-DEF4B56DCCCD}" dt="2024-08-16T05:50:44.526" v="700" actId="2711"/>
          <ac:spMkLst>
            <pc:docMk/>
            <pc:sldMk cId="4024324952" sldId="262"/>
            <ac:spMk id="7" creationId="{B8FDF2F8-5CB3-CD1C-0CD4-EE3D341DFC5F}"/>
          </ac:spMkLst>
        </pc:spChg>
        <pc:spChg chg="mod">
          <ac:chgData name="菅原 匠也(sugawara-takuya.m60)" userId="fdeb31d3-bc10-4629-b92a-0ff8b9a39e80" providerId="ADAL" clId="{73C73306-D8BC-4248-819E-DEF4B56DCCCD}" dt="2024-08-16T05:50:44.526" v="700" actId="2711"/>
          <ac:spMkLst>
            <pc:docMk/>
            <pc:sldMk cId="4024324952" sldId="262"/>
            <ac:spMk id="8" creationId="{B018BCF7-CF04-3E81-B640-AB16CDF5B29D}"/>
          </ac:spMkLst>
        </pc:spChg>
        <pc:spChg chg="mod">
          <ac:chgData name="菅原 匠也(sugawara-takuya.m60)" userId="fdeb31d3-bc10-4629-b92a-0ff8b9a39e80" providerId="ADAL" clId="{73C73306-D8BC-4248-819E-DEF4B56DCCCD}" dt="2024-08-16T05:50:44.526" v="700" actId="2711"/>
          <ac:spMkLst>
            <pc:docMk/>
            <pc:sldMk cId="4024324952" sldId="262"/>
            <ac:spMk id="9" creationId="{4EFE1329-FFE8-A008-E042-55F69A0640AB}"/>
          </ac:spMkLst>
        </pc:spChg>
        <pc:spChg chg="mod">
          <ac:chgData name="菅原 匠也(sugawara-takuya.m60)" userId="fdeb31d3-bc10-4629-b92a-0ff8b9a39e80" providerId="ADAL" clId="{73C73306-D8BC-4248-819E-DEF4B56DCCCD}" dt="2024-08-16T05:51:00.438" v="718" actId="1036"/>
          <ac:spMkLst>
            <pc:docMk/>
            <pc:sldMk cId="4024324952" sldId="262"/>
            <ac:spMk id="10" creationId="{983B722F-2522-8801-737F-5973C9EE5359}"/>
          </ac:spMkLst>
        </pc:spChg>
        <pc:spChg chg="mod">
          <ac:chgData name="菅原 匠也(sugawara-takuya.m60)" userId="fdeb31d3-bc10-4629-b92a-0ff8b9a39e80" providerId="ADAL" clId="{73C73306-D8BC-4248-819E-DEF4B56DCCCD}" dt="2024-08-16T05:52:01.228" v="808"/>
          <ac:spMkLst>
            <pc:docMk/>
            <pc:sldMk cId="4024324952" sldId="262"/>
            <ac:spMk id="11" creationId="{4481C5E9-6107-52AF-6D09-558CA4F15DE8}"/>
          </ac:spMkLst>
        </pc:spChg>
        <pc:spChg chg="mod">
          <ac:chgData name="菅原 匠也(sugawara-takuya.m60)" userId="fdeb31d3-bc10-4629-b92a-0ff8b9a39e80" providerId="ADAL" clId="{73C73306-D8BC-4248-819E-DEF4B56DCCCD}" dt="2024-08-16T05:51:00.438" v="718" actId="1036"/>
          <ac:spMkLst>
            <pc:docMk/>
            <pc:sldMk cId="4024324952" sldId="262"/>
            <ac:spMk id="12" creationId="{E9DE2AFA-9C7E-E24D-24B3-451C79C1DE0B}"/>
          </ac:spMkLst>
        </pc:spChg>
        <pc:spChg chg="mod">
          <ac:chgData name="菅原 匠也(sugawara-takuya.m60)" userId="fdeb31d3-bc10-4629-b92a-0ff8b9a39e80" providerId="ADAL" clId="{73C73306-D8BC-4248-819E-DEF4B56DCCCD}" dt="2024-08-16T05:51:00.438" v="718" actId="1036"/>
          <ac:spMkLst>
            <pc:docMk/>
            <pc:sldMk cId="4024324952" sldId="262"/>
            <ac:spMk id="13" creationId="{5CB37723-0567-4538-45CB-DD2C00791D06}"/>
          </ac:spMkLst>
        </pc:spChg>
        <pc:spChg chg="mod">
          <ac:chgData name="菅原 匠也(sugawara-takuya.m60)" userId="fdeb31d3-bc10-4629-b92a-0ff8b9a39e80" providerId="ADAL" clId="{73C73306-D8BC-4248-819E-DEF4B56DCCCD}" dt="2024-08-16T05:51:00.438" v="718" actId="1036"/>
          <ac:spMkLst>
            <pc:docMk/>
            <pc:sldMk cId="4024324952" sldId="262"/>
            <ac:spMk id="15" creationId="{ECC41ABF-8B78-BD5E-39AE-1D10418EF241}"/>
          </ac:spMkLst>
        </pc:spChg>
        <pc:spChg chg="mod">
          <ac:chgData name="菅原 匠也(sugawara-takuya.m60)" userId="fdeb31d3-bc10-4629-b92a-0ff8b9a39e80" providerId="ADAL" clId="{73C73306-D8BC-4248-819E-DEF4B56DCCCD}" dt="2024-08-16T05:51:00.438" v="718" actId="1036"/>
          <ac:spMkLst>
            <pc:docMk/>
            <pc:sldMk cId="4024324952" sldId="262"/>
            <ac:spMk id="16" creationId="{F3F6CE16-70EB-0BCB-84BB-2DB48B6C70F5}"/>
          </ac:spMkLst>
        </pc:spChg>
        <pc:spChg chg="mod">
          <ac:chgData name="菅原 匠也(sugawara-takuya.m60)" userId="fdeb31d3-bc10-4629-b92a-0ff8b9a39e80" providerId="ADAL" clId="{73C73306-D8BC-4248-819E-DEF4B56DCCCD}" dt="2024-08-16T05:51:00.438" v="718" actId="1036"/>
          <ac:spMkLst>
            <pc:docMk/>
            <pc:sldMk cId="4024324952" sldId="262"/>
            <ac:spMk id="17" creationId="{226E9186-F4A6-CE45-FC15-643D0C51AF8F}"/>
          </ac:spMkLst>
        </pc:spChg>
        <pc:spChg chg="mod">
          <ac:chgData name="菅原 匠也(sugawara-takuya.m60)" userId="fdeb31d3-bc10-4629-b92a-0ff8b9a39e80" providerId="ADAL" clId="{73C73306-D8BC-4248-819E-DEF4B56DCCCD}" dt="2024-08-16T05:51:00.438" v="718" actId="1036"/>
          <ac:spMkLst>
            <pc:docMk/>
            <pc:sldMk cId="4024324952" sldId="262"/>
            <ac:spMk id="18" creationId="{9D8A50E4-56B3-8E3A-7F27-9A5826AF1116}"/>
          </ac:spMkLst>
        </pc:spChg>
        <pc:spChg chg="mod">
          <ac:chgData name="菅原 匠也(sugawara-takuya.m60)" userId="fdeb31d3-bc10-4629-b92a-0ff8b9a39e80" providerId="ADAL" clId="{73C73306-D8BC-4248-819E-DEF4B56DCCCD}" dt="2024-08-16T05:51:00.438" v="718" actId="1036"/>
          <ac:spMkLst>
            <pc:docMk/>
            <pc:sldMk cId="4024324952" sldId="262"/>
            <ac:spMk id="19" creationId="{23883995-A248-81D7-D2FC-7F97477DBB6E}"/>
          </ac:spMkLst>
        </pc:spChg>
      </pc:sldChg>
      <pc:sldChg chg="modSp mod">
        <pc:chgData name="菅原 匠也(sugawara-takuya.m60)" userId="fdeb31d3-bc10-4629-b92a-0ff8b9a39e80" providerId="ADAL" clId="{73C73306-D8BC-4248-819E-DEF4B56DCCCD}" dt="2024-08-16T05:50:34.651" v="699" actId="2711"/>
        <pc:sldMkLst>
          <pc:docMk/>
          <pc:sldMk cId="1616278752" sldId="263"/>
        </pc:sldMkLst>
        <pc:spChg chg="mod">
          <ac:chgData name="菅原 匠也(sugawara-takuya.m60)" userId="fdeb31d3-bc10-4629-b92a-0ff8b9a39e80" providerId="ADAL" clId="{73C73306-D8BC-4248-819E-DEF4B56DCCCD}" dt="2024-08-16T05:50:34.651" v="699" actId="2711"/>
          <ac:spMkLst>
            <pc:docMk/>
            <pc:sldMk cId="1616278752" sldId="263"/>
            <ac:spMk id="6" creationId="{91B26D27-6E68-1541-0428-CD33FC5580A0}"/>
          </ac:spMkLst>
        </pc:spChg>
        <pc:spChg chg="mod">
          <ac:chgData name="菅原 匠也(sugawara-takuya.m60)" userId="fdeb31d3-bc10-4629-b92a-0ff8b9a39e80" providerId="ADAL" clId="{73C73306-D8BC-4248-819E-DEF4B56DCCCD}" dt="2024-08-16T05:50:34.651" v="699" actId="2711"/>
          <ac:spMkLst>
            <pc:docMk/>
            <pc:sldMk cId="1616278752" sldId="263"/>
            <ac:spMk id="8" creationId="{839A86EE-32EE-CFD3-8361-1135773ED4A2}"/>
          </ac:spMkLst>
        </pc:spChg>
        <pc:spChg chg="mod">
          <ac:chgData name="菅原 匠也(sugawara-takuya.m60)" userId="fdeb31d3-bc10-4629-b92a-0ff8b9a39e80" providerId="ADAL" clId="{73C73306-D8BC-4248-819E-DEF4B56DCCCD}" dt="2024-08-16T05:50:34.651" v="699" actId="2711"/>
          <ac:spMkLst>
            <pc:docMk/>
            <pc:sldMk cId="1616278752" sldId="263"/>
            <ac:spMk id="9" creationId="{8E101BB4-4729-DA3B-4930-48228A173375}"/>
          </ac:spMkLst>
        </pc:spChg>
        <pc:spChg chg="mod">
          <ac:chgData name="菅原 匠也(sugawara-takuya.m60)" userId="fdeb31d3-bc10-4629-b92a-0ff8b9a39e80" providerId="ADAL" clId="{73C73306-D8BC-4248-819E-DEF4B56DCCCD}" dt="2024-08-16T05:50:34.651" v="699" actId="2711"/>
          <ac:spMkLst>
            <pc:docMk/>
            <pc:sldMk cId="1616278752" sldId="263"/>
            <ac:spMk id="10" creationId="{E001825F-2DFE-094E-347D-C302021C1B27}"/>
          </ac:spMkLst>
        </pc:spChg>
        <pc:spChg chg="mod">
          <ac:chgData name="菅原 匠也(sugawara-takuya.m60)" userId="fdeb31d3-bc10-4629-b92a-0ff8b9a39e80" providerId="ADAL" clId="{73C73306-D8BC-4248-819E-DEF4B56DCCCD}" dt="2024-08-16T05:50:34.651" v="699" actId="2711"/>
          <ac:spMkLst>
            <pc:docMk/>
            <pc:sldMk cId="1616278752" sldId="263"/>
            <ac:spMk id="11" creationId="{C957021D-850E-CEEE-2A1C-75D3010A8B77}"/>
          </ac:spMkLst>
        </pc:spChg>
        <pc:spChg chg="mod">
          <ac:chgData name="菅原 匠也(sugawara-takuya.m60)" userId="fdeb31d3-bc10-4629-b92a-0ff8b9a39e80" providerId="ADAL" clId="{73C73306-D8BC-4248-819E-DEF4B56DCCCD}" dt="2024-08-16T05:50:34.651" v="699" actId="2711"/>
          <ac:spMkLst>
            <pc:docMk/>
            <pc:sldMk cId="1616278752" sldId="263"/>
            <ac:spMk id="12" creationId="{3EFED7F0-7C61-E180-0257-B2D54A83F651}"/>
          </ac:spMkLst>
        </pc:spChg>
        <pc:spChg chg="mod">
          <ac:chgData name="菅原 匠也(sugawara-takuya.m60)" userId="fdeb31d3-bc10-4629-b92a-0ff8b9a39e80" providerId="ADAL" clId="{73C73306-D8BC-4248-819E-DEF4B56DCCCD}" dt="2024-08-16T05:50:34.651" v="699" actId="2711"/>
          <ac:spMkLst>
            <pc:docMk/>
            <pc:sldMk cId="1616278752" sldId="263"/>
            <ac:spMk id="13" creationId="{F8EC37BA-2379-9838-5C88-365CCC877D00}"/>
          </ac:spMkLst>
        </pc:spChg>
        <pc:spChg chg="mod">
          <ac:chgData name="菅原 匠也(sugawara-takuya.m60)" userId="fdeb31d3-bc10-4629-b92a-0ff8b9a39e80" providerId="ADAL" clId="{73C73306-D8BC-4248-819E-DEF4B56DCCCD}" dt="2024-08-16T05:50:34.651" v="699" actId="2711"/>
          <ac:spMkLst>
            <pc:docMk/>
            <pc:sldMk cId="1616278752" sldId="263"/>
            <ac:spMk id="14" creationId="{27EA4DFC-401C-BDFB-E479-152C3A68B4A2}"/>
          </ac:spMkLst>
        </pc:spChg>
        <pc:spChg chg="mod">
          <ac:chgData name="菅原 匠也(sugawara-takuya.m60)" userId="fdeb31d3-bc10-4629-b92a-0ff8b9a39e80" providerId="ADAL" clId="{73C73306-D8BC-4248-819E-DEF4B56DCCCD}" dt="2024-08-16T05:50:34.651" v="699" actId="2711"/>
          <ac:spMkLst>
            <pc:docMk/>
            <pc:sldMk cId="1616278752" sldId="263"/>
            <ac:spMk id="15" creationId="{17234B09-AE20-8983-5D20-05BF301B8C04}"/>
          </ac:spMkLst>
        </pc:spChg>
        <pc:spChg chg="mod">
          <ac:chgData name="菅原 匠也(sugawara-takuya.m60)" userId="fdeb31d3-bc10-4629-b92a-0ff8b9a39e80" providerId="ADAL" clId="{73C73306-D8BC-4248-819E-DEF4B56DCCCD}" dt="2024-08-16T05:50:34.651" v="699" actId="2711"/>
          <ac:spMkLst>
            <pc:docMk/>
            <pc:sldMk cId="1616278752" sldId="263"/>
            <ac:spMk id="16" creationId="{3135283A-5A99-31C3-742B-664DD84ADC85}"/>
          </ac:spMkLst>
        </pc:spChg>
        <pc:spChg chg="mod">
          <ac:chgData name="菅原 匠也(sugawara-takuya.m60)" userId="fdeb31d3-bc10-4629-b92a-0ff8b9a39e80" providerId="ADAL" clId="{73C73306-D8BC-4248-819E-DEF4B56DCCCD}" dt="2024-08-16T05:50:34.651" v="699" actId="2711"/>
          <ac:spMkLst>
            <pc:docMk/>
            <pc:sldMk cId="1616278752" sldId="263"/>
            <ac:spMk id="17" creationId="{DF2B6B6F-C874-2AA6-242A-DF655A202D5E}"/>
          </ac:spMkLst>
        </pc:spChg>
        <pc:spChg chg="mod">
          <ac:chgData name="菅原 匠也(sugawara-takuya.m60)" userId="fdeb31d3-bc10-4629-b92a-0ff8b9a39e80" providerId="ADAL" clId="{73C73306-D8BC-4248-819E-DEF4B56DCCCD}" dt="2024-08-16T05:50:34.651" v="699" actId="2711"/>
          <ac:spMkLst>
            <pc:docMk/>
            <pc:sldMk cId="1616278752" sldId="263"/>
            <ac:spMk id="18" creationId="{457FDB40-844D-58EC-EE3C-3F4501A58A9B}"/>
          </ac:spMkLst>
        </pc:spChg>
      </pc:sldChg>
      <pc:sldChg chg="modSp mod">
        <pc:chgData name="菅原 匠也(sugawara-takuya.m60)" userId="fdeb31d3-bc10-4629-b92a-0ff8b9a39e80" providerId="ADAL" clId="{73C73306-D8BC-4248-819E-DEF4B56DCCCD}" dt="2024-08-16T05:00:52.591" v="349" actId="2711"/>
        <pc:sldMkLst>
          <pc:docMk/>
          <pc:sldMk cId="1053529605" sldId="264"/>
        </pc:sldMkLst>
        <pc:spChg chg="mod">
          <ac:chgData name="菅原 匠也(sugawara-takuya.m60)" userId="fdeb31d3-bc10-4629-b92a-0ff8b9a39e80" providerId="ADAL" clId="{73C73306-D8BC-4248-819E-DEF4B56DCCCD}" dt="2024-08-16T05:00:52.591" v="349" actId="2711"/>
          <ac:spMkLst>
            <pc:docMk/>
            <pc:sldMk cId="1053529605" sldId="264"/>
            <ac:spMk id="73" creationId="{51052C38-BFD1-3A6F-CDD1-157FD1FD5214}"/>
          </ac:spMkLst>
        </pc:spChg>
        <pc:spChg chg="mod">
          <ac:chgData name="菅原 匠也(sugawara-takuya.m60)" userId="fdeb31d3-bc10-4629-b92a-0ff8b9a39e80" providerId="ADAL" clId="{73C73306-D8BC-4248-819E-DEF4B56DCCCD}" dt="2024-08-16T05:00:52.591" v="349" actId="2711"/>
          <ac:spMkLst>
            <pc:docMk/>
            <pc:sldMk cId="1053529605" sldId="264"/>
            <ac:spMk id="75" creationId="{625D3086-89EA-C9F4-DE66-2ED8CC831753}"/>
          </ac:spMkLst>
        </pc:spChg>
        <pc:spChg chg="mod">
          <ac:chgData name="菅原 匠也(sugawara-takuya.m60)" userId="fdeb31d3-bc10-4629-b92a-0ff8b9a39e80" providerId="ADAL" clId="{73C73306-D8BC-4248-819E-DEF4B56DCCCD}" dt="2024-08-16T05:00:52.591" v="349" actId="2711"/>
          <ac:spMkLst>
            <pc:docMk/>
            <pc:sldMk cId="1053529605" sldId="264"/>
            <ac:spMk id="76" creationId="{6DDE06E0-8EED-6234-8F0A-7A39144CD778}"/>
          </ac:spMkLst>
        </pc:spChg>
        <pc:spChg chg="mod">
          <ac:chgData name="菅原 匠也(sugawara-takuya.m60)" userId="fdeb31d3-bc10-4629-b92a-0ff8b9a39e80" providerId="ADAL" clId="{73C73306-D8BC-4248-819E-DEF4B56DCCCD}" dt="2024-08-16T05:00:52.591" v="349" actId="2711"/>
          <ac:spMkLst>
            <pc:docMk/>
            <pc:sldMk cId="1053529605" sldId="264"/>
            <ac:spMk id="77" creationId="{4E3C2D0A-D111-B66D-F8AF-0301C0B46045}"/>
          </ac:spMkLst>
        </pc:spChg>
        <pc:spChg chg="mod">
          <ac:chgData name="菅原 匠也(sugawara-takuya.m60)" userId="fdeb31d3-bc10-4629-b92a-0ff8b9a39e80" providerId="ADAL" clId="{73C73306-D8BC-4248-819E-DEF4B56DCCCD}" dt="2024-08-16T05:00:52.591" v="349" actId="2711"/>
          <ac:spMkLst>
            <pc:docMk/>
            <pc:sldMk cId="1053529605" sldId="264"/>
            <ac:spMk id="78" creationId="{0F027459-BE4F-5B48-251E-4E635525FCD8}"/>
          </ac:spMkLst>
        </pc:spChg>
        <pc:spChg chg="mod">
          <ac:chgData name="菅原 匠也(sugawara-takuya.m60)" userId="fdeb31d3-bc10-4629-b92a-0ff8b9a39e80" providerId="ADAL" clId="{73C73306-D8BC-4248-819E-DEF4B56DCCCD}" dt="2024-08-16T05:00:52.591" v="349" actId="2711"/>
          <ac:spMkLst>
            <pc:docMk/>
            <pc:sldMk cId="1053529605" sldId="264"/>
            <ac:spMk id="79" creationId="{B19E2F13-89C9-11CB-B725-9201BC8AC1BC}"/>
          </ac:spMkLst>
        </pc:spChg>
        <pc:spChg chg="mod">
          <ac:chgData name="菅原 匠也(sugawara-takuya.m60)" userId="fdeb31d3-bc10-4629-b92a-0ff8b9a39e80" providerId="ADAL" clId="{73C73306-D8BC-4248-819E-DEF4B56DCCCD}" dt="2024-08-16T05:00:52.591" v="349" actId="2711"/>
          <ac:spMkLst>
            <pc:docMk/>
            <pc:sldMk cId="1053529605" sldId="264"/>
            <ac:spMk id="82" creationId="{43AE5B05-0E83-C79A-59EB-48849A808234}"/>
          </ac:spMkLst>
        </pc:spChg>
        <pc:spChg chg="mod">
          <ac:chgData name="菅原 匠也(sugawara-takuya.m60)" userId="fdeb31d3-bc10-4629-b92a-0ff8b9a39e80" providerId="ADAL" clId="{73C73306-D8BC-4248-819E-DEF4B56DCCCD}" dt="2024-08-16T05:00:52.591" v="349" actId="2711"/>
          <ac:spMkLst>
            <pc:docMk/>
            <pc:sldMk cId="1053529605" sldId="264"/>
            <ac:spMk id="83" creationId="{B6D0E032-572F-77E7-B1A1-449D13386300}"/>
          </ac:spMkLst>
        </pc:spChg>
        <pc:spChg chg="mod">
          <ac:chgData name="菅原 匠也(sugawara-takuya.m60)" userId="fdeb31d3-bc10-4629-b92a-0ff8b9a39e80" providerId="ADAL" clId="{73C73306-D8BC-4248-819E-DEF4B56DCCCD}" dt="2024-08-16T05:00:52.591" v="349" actId="2711"/>
          <ac:spMkLst>
            <pc:docMk/>
            <pc:sldMk cId="1053529605" sldId="264"/>
            <ac:spMk id="84" creationId="{CBD2C28F-BDFF-413D-7E9C-48C70D773A1C}"/>
          </ac:spMkLst>
        </pc:spChg>
        <pc:spChg chg="mod">
          <ac:chgData name="菅原 匠也(sugawara-takuya.m60)" userId="fdeb31d3-bc10-4629-b92a-0ff8b9a39e80" providerId="ADAL" clId="{73C73306-D8BC-4248-819E-DEF4B56DCCCD}" dt="2024-08-16T05:00:52.591" v="349" actId="2711"/>
          <ac:spMkLst>
            <pc:docMk/>
            <pc:sldMk cId="1053529605" sldId="264"/>
            <ac:spMk id="85" creationId="{FCA0C33F-083A-6AE9-4CDF-C366D9149BE2}"/>
          </ac:spMkLst>
        </pc:spChg>
        <pc:spChg chg="mod">
          <ac:chgData name="菅原 匠也(sugawara-takuya.m60)" userId="fdeb31d3-bc10-4629-b92a-0ff8b9a39e80" providerId="ADAL" clId="{73C73306-D8BC-4248-819E-DEF4B56DCCCD}" dt="2024-08-16T05:00:52.591" v="349" actId="2711"/>
          <ac:spMkLst>
            <pc:docMk/>
            <pc:sldMk cId="1053529605" sldId="264"/>
            <ac:spMk id="86" creationId="{17C87B25-C7DE-AC67-4B07-F331D8080E9E}"/>
          </ac:spMkLst>
        </pc:spChg>
        <pc:spChg chg="mod">
          <ac:chgData name="菅原 匠也(sugawara-takuya.m60)" userId="fdeb31d3-bc10-4629-b92a-0ff8b9a39e80" providerId="ADAL" clId="{73C73306-D8BC-4248-819E-DEF4B56DCCCD}" dt="2024-08-16T05:00:52.591" v="349" actId="2711"/>
          <ac:spMkLst>
            <pc:docMk/>
            <pc:sldMk cId="1053529605" sldId="264"/>
            <ac:spMk id="87" creationId="{F6632364-8DE8-56A9-80D8-45EAB7945F4B}"/>
          </ac:spMkLst>
        </pc:spChg>
        <pc:spChg chg="mod">
          <ac:chgData name="菅原 匠也(sugawara-takuya.m60)" userId="fdeb31d3-bc10-4629-b92a-0ff8b9a39e80" providerId="ADAL" clId="{73C73306-D8BC-4248-819E-DEF4B56DCCCD}" dt="2024-08-16T05:00:52.591" v="349" actId="2711"/>
          <ac:spMkLst>
            <pc:docMk/>
            <pc:sldMk cId="1053529605" sldId="264"/>
            <ac:spMk id="88" creationId="{803E96B9-874A-B20E-9998-7B8D6D6E1BE1}"/>
          </ac:spMkLst>
        </pc:spChg>
        <pc:spChg chg="mod">
          <ac:chgData name="菅原 匠也(sugawara-takuya.m60)" userId="fdeb31d3-bc10-4629-b92a-0ff8b9a39e80" providerId="ADAL" clId="{73C73306-D8BC-4248-819E-DEF4B56DCCCD}" dt="2024-08-16T05:00:52.591" v="349" actId="2711"/>
          <ac:spMkLst>
            <pc:docMk/>
            <pc:sldMk cId="1053529605" sldId="264"/>
            <ac:spMk id="89" creationId="{F11BF143-854A-5C42-2B59-1ED62A42C6CC}"/>
          </ac:spMkLst>
        </pc:spChg>
        <pc:spChg chg="mod">
          <ac:chgData name="菅原 匠也(sugawara-takuya.m60)" userId="fdeb31d3-bc10-4629-b92a-0ff8b9a39e80" providerId="ADAL" clId="{73C73306-D8BC-4248-819E-DEF4B56DCCCD}" dt="2024-08-16T05:00:52.591" v="349" actId="2711"/>
          <ac:spMkLst>
            <pc:docMk/>
            <pc:sldMk cId="1053529605" sldId="264"/>
            <ac:spMk id="90" creationId="{5BA0D6B2-34F6-B1D3-2257-D734B4F1E95D}"/>
          </ac:spMkLst>
        </pc:spChg>
        <pc:spChg chg="mod">
          <ac:chgData name="菅原 匠也(sugawara-takuya.m60)" userId="fdeb31d3-bc10-4629-b92a-0ff8b9a39e80" providerId="ADAL" clId="{73C73306-D8BC-4248-819E-DEF4B56DCCCD}" dt="2024-08-16T05:00:52.591" v="349" actId="2711"/>
          <ac:spMkLst>
            <pc:docMk/>
            <pc:sldMk cId="1053529605" sldId="264"/>
            <ac:spMk id="93" creationId="{898FC282-1322-B6FD-3061-4B5C9A8804F7}"/>
          </ac:spMkLst>
        </pc:spChg>
        <pc:spChg chg="mod">
          <ac:chgData name="菅原 匠也(sugawara-takuya.m60)" userId="fdeb31d3-bc10-4629-b92a-0ff8b9a39e80" providerId="ADAL" clId="{73C73306-D8BC-4248-819E-DEF4B56DCCCD}" dt="2024-08-16T05:00:52.591" v="349" actId="2711"/>
          <ac:spMkLst>
            <pc:docMk/>
            <pc:sldMk cId="1053529605" sldId="264"/>
            <ac:spMk id="97" creationId="{60AD5999-C1A1-D719-E0C6-7191AECC9021}"/>
          </ac:spMkLst>
        </pc:spChg>
        <pc:spChg chg="mod">
          <ac:chgData name="菅原 匠也(sugawara-takuya.m60)" userId="fdeb31d3-bc10-4629-b92a-0ff8b9a39e80" providerId="ADAL" clId="{73C73306-D8BC-4248-819E-DEF4B56DCCCD}" dt="2024-08-16T05:00:52.591" v="349" actId="2711"/>
          <ac:spMkLst>
            <pc:docMk/>
            <pc:sldMk cId="1053529605" sldId="264"/>
            <ac:spMk id="98" creationId="{EBB8161A-6134-7878-EEC9-9881427D9E0E}"/>
          </ac:spMkLst>
        </pc:spChg>
        <pc:spChg chg="mod">
          <ac:chgData name="菅原 匠也(sugawara-takuya.m60)" userId="fdeb31d3-bc10-4629-b92a-0ff8b9a39e80" providerId="ADAL" clId="{73C73306-D8BC-4248-819E-DEF4B56DCCCD}" dt="2024-08-16T05:00:52.591" v="349" actId="2711"/>
          <ac:spMkLst>
            <pc:docMk/>
            <pc:sldMk cId="1053529605" sldId="264"/>
            <ac:spMk id="99" creationId="{9D64B498-7937-802D-302E-E9F09527550F}"/>
          </ac:spMkLst>
        </pc:spChg>
        <pc:spChg chg="mod">
          <ac:chgData name="菅原 匠也(sugawara-takuya.m60)" userId="fdeb31d3-bc10-4629-b92a-0ff8b9a39e80" providerId="ADAL" clId="{73C73306-D8BC-4248-819E-DEF4B56DCCCD}" dt="2024-08-16T05:00:52.591" v="349" actId="2711"/>
          <ac:spMkLst>
            <pc:docMk/>
            <pc:sldMk cId="1053529605" sldId="264"/>
            <ac:spMk id="102" creationId="{7E42AE6F-FC1C-7AE0-BECB-49271D25BF4B}"/>
          </ac:spMkLst>
        </pc:spChg>
        <pc:spChg chg="mod">
          <ac:chgData name="菅原 匠也(sugawara-takuya.m60)" userId="fdeb31d3-bc10-4629-b92a-0ff8b9a39e80" providerId="ADAL" clId="{73C73306-D8BC-4248-819E-DEF4B56DCCCD}" dt="2024-08-16T05:00:52.591" v="349" actId="2711"/>
          <ac:spMkLst>
            <pc:docMk/>
            <pc:sldMk cId="1053529605" sldId="264"/>
            <ac:spMk id="103" creationId="{2AA06835-F693-1599-EE85-C22C8305DDAD}"/>
          </ac:spMkLst>
        </pc:spChg>
        <pc:spChg chg="mod">
          <ac:chgData name="菅原 匠也(sugawara-takuya.m60)" userId="fdeb31d3-bc10-4629-b92a-0ff8b9a39e80" providerId="ADAL" clId="{73C73306-D8BC-4248-819E-DEF4B56DCCCD}" dt="2024-08-16T05:00:52.591" v="349" actId="2711"/>
          <ac:spMkLst>
            <pc:docMk/>
            <pc:sldMk cId="1053529605" sldId="264"/>
            <ac:spMk id="104" creationId="{3131A10B-9BFA-4A6B-D8B4-09C8A25F2523}"/>
          </ac:spMkLst>
        </pc:spChg>
        <pc:spChg chg="mod">
          <ac:chgData name="菅原 匠也(sugawara-takuya.m60)" userId="fdeb31d3-bc10-4629-b92a-0ff8b9a39e80" providerId="ADAL" clId="{73C73306-D8BC-4248-819E-DEF4B56DCCCD}" dt="2024-08-16T05:00:52.591" v="349" actId="2711"/>
          <ac:spMkLst>
            <pc:docMk/>
            <pc:sldMk cId="1053529605" sldId="264"/>
            <ac:spMk id="105" creationId="{E7D55C8F-521B-2E61-AB39-A1C7AFCE323E}"/>
          </ac:spMkLst>
        </pc:spChg>
        <pc:spChg chg="mod">
          <ac:chgData name="菅原 匠也(sugawara-takuya.m60)" userId="fdeb31d3-bc10-4629-b92a-0ff8b9a39e80" providerId="ADAL" clId="{73C73306-D8BC-4248-819E-DEF4B56DCCCD}" dt="2024-08-16T05:00:52.591" v="349" actId="2711"/>
          <ac:spMkLst>
            <pc:docMk/>
            <pc:sldMk cId="1053529605" sldId="264"/>
            <ac:spMk id="106" creationId="{BB1CFE21-EBFC-397B-EE50-59B4AA61AAE8}"/>
          </ac:spMkLst>
        </pc:spChg>
        <pc:spChg chg="mod">
          <ac:chgData name="菅原 匠也(sugawara-takuya.m60)" userId="fdeb31d3-bc10-4629-b92a-0ff8b9a39e80" providerId="ADAL" clId="{73C73306-D8BC-4248-819E-DEF4B56DCCCD}" dt="2024-08-16T05:00:52.591" v="349" actId="2711"/>
          <ac:spMkLst>
            <pc:docMk/>
            <pc:sldMk cId="1053529605" sldId="264"/>
            <ac:spMk id="111" creationId="{90DC6B18-5600-D006-B061-915B5779B7E9}"/>
          </ac:spMkLst>
        </pc:spChg>
        <pc:spChg chg="mod">
          <ac:chgData name="菅原 匠也(sugawara-takuya.m60)" userId="fdeb31d3-bc10-4629-b92a-0ff8b9a39e80" providerId="ADAL" clId="{73C73306-D8BC-4248-819E-DEF4B56DCCCD}" dt="2024-08-16T05:00:52.591" v="349" actId="2711"/>
          <ac:spMkLst>
            <pc:docMk/>
            <pc:sldMk cId="1053529605" sldId="264"/>
            <ac:spMk id="112" creationId="{819349E1-0DA5-1F18-74DC-64860627C4D2}"/>
          </ac:spMkLst>
        </pc:spChg>
        <pc:spChg chg="mod">
          <ac:chgData name="菅原 匠也(sugawara-takuya.m60)" userId="fdeb31d3-bc10-4629-b92a-0ff8b9a39e80" providerId="ADAL" clId="{73C73306-D8BC-4248-819E-DEF4B56DCCCD}" dt="2024-08-16T05:00:52.591" v="349" actId="2711"/>
          <ac:spMkLst>
            <pc:docMk/>
            <pc:sldMk cId="1053529605" sldId="264"/>
            <ac:spMk id="113" creationId="{68E3C8CA-5B54-3337-ED20-828DCCED9454}"/>
          </ac:spMkLst>
        </pc:spChg>
        <pc:spChg chg="mod">
          <ac:chgData name="菅原 匠也(sugawara-takuya.m60)" userId="fdeb31d3-bc10-4629-b92a-0ff8b9a39e80" providerId="ADAL" clId="{73C73306-D8BC-4248-819E-DEF4B56DCCCD}" dt="2024-08-16T05:00:52.591" v="349" actId="2711"/>
          <ac:spMkLst>
            <pc:docMk/>
            <pc:sldMk cId="1053529605" sldId="264"/>
            <ac:spMk id="114" creationId="{746828B7-C200-3DD4-5A77-AB99FE08EE8C}"/>
          </ac:spMkLst>
        </pc:spChg>
        <pc:spChg chg="mod">
          <ac:chgData name="菅原 匠也(sugawara-takuya.m60)" userId="fdeb31d3-bc10-4629-b92a-0ff8b9a39e80" providerId="ADAL" clId="{73C73306-D8BC-4248-819E-DEF4B56DCCCD}" dt="2024-08-16T05:00:52.591" v="349" actId="2711"/>
          <ac:spMkLst>
            <pc:docMk/>
            <pc:sldMk cId="1053529605" sldId="264"/>
            <ac:spMk id="115" creationId="{727B5D76-95CF-9D82-5AB8-D31B16E8AA99}"/>
          </ac:spMkLst>
        </pc:spChg>
        <pc:spChg chg="mod">
          <ac:chgData name="菅原 匠也(sugawara-takuya.m60)" userId="fdeb31d3-bc10-4629-b92a-0ff8b9a39e80" providerId="ADAL" clId="{73C73306-D8BC-4248-819E-DEF4B56DCCCD}" dt="2024-08-16T05:00:52.591" v="349" actId="2711"/>
          <ac:spMkLst>
            <pc:docMk/>
            <pc:sldMk cId="1053529605" sldId="264"/>
            <ac:spMk id="116" creationId="{82127DD6-C2EF-172B-137A-28F1D941F646}"/>
          </ac:spMkLst>
        </pc:spChg>
        <pc:spChg chg="mod">
          <ac:chgData name="菅原 匠也(sugawara-takuya.m60)" userId="fdeb31d3-bc10-4629-b92a-0ff8b9a39e80" providerId="ADAL" clId="{73C73306-D8BC-4248-819E-DEF4B56DCCCD}" dt="2024-08-16T05:00:52.591" v="349" actId="2711"/>
          <ac:spMkLst>
            <pc:docMk/>
            <pc:sldMk cId="1053529605" sldId="264"/>
            <ac:spMk id="118" creationId="{0F673B3B-7113-722D-CF74-68C2EA704708}"/>
          </ac:spMkLst>
        </pc:spChg>
        <pc:spChg chg="mod">
          <ac:chgData name="菅原 匠也(sugawara-takuya.m60)" userId="fdeb31d3-bc10-4629-b92a-0ff8b9a39e80" providerId="ADAL" clId="{73C73306-D8BC-4248-819E-DEF4B56DCCCD}" dt="2024-08-16T05:00:52.591" v="349" actId="2711"/>
          <ac:spMkLst>
            <pc:docMk/>
            <pc:sldMk cId="1053529605" sldId="264"/>
            <ac:spMk id="119" creationId="{164F48F4-8499-6C1C-DDA8-0A47727A428C}"/>
          </ac:spMkLst>
        </pc:spChg>
        <pc:spChg chg="mod">
          <ac:chgData name="菅原 匠也(sugawara-takuya.m60)" userId="fdeb31d3-bc10-4629-b92a-0ff8b9a39e80" providerId="ADAL" clId="{73C73306-D8BC-4248-819E-DEF4B56DCCCD}" dt="2024-08-16T05:00:52.591" v="349" actId="2711"/>
          <ac:spMkLst>
            <pc:docMk/>
            <pc:sldMk cId="1053529605" sldId="264"/>
            <ac:spMk id="120" creationId="{FFF18F9E-DCEB-9D22-76F4-2312ED480FB4}"/>
          </ac:spMkLst>
        </pc:spChg>
        <pc:spChg chg="mod">
          <ac:chgData name="菅原 匠也(sugawara-takuya.m60)" userId="fdeb31d3-bc10-4629-b92a-0ff8b9a39e80" providerId="ADAL" clId="{73C73306-D8BC-4248-819E-DEF4B56DCCCD}" dt="2024-08-16T05:00:52.591" v="349" actId="2711"/>
          <ac:spMkLst>
            <pc:docMk/>
            <pc:sldMk cId="1053529605" sldId="264"/>
            <ac:spMk id="121" creationId="{4A58F8D7-D93A-98E4-7487-FC0FB189A87B}"/>
          </ac:spMkLst>
        </pc:spChg>
        <pc:spChg chg="mod">
          <ac:chgData name="菅原 匠也(sugawara-takuya.m60)" userId="fdeb31d3-bc10-4629-b92a-0ff8b9a39e80" providerId="ADAL" clId="{73C73306-D8BC-4248-819E-DEF4B56DCCCD}" dt="2024-08-16T05:00:52.591" v="349" actId="2711"/>
          <ac:spMkLst>
            <pc:docMk/>
            <pc:sldMk cId="1053529605" sldId="264"/>
            <ac:spMk id="122" creationId="{49896749-B686-F238-016E-772E834F4F88}"/>
          </ac:spMkLst>
        </pc:spChg>
        <pc:spChg chg="mod">
          <ac:chgData name="菅原 匠也(sugawara-takuya.m60)" userId="fdeb31d3-bc10-4629-b92a-0ff8b9a39e80" providerId="ADAL" clId="{73C73306-D8BC-4248-819E-DEF4B56DCCCD}" dt="2024-08-16T05:00:52.591" v="349" actId="2711"/>
          <ac:spMkLst>
            <pc:docMk/>
            <pc:sldMk cId="1053529605" sldId="264"/>
            <ac:spMk id="130" creationId="{8F430297-58F1-CADE-4721-5B9F41B5914B}"/>
          </ac:spMkLst>
        </pc:spChg>
        <pc:spChg chg="mod">
          <ac:chgData name="菅原 匠也(sugawara-takuya.m60)" userId="fdeb31d3-bc10-4629-b92a-0ff8b9a39e80" providerId="ADAL" clId="{73C73306-D8BC-4248-819E-DEF4B56DCCCD}" dt="2024-08-16T05:00:52.591" v="349" actId="2711"/>
          <ac:spMkLst>
            <pc:docMk/>
            <pc:sldMk cId="1053529605" sldId="264"/>
            <ac:spMk id="138" creationId="{8E386427-B85D-E2CE-29E5-5C953727D7A1}"/>
          </ac:spMkLst>
        </pc:spChg>
        <pc:spChg chg="mod">
          <ac:chgData name="菅原 匠也(sugawara-takuya.m60)" userId="fdeb31d3-bc10-4629-b92a-0ff8b9a39e80" providerId="ADAL" clId="{73C73306-D8BC-4248-819E-DEF4B56DCCCD}" dt="2024-08-16T05:00:52.591" v="349" actId="2711"/>
          <ac:spMkLst>
            <pc:docMk/>
            <pc:sldMk cId="1053529605" sldId="264"/>
            <ac:spMk id="139" creationId="{7E7A6A13-84E3-CB1D-7809-5AE1EA43F863}"/>
          </ac:spMkLst>
        </pc:spChg>
        <pc:spChg chg="mod">
          <ac:chgData name="菅原 匠也(sugawara-takuya.m60)" userId="fdeb31d3-bc10-4629-b92a-0ff8b9a39e80" providerId="ADAL" clId="{73C73306-D8BC-4248-819E-DEF4B56DCCCD}" dt="2024-08-16T05:00:52.591" v="349" actId="2711"/>
          <ac:spMkLst>
            <pc:docMk/>
            <pc:sldMk cId="1053529605" sldId="264"/>
            <ac:spMk id="140" creationId="{98C0F544-4580-F701-5121-78E43CCA7EBF}"/>
          </ac:spMkLst>
        </pc:spChg>
        <pc:spChg chg="mod">
          <ac:chgData name="菅原 匠也(sugawara-takuya.m60)" userId="fdeb31d3-bc10-4629-b92a-0ff8b9a39e80" providerId="ADAL" clId="{73C73306-D8BC-4248-819E-DEF4B56DCCCD}" dt="2024-08-16T05:00:52.591" v="349" actId="2711"/>
          <ac:spMkLst>
            <pc:docMk/>
            <pc:sldMk cId="1053529605" sldId="264"/>
            <ac:spMk id="141" creationId="{E1AFC633-4799-A066-5131-2FC0079455CE}"/>
          </ac:spMkLst>
        </pc:spChg>
        <pc:spChg chg="mod">
          <ac:chgData name="菅原 匠也(sugawara-takuya.m60)" userId="fdeb31d3-bc10-4629-b92a-0ff8b9a39e80" providerId="ADAL" clId="{73C73306-D8BC-4248-819E-DEF4B56DCCCD}" dt="2024-08-16T05:00:52.591" v="349" actId="2711"/>
          <ac:spMkLst>
            <pc:docMk/>
            <pc:sldMk cId="1053529605" sldId="264"/>
            <ac:spMk id="142" creationId="{294A8463-CB05-6002-6BE2-FD87ECF1E811}"/>
          </ac:spMkLst>
        </pc:spChg>
        <pc:spChg chg="mod">
          <ac:chgData name="菅原 匠也(sugawara-takuya.m60)" userId="fdeb31d3-bc10-4629-b92a-0ff8b9a39e80" providerId="ADAL" clId="{73C73306-D8BC-4248-819E-DEF4B56DCCCD}" dt="2024-08-16T05:00:52.591" v="349" actId="2711"/>
          <ac:spMkLst>
            <pc:docMk/>
            <pc:sldMk cId="1053529605" sldId="264"/>
            <ac:spMk id="143" creationId="{BA5E4ABC-3BBF-AF87-208A-1079E52AA83A}"/>
          </ac:spMkLst>
        </pc:spChg>
      </pc:sldChg>
      <pc:sldChg chg="modSp mod">
        <pc:chgData name="菅原 匠也(sugawara-takuya.m60)" userId="fdeb31d3-bc10-4629-b92a-0ff8b9a39e80" providerId="ADAL" clId="{73C73306-D8BC-4248-819E-DEF4B56DCCCD}" dt="2024-08-16T05:01:10.049" v="361" actId="2711"/>
        <pc:sldMkLst>
          <pc:docMk/>
          <pc:sldMk cId="2433914681" sldId="265"/>
        </pc:sldMkLst>
        <pc:spChg chg="mod">
          <ac:chgData name="菅原 匠也(sugawara-takuya.m60)" userId="fdeb31d3-bc10-4629-b92a-0ff8b9a39e80" providerId="ADAL" clId="{73C73306-D8BC-4248-819E-DEF4B56DCCCD}" dt="2024-08-16T05:01:10.049" v="361" actId="2711"/>
          <ac:spMkLst>
            <pc:docMk/>
            <pc:sldMk cId="2433914681" sldId="265"/>
            <ac:spMk id="9" creationId="{31036F92-A6CC-B091-C426-B1E47A368CCB}"/>
          </ac:spMkLst>
        </pc:spChg>
        <pc:spChg chg="mod">
          <ac:chgData name="菅原 匠也(sugawara-takuya.m60)" userId="fdeb31d3-bc10-4629-b92a-0ff8b9a39e80" providerId="ADAL" clId="{73C73306-D8BC-4248-819E-DEF4B56DCCCD}" dt="2024-08-16T05:01:10.049" v="361" actId="2711"/>
          <ac:spMkLst>
            <pc:docMk/>
            <pc:sldMk cId="2433914681" sldId="265"/>
            <ac:spMk id="10" creationId="{8173F405-7CF5-4791-3B9F-94265A136726}"/>
          </ac:spMkLst>
        </pc:spChg>
        <pc:spChg chg="mod">
          <ac:chgData name="菅原 匠也(sugawara-takuya.m60)" userId="fdeb31d3-bc10-4629-b92a-0ff8b9a39e80" providerId="ADAL" clId="{73C73306-D8BC-4248-819E-DEF4B56DCCCD}" dt="2024-08-16T05:01:10.049" v="361" actId="2711"/>
          <ac:spMkLst>
            <pc:docMk/>
            <pc:sldMk cId="2433914681" sldId="265"/>
            <ac:spMk id="17" creationId="{C8C5F8CC-ADA8-9288-9060-BD8990561ADC}"/>
          </ac:spMkLst>
        </pc:spChg>
        <pc:spChg chg="mod">
          <ac:chgData name="菅原 匠也(sugawara-takuya.m60)" userId="fdeb31d3-bc10-4629-b92a-0ff8b9a39e80" providerId="ADAL" clId="{73C73306-D8BC-4248-819E-DEF4B56DCCCD}" dt="2024-08-16T05:00:59.761" v="350" actId="2711"/>
          <ac:spMkLst>
            <pc:docMk/>
            <pc:sldMk cId="2433914681" sldId="265"/>
            <ac:spMk id="18" creationId="{02EEA964-D64E-9BD3-4CEB-5E66DE03E7AE}"/>
          </ac:spMkLst>
        </pc:spChg>
      </pc:sldChg>
      <pc:sldChg chg="addSp delSp modSp mod">
        <pc:chgData name="菅原 匠也(sugawara-takuya.m60)" userId="fdeb31d3-bc10-4629-b92a-0ff8b9a39e80" providerId="ADAL" clId="{73C73306-D8BC-4248-819E-DEF4B56DCCCD}" dt="2024-08-16T05:52:54.908" v="826"/>
        <pc:sldMkLst>
          <pc:docMk/>
          <pc:sldMk cId="996679171" sldId="266"/>
        </pc:sldMkLst>
        <pc:spChg chg="add del mod">
          <ac:chgData name="菅原 匠也(sugawara-takuya.m60)" userId="fdeb31d3-bc10-4629-b92a-0ff8b9a39e80" providerId="ADAL" clId="{73C73306-D8BC-4248-819E-DEF4B56DCCCD}" dt="2024-08-16T04:38:47.904" v="127"/>
          <ac:spMkLst>
            <pc:docMk/>
            <pc:sldMk cId="996679171" sldId="266"/>
            <ac:spMk id="2" creationId="{79817295-99E0-C8C1-7176-2A32593BED86}"/>
          </ac:spMkLst>
        </pc:spChg>
        <pc:spChg chg="add mod">
          <ac:chgData name="菅原 匠也(sugawara-takuya.m60)" userId="fdeb31d3-bc10-4629-b92a-0ff8b9a39e80" providerId="ADAL" clId="{73C73306-D8BC-4248-819E-DEF4B56DCCCD}" dt="2024-08-16T04:48:55.425" v="260" actId="1076"/>
          <ac:spMkLst>
            <pc:docMk/>
            <pc:sldMk cId="996679171" sldId="266"/>
            <ac:spMk id="3" creationId="{AC1CD7C2-99F6-8901-D065-68B3A646739B}"/>
          </ac:spMkLst>
        </pc:spChg>
        <pc:spChg chg="add mod">
          <ac:chgData name="菅原 匠也(sugawara-takuya.m60)" userId="fdeb31d3-bc10-4629-b92a-0ff8b9a39e80" providerId="ADAL" clId="{73C73306-D8BC-4248-819E-DEF4B56DCCCD}" dt="2024-08-16T04:50:09.575" v="272" actId="1076"/>
          <ac:spMkLst>
            <pc:docMk/>
            <pc:sldMk cId="996679171" sldId="266"/>
            <ac:spMk id="4" creationId="{77D532AA-3C28-1BCE-F4F6-3975D23B2448}"/>
          </ac:spMkLst>
        </pc:spChg>
        <pc:spChg chg="mod">
          <ac:chgData name="菅原 匠也(sugawara-takuya.m60)" userId="fdeb31d3-bc10-4629-b92a-0ff8b9a39e80" providerId="ADAL" clId="{73C73306-D8BC-4248-819E-DEF4B56DCCCD}" dt="2024-08-16T05:52:54.908" v="826"/>
          <ac:spMkLst>
            <pc:docMk/>
            <pc:sldMk cId="996679171" sldId="266"/>
            <ac:spMk id="5" creationId="{B2B98699-3143-7CFB-F7FF-9C403DBFA9B5}"/>
          </ac:spMkLst>
        </pc:spChg>
        <pc:spChg chg="mod">
          <ac:chgData name="菅原 匠也(sugawara-takuya.m60)" userId="fdeb31d3-bc10-4629-b92a-0ff8b9a39e80" providerId="ADAL" clId="{73C73306-D8BC-4248-819E-DEF4B56DCCCD}" dt="2024-08-16T04:49:05.563" v="261" actId="1076"/>
          <ac:spMkLst>
            <pc:docMk/>
            <pc:sldMk cId="996679171" sldId="266"/>
            <ac:spMk id="15" creationId="{5A372525-03D8-CD39-B04D-2E0CBA7760E5}"/>
          </ac:spMkLst>
        </pc:spChg>
        <pc:spChg chg="mod">
          <ac:chgData name="菅原 匠也(sugawara-takuya.m60)" userId="fdeb31d3-bc10-4629-b92a-0ff8b9a39e80" providerId="ADAL" clId="{73C73306-D8BC-4248-819E-DEF4B56DCCCD}" dt="2024-08-16T04:40:10.182" v="182" actId="20577"/>
          <ac:spMkLst>
            <pc:docMk/>
            <pc:sldMk cId="996679171" sldId="266"/>
            <ac:spMk id="17" creationId="{D4151E9B-F627-8848-BC4A-4D187296E37D}"/>
          </ac:spMkLst>
        </pc:spChg>
        <pc:spChg chg="mod">
          <ac:chgData name="菅原 匠也(sugawara-takuya.m60)" userId="fdeb31d3-bc10-4629-b92a-0ff8b9a39e80" providerId="ADAL" clId="{73C73306-D8BC-4248-819E-DEF4B56DCCCD}" dt="2024-08-16T04:40:28.796" v="234" actId="20577"/>
          <ac:spMkLst>
            <pc:docMk/>
            <pc:sldMk cId="996679171" sldId="266"/>
            <ac:spMk id="19" creationId="{4784E842-9CB4-67AB-8277-D6ED697B74DF}"/>
          </ac:spMkLst>
        </pc:spChg>
        <pc:spChg chg="mod">
          <ac:chgData name="菅原 匠也(sugawara-takuya.m60)" userId="fdeb31d3-bc10-4629-b92a-0ff8b9a39e80" providerId="ADAL" clId="{73C73306-D8BC-4248-819E-DEF4B56DCCCD}" dt="2024-08-16T04:38:09.212" v="107" actId="1076"/>
          <ac:spMkLst>
            <pc:docMk/>
            <pc:sldMk cId="996679171" sldId="266"/>
            <ac:spMk id="20" creationId="{0A1AE9B0-6D81-B9BA-CC40-5056F82E07A0}"/>
          </ac:spMkLst>
        </pc:spChg>
        <pc:spChg chg="mod">
          <ac:chgData name="菅原 匠也(sugawara-takuya.m60)" userId="fdeb31d3-bc10-4629-b92a-0ff8b9a39e80" providerId="ADAL" clId="{73C73306-D8BC-4248-819E-DEF4B56DCCCD}" dt="2024-08-16T04:49:38.184" v="267" actId="1076"/>
          <ac:spMkLst>
            <pc:docMk/>
            <pc:sldMk cId="996679171" sldId="266"/>
            <ac:spMk id="21" creationId="{F8D02F3E-7B36-2D9B-0F68-8874C32A17DC}"/>
          </ac:spMkLst>
        </pc:spChg>
        <pc:spChg chg="mod">
          <ac:chgData name="菅原 匠也(sugawara-takuya.m60)" userId="fdeb31d3-bc10-4629-b92a-0ff8b9a39e80" providerId="ADAL" clId="{73C73306-D8BC-4248-819E-DEF4B56DCCCD}" dt="2024-08-16T04:49:16.282" v="262" actId="1076"/>
          <ac:spMkLst>
            <pc:docMk/>
            <pc:sldMk cId="996679171" sldId="266"/>
            <ac:spMk id="22" creationId="{4FA62B63-9DFE-48D4-6D3F-59093ED1E76D}"/>
          </ac:spMkLst>
        </pc:spChg>
        <pc:spChg chg="mod">
          <ac:chgData name="菅原 匠也(sugawara-takuya.m60)" userId="fdeb31d3-bc10-4629-b92a-0ff8b9a39e80" providerId="ADAL" clId="{73C73306-D8BC-4248-819E-DEF4B56DCCCD}" dt="2024-08-16T04:50:15.056" v="273" actId="1076"/>
          <ac:spMkLst>
            <pc:docMk/>
            <pc:sldMk cId="996679171" sldId="266"/>
            <ac:spMk id="23" creationId="{BE0EABD7-C571-8764-95AC-6780F15DCA71}"/>
          </ac:spMkLst>
        </pc:spChg>
        <pc:spChg chg="add del mod">
          <ac:chgData name="菅原 匠也(sugawara-takuya.m60)" userId="fdeb31d3-bc10-4629-b92a-0ff8b9a39e80" providerId="ADAL" clId="{73C73306-D8BC-4248-819E-DEF4B56DCCCD}" dt="2024-08-16T04:50:20.364" v="274" actId="478"/>
          <ac:spMkLst>
            <pc:docMk/>
            <pc:sldMk cId="996679171" sldId="266"/>
            <ac:spMk id="24" creationId="{744903D1-7983-97FF-C8E0-0D3035A7E00E}"/>
          </ac:spMkLst>
        </pc:spChg>
        <pc:spChg chg="add mod">
          <ac:chgData name="菅原 匠也(sugawara-takuya.m60)" userId="fdeb31d3-bc10-4629-b92a-0ff8b9a39e80" providerId="ADAL" clId="{73C73306-D8BC-4248-819E-DEF4B56DCCCD}" dt="2024-08-16T04:49:32.267" v="266" actId="1076"/>
          <ac:spMkLst>
            <pc:docMk/>
            <pc:sldMk cId="996679171" sldId="266"/>
            <ac:spMk id="25" creationId="{9929F062-AB65-DEEC-2B26-3F3621CF6A1D}"/>
          </ac:spMkLst>
        </pc:spChg>
        <pc:spChg chg="add mod">
          <ac:chgData name="菅原 匠也(sugawara-takuya.m60)" userId="fdeb31d3-bc10-4629-b92a-0ff8b9a39e80" providerId="ADAL" clId="{73C73306-D8BC-4248-819E-DEF4B56DCCCD}" dt="2024-08-16T04:49:46.326" v="269" actId="1076"/>
          <ac:spMkLst>
            <pc:docMk/>
            <pc:sldMk cId="996679171" sldId="266"/>
            <ac:spMk id="26" creationId="{94C11308-94B5-D731-FAAE-FF7D92DA1D17}"/>
          </ac:spMkLst>
        </pc:spChg>
      </pc:sldChg>
    </pc:docChg>
  </pc:docChgLst>
  <pc:docChgLst>
    <pc:chgData name="菅原 匠也(sugawara-takuya.m60)" userId="fdeb31d3-bc10-4629-b92a-0ff8b9a39e80" providerId="ADAL" clId="{9619B1B5-7490-485F-9D86-450E0B4B9DB4}"/>
    <pc:docChg chg="undo redo custSel addSld modSld">
      <pc:chgData name="菅原 匠也(sugawara-takuya.m60)" userId="fdeb31d3-bc10-4629-b92a-0ff8b9a39e80" providerId="ADAL" clId="{9619B1B5-7490-485F-9D86-450E0B4B9DB4}" dt="2024-06-25T12:41:39.966" v="55289" actId="1076"/>
      <pc:docMkLst>
        <pc:docMk/>
      </pc:docMkLst>
      <pc:sldChg chg="delSp modSp mod">
        <pc:chgData name="菅原 匠也(sugawara-takuya.m60)" userId="fdeb31d3-bc10-4629-b92a-0ff8b9a39e80" providerId="ADAL" clId="{9619B1B5-7490-485F-9D86-450E0B4B9DB4}" dt="2024-06-25T04:29:57.080" v="6293" actId="478"/>
        <pc:sldMkLst>
          <pc:docMk/>
          <pc:sldMk cId="2887674837" sldId="256"/>
        </pc:sldMkLst>
        <pc:spChg chg="mod">
          <ac:chgData name="菅原 匠也(sugawara-takuya.m60)" userId="fdeb31d3-bc10-4629-b92a-0ff8b9a39e80" providerId="ADAL" clId="{9619B1B5-7490-485F-9D86-450E0B4B9DB4}" dt="2024-06-25T02:12:35.994" v="13" actId="403"/>
          <ac:spMkLst>
            <pc:docMk/>
            <pc:sldMk cId="2887674837" sldId="256"/>
            <ac:spMk id="15" creationId="{FFC733E6-A55C-5FF1-97DE-D954E798B925}"/>
          </ac:spMkLst>
        </pc:spChg>
        <pc:spChg chg="mod">
          <ac:chgData name="菅原 匠也(sugawara-takuya.m60)" userId="fdeb31d3-bc10-4629-b92a-0ff8b9a39e80" providerId="ADAL" clId="{9619B1B5-7490-485F-9D86-450E0B4B9DB4}" dt="2024-06-25T02:20:08.426" v="212" actId="14100"/>
          <ac:spMkLst>
            <pc:docMk/>
            <pc:sldMk cId="2887674837" sldId="256"/>
            <ac:spMk id="18" creationId="{0BD2023F-1D01-EA20-76C5-2ADEE0073FAF}"/>
          </ac:spMkLst>
        </pc:spChg>
        <pc:spChg chg="mod">
          <ac:chgData name="菅原 匠也(sugawara-takuya.m60)" userId="fdeb31d3-bc10-4629-b92a-0ff8b9a39e80" providerId="ADAL" clId="{9619B1B5-7490-485F-9D86-450E0B4B9DB4}" dt="2024-06-25T02:19:53.413" v="210"/>
          <ac:spMkLst>
            <pc:docMk/>
            <pc:sldMk cId="2887674837" sldId="256"/>
            <ac:spMk id="21" creationId="{BA55B9C1-4ABB-FA84-9BC7-BD002C8805D2}"/>
          </ac:spMkLst>
        </pc:spChg>
        <pc:spChg chg="mod">
          <ac:chgData name="菅原 匠也(sugawara-takuya.m60)" userId="fdeb31d3-bc10-4629-b92a-0ff8b9a39e80" providerId="ADAL" clId="{9619B1B5-7490-485F-9D86-450E0B4B9DB4}" dt="2024-06-25T02:13:28.136" v="17" actId="114"/>
          <ac:spMkLst>
            <pc:docMk/>
            <pc:sldMk cId="2887674837" sldId="256"/>
            <ac:spMk id="23" creationId="{14768B7A-21D3-D5E9-D05F-4811C9CD50A0}"/>
          </ac:spMkLst>
        </pc:spChg>
        <pc:spChg chg="del">
          <ac:chgData name="菅原 匠也(sugawara-takuya.m60)" userId="fdeb31d3-bc10-4629-b92a-0ff8b9a39e80" providerId="ADAL" clId="{9619B1B5-7490-485F-9D86-450E0B4B9DB4}" dt="2024-06-25T04:29:57.080" v="6293" actId="478"/>
          <ac:spMkLst>
            <pc:docMk/>
            <pc:sldMk cId="2887674837" sldId="256"/>
            <ac:spMk id="26" creationId="{4918817A-502F-64A5-D648-ED4160C5BD66}"/>
          </ac:spMkLst>
        </pc:spChg>
        <pc:grpChg chg="mod">
          <ac:chgData name="菅原 匠也(sugawara-takuya.m60)" userId="fdeb31d3-bc10-4629-b92a-0ff8b9a39e80" providerId="ADAL" clId="{9619B1B5-7490-485F-9D86-450E0B4B9DB4}" dt="2024-06-25T02:10:37.309" v="4" actId="1076"/>
          <ac:grpSpMkLst>
            <pc:docMk/>
            <pc:sldMk cId="2887674837" sldId="256"/>
            <ac:grpSpMk id="4" creationId="{171C7800-B569-BDEC-A934-C76A67F72664}"/>
          </ac:grpSpMkLst>
        </pc:grpChg>
        <pc:grpChg chg="mod">
          <ac:chgData name="菅原 匠也(sugawara-takuya.m60)" userId="fdeb31d3-bc10-4629-b92a-0ff8b9a39e80" providerId="ADAL" clId="{9619B1B5-7490-485F-9D86-450E0B4B9DB4}" dt="2024-06-25T02:10:36.739" v="3" actId="1076"/>
          <ac:grpSpMkLst>
            <pc:docMk/>
            <pc:sldMk cId="2887674837" sldId="256"/>
            <ac:grpSpMk id="8" creationId="{0009FB96-921F-F3CE-1A9B-8F94DABCCC9B}"/>
          </ac:grpSpMkLst>
        </pc:grpChg>
      </pc:sldChg>
      <pc:sldChg chg="addSp delSp modSp new mod">
        <pc:chgData name="菅原 匠也(sugawara-takuya.m60)" userId="fdeb31d3-bc10-4629-b92a-0ff8b9a39e80" providerId="ADAL" clId="{9619B1B5-7490-485F-9D86-450E0B4B9DB4}" dt="2024-06-25T12:41:39.966" v="55289" actId="1076"/>
        <pc:sldMkLst>
          <pc:docMk/>
          <pc:sldMk cId="901460649" sldId="257"/>
        </pc:sldMkLst>
        <pc:spChg chg="del">
          <ac:chgData name="菅原 匠也(sugawara-takuya.m60)" userId="fdeb31d3-bc10-4629-b92a-0ff8b9a39e80" providerId="ADAL" clId="{9619B1B5-7490-485F-9D86-450E0B4B9DB4}" dt="2024-06-25T02:14:40.663" v="25" actId="478"/>
          <ac:spMkLst>
            <pc:docMk/>
            <pc:sldMk cId="901460649" sldId="257"/>
            <ac:spMk id="2" creationId="{9817C9A3-866B-3FC4-B275-9AD8F0CD0086}"/>
          </ac:spMkLst>
        </pc:spChg>
        <pc:spChg chg="del">
          <ac:chgData name="菅原 匠也(sugawara-takuya.m60)" userId="fdeb31d3-bc10-4629-b92a-0ff8b9a39e80" providerId="ADAL" clId="{9619B1B5-7490-485F-9D86-450E0B4B9DB4}" dt="2024-06-25T02:14:42.619" v="26" actId="478"/>
          <ac:spMkLst>
            <pc:docMk/>
            <pc:sldMk cId="901460649" sldId="257"/>
            <ac:spMk id="3" creationId="{5B6A5076-6429-7EE2-A93F-C69553C4F2D5}"/>
          </ac:spMkLst>
        </pc:spChg>
        <pc:spChg chg="add mod">
          <ac:chgData name="菅原 匠也(sugawara-takuya.m60)" userId="fdeb31d3-bc10-4629-b92a-0ff8b9a39e80" providerId="ADAL" clId="{9619B1B5-7490-485F-9D86-450E0B4B9DB4}" dt="2024-06-25T06:21:33.886" v="17447" actId="20577"/>
          <ac:spMkLst>
            <pc:docMk/>
            <pc:sldMk cId="901460649" sldId="257"/>
            <ac:spMk id="4" creationId="{AA832E6A-AC6D-1C26-CE09-9202941E5A9F}"/>
          </ac:spMkLst>
        </pc:spChg>
        <pc:spChg chg="add mod">
          <ac:chgData name="菅原 匠也(sugawara-takuya.m60)" userId="fdeb31d3-bc10-4629-b92a-0ff8b9a39e80" providerId="ADAL" clId="{9619B1B5-7490-485F-9D86-450E0B4B9DB4}" dt="2024-06-25T06:07:47.556" v="14676" actId="1035"/>
          <ac:spMkLst>
            <pc:docMk/>
            <pc:sldMk cId="901460649" sldId="257"/>
            <ac:spMk id="5" creationId="{4D46D713-F71A-D742-90F9-B5F6F128DFF8}"/>
          </ac:spMkLst>
        </pc:spChg>
        <pc:spChg chg="add mod">
          <ac:chgData name="菅原 匠也(sugawara-takuya.m60)" userId="fdeb31d3-bc10-4629-b92a-0ff8b9a39e80" providerId="ADAL" clId="{9619B1B5-7490-485F-9D86-450E0B4B9DB4}" dt="2024-06-25T06:07:47.556" v="14676" actId="1035"/>
          <ac:spMkLst>
            <pc:docMk/>
            <pc:sldMk cId="901460649" sldId="257"/>
            <ac:spMk id="6" creationId="{D062FF06-F5E3-F036-3092-0E761BD2EF60}"/>
          </ac:spMkLst>
        </pc:spChg>
        <pc:spChg chg="add mod">
          <ac:chgData name="菅原 匠也(sugawara-takuya.m60)" userId="fdeb31d3-bc10-4629-b92a-0ff8b9a39e80" providerId="ADAL" clId="{9619B1B5-7490-485F-9D86-450E0B4B9DB4}" dt="2024-06-25T06:07:47.556" v="14676" actId="1035"/>
          <ac:spMkLst>
            <pc:docMk/>
            <pc:sldMk cId="901460649" sldId="257"/>
            <ac:spMk id="7" creationId="{44C0DF38-C526-50E4-753F-12D0B2723721}"/>
          </ac:spMkLst>
        </pc:spChg>
        <pc:spChg chg="add mod">
          <ac:chgData name="菅原 匠也(sugawara-takuya.m60)" userId="fdeb31d3-bc10-4629-b92a-0ff8b9a39e80" providerId="ADAL" clId="{9619B1B5-7490-485F-9D86-450E0B4B9DB4}" dt="2024-06-25T06:07:47.556" v="14676" actId="1035"/>
          <ac:spMkLst>
            <pc:docMk/>
            <pc:sldMk cId="901460649" sldId="257"/>
            <ac:spMk id="8" creationId="{85DC1DDA-077E-9F7D-F9E1-8F7E8A950734}"/>
          </ac:spMkLst>
        </pc:spChg>
        <pc:spChg chg="add mod">
          <ac:chgData name="菅原 匠也(sugawara-takuya.m60)" userId="fdeb31d3-bc10-4629-b92a-0ff8b9a39e80" providerId="ADAL" clId="{9619B1B5-7490-485F-9D86-450E0B4B9DB4}" dt="2024-06-25T06:07:47.556" v="14676" actId="1035"/>
          <ac:spMkLst>
            <pc:docMk/>
            <pc:sldMk cId="901460649" sldId="257"/>
            <ac:spMk id="9" creationId="{9779AE48-721A-2919-656F-D6E6690EA582}"/>
          </ac:spMkLst>
        </pc:spChg>
        <pc:spChg chg="add mod">
          <ac:chgData name="菅原 匠也(sugawara-takuya.m60)" userId="fdeb31d3-bc10-4629-b92a-0ff8b9a39e80" providerId="ADAL" clId="{9619B1B5-7490-485F-9D86-450E0B4B9DB4}" dt="2024-06-25T06:07:47.556" v="14676" actId="1035"/>
          <ac:spMkLst>
            <pc:docMk/>
            <pc:sldMk cId="901460649" sldId="257"/>
            <ac:spMk id="10" creationId="{3849BF05-C290-8181-6E0E-E8A7C9B19BEF}"/>
          </ac:spMkLst>
        </pc:spChg>
        <pc:spChg chg="add mod">
          <ac:chgData name="菅原 匠也(sugawara-takuya.m60)" userId="fdeb31d3-bc10-4629-b92a-0ff8b9a39e80" providerId="ADAL" clId="{9619B1B5-7490-485F-9D86-450E0B4B9DB4}" dt="2024-06-25T06:07:47.556" v="14676" actId="1035"/>
          <ac:spMkLst>
            <pc:docMk/>
            <pc:sldMk cId="901460649" sldId="257"/>
            <ac:spMk id="11" creationId="{75403722-8D4D-102D-641C-7FE1752A4DD7}"/>
          </ac:spMkLst>
        </pc:spChg>
        <pc:spChg chg="add del">
          <ac:chgData name="菅原 匠也(sugawara-takuya.m60)" userId="fdeb31d3-bc10-4629-b92a-0ff8b9a39e80" providerId="ADAL" clId="{9619B1B5-7490-485F-9D86-450E0B4B9DB4}" dt="2024-06-25T02:34:57.413" v="2844" actId="478"/>
          <ac:spMkLst>
            <pc:docMk/>
            <pc:sldMk cId="901460649" sldId="257"/>
            <ac:spMk id="12" creationId="{EFA961C6-C320-A63C-7BEB-47173FFFC6E5}"/>
          </ac:spMkLst>
        </pc:spChg>
        <pc:spChg chg="add mod">
          <ac:chgData name="菅原 匠也(sugawara-takuya.m60)" userId="fdeb31d3-bc10-4629-b92a-0ff8b9a39e80" providerId="ADAL" clId="{9619B1B5-7490-485F-9D86-450E0B4B9DB4}" dt="2024-06-25T06:07:47.556" v="14676" actId="1035"/>
          <ac:spMkLst>
            <pc:docMk/>
            <pc:sldMk cId="901460649" sldId="257"/>
            <ac:spMk id="16" creationId="{2347899D-6F9F-EB5E-8F20-8A9A2D1DDBED}"/>
          </ac:spMkLst>
        </pc:spChg>
        <pc:spChg chg="add mod">
          <ac:chgData name="菅原 匠也(sugawara-takuya.m60)" userId="fdeb31d3-bc10-4629-b92a-0ff8b9a39e80" providerId="ADAL" clId="{9619B1B5-7490-485F-9D86-450E0B4B9DB4}" dt="2024-06-25T06:07:47.556" v="14676" actId="1035"/>
          <ac:spMkLst>
            <pc:docMk/>
            <pc:sldMk cId="901460649" sldId="257"/>
            <ac:spMk id="18" creationId="{91CBCD53-F969-3A3E-85D8-033E25003311}"/>
          </ac:spMkLst>
        </pc:spChg>
        <pc:spChg chg="add mod">
          <ac:chgData name="菅原 匠也(sugawara-takuya.m60)" userId="fdeb31d3-bc10-4629-b92a-0ff8b9a39e80" providerId="ADAL" clId="{9619B1B5-7490-485F-9D86-450E0B4B9DB4}" dt="2024-06-25T06:07:47.556" v="14676" actId="1035"/>
          <ac:spMkLst>
            <pc:docMk/>
            <pc:sldMk cId="901460649" sldId="257"/>
            <ac:spMk id="19" creationId="{E2FE6134-738C-35D9-AE6A-A603C88208C6}"/>
          </ac:spMkLst>
        </pc:spChg>
        <pc:spChg chg="add mod">
          <ac:chgData name="菅原 匠也(sugawara-takuya.m60)" userId="fdeb31d3-bc10-4629-b92a-0ff8b9a39e80" providerId="ADAL" clId="{9619B1B5-7490-485F-9D86-450E0B4B9DB4}" dt="2024-06-25T06:07:47.556" v="14676" actId="1035"/>
          <ac:spMkLst>
            <pc:docMk/>
            <pc:sldMk cId="901460649" sldId="257"/>
            <ac:spMk id="20" creationId="{573B9DA9-7BAB-2864-6A38-81A3FC8A6194}"/>
          </ac:spMkLst>
        </pc:spChg>
        <pc:spChg chg="add mod">
          <ac:chgData name="菅原 匠也(sugawara-takuya.m60)" userId="fdeb31d3-bc10-4629-b92a-0ff8b9a39e80" providerId="ADAL" clId="{9619B1B5-7490-485F-9D86-450E0B4B9DB4}" dt="2024-06-25T06:07:47.556" v="14676" actId="1035"/>
          <ac:spMkLst>
            <pc:docMk/>
            <pc:sldMk cId="901460649" sldId="257"/>
            <ac:spMk id="21" creationId="{9C686AF0-3D09-40E2-36CA-EF277ADCBD57}"/>
          </ac:spMkLst>
        </pc:spChg>
        <pc:spChg chg="add mod">
          <ac:chgData name="菅原 匠也(sugawara-takuya.m60)" userId="fdeb31d3-bc10-4629-b92a-0ff8b9a39e80" providerId="ADAL" clId="{9619B1B5-7490-485F-9D86-450E0B4B9DB4}" dt="2024-06-25T06:07:47.556" v="14676" actId="1035"/>
          <ac:spMkLst>
            <pc:docMk/>
            <pc:sldMk cId="901460649" sldId="257"/>
            <ac:spMk id="22" creationId="{4A96D780-52F7-9992-167F-3B7008BCE7AF}"/>
          </ac:spMkLst>
        </pc:spChg>
        <pc:spChg chg="add del mod">
          <ac:chgData name="菅原 匠也(sugawara-takuya.m60)" userId="fdeb31d3-bc10-4629-b92a-0ff8b9a39e80" providerId="ADAL" clId="{9619B1B5-7490-485F-9D86-450E0B4B9DB4}" dt="2024-06-25T02:43:30.604" v="3063" actId="478"/>
          <ac:spMkLst>
            <pc:docMk/>
            <pc:sldMk cId="901460649" sldId="257"/>
            <ac:spMk id="23" creationId="{C66D1BE4-B95A-3345-D41A-7F190699DEBD}"/>
          </ac:spMkLst>
        </pc:spChg>
        <pc:spChg chg="add mod">
          <ac:chgData name="菅原 匠也(sugawara-takuya.m60)" userId="fdeb31d3-bc10-4629-b92a-0ff8b9a39e80" providerId="ADAL" clId="{9619B1B5-7490-485F-9D86-450E0B4B9DB4}" dt="2024-06-25T06:07:47.556" v="14676" actId="1035"/>
          <ac:spMkLst>
            <pc:docMk/>
            <pc:sldMk cId="901460649" sldId="257"/>
            <ac:spMk id="24" creationId="{346C9F5B-CFB7-A71B-5CEA-EC321A0D0039}"/>
          </ac:spMkLst>
        </pc:spChg>
        <pc:spChg chg="add mod">
          <ac:chgData name="菅原 匠也(sugawara-takuya.m60)" userId="fdeb31d3-bc10-4629-b92a-0ff8b9a39e80" providerId="ADAL" clId="{9619B1B5-7490-485F-9D86-450E0B4B9DB4}" dt="2024-06-25T06:07:47.556" v="14676" actId="1035"/>
          <ac:spMkLst>
            <pc:docMk/>
            <pc:sldMk cId="901460649" sldId="257"/>
            <ac:spMk id="38" creationId="{73AA778A-55BB-7699-F3BA-D8A71448CA87}"/>
          </ac:spMkLst>
        </pc:spChg>
        <pc:spChg chg="add mod">
          <ac:chgData name="菅原 匠也(sugawara-takuya.m60)" userId="fdeb31d3-bc10-4629-b92a-0ff8b9a39e80" providerId="ADAL" clId="{9619B1B5-7490-485F-9D86-450E0B4B9DB4}" dt="2024-06-25T06:07:47.556" v="14676" actId="1035"/>
          <ac:spMkLst>
            <pc:docMk/>
            <pc:sldMk cId="901460649" sldId="257"/>
            <ac:spMk id="39" creationId="{EF2338BB-DD5B-4FA8-B6EE-0832878689D7}"/>
          </ac:spMkLst>
        </pc:spChg>
        <pc:spChg chg="add mod">
          <ac:chgData name="菅原 匠也(sugawara-takuya.m60)" userId="fdeb31d3-bc10-4629-b92a-0ff8b9a39e80" providerId="ADAL" clId="{9619B1B5-7490-485F-9D86-450E0B4B9DB4}" dt="2024-06-25T06:07:47.556" v="14676" actId="1035"/>
          <ac:spMkLst>
            <pc:docMk/>
            <pc:sldMk cId="901460649" sldId="257"/>
            <ac:spMk id="40" creationId="{2A8661BA-979D-CF4E-C08B-1506782370DA}"/>
          </ac:spMkLst>
        </pc:spChg>
        <pc:spChg chg="add del mod">
          <ac:chgData name="菅原 匠也(sugawara-takuya.m60)" userId="fdeb31d3-bc10-4629-b92a-0ff8b9a39e80" providerId="ADAL" clId="{9619B1B5-7490-485F-9D86-450E0B4B9DB4}" dt="2024-06-25T03:01:41.692" v="4171"/>
          <ac:spMkLst>
            <pc:docMk/>
            <pc:sldMk cId="901460649" sldId="257"/>
            <ac:spMk id="41" creationId="{81D81A60-B85D-58E2-46C2-41418269A93E}"/>
          </ac:spMkLst>
        </pc:spChg>
        <pc:spChg chg="add del mod">
          <ac:chgData name="菅原 匠也(sugawara-takuya.m60)" userId="fdeb31d3-bc10-4629-b92a-0ff8b9a39e80" providerId="ADAL" clId="{9619B1B5-7490-485F-9D86-450E0B4B9DB4}" dt="2024-06-25T03:05:11.860" v="4181"/>
          <ac:spMkLst>
            <pc:docMk/>
            <pc:sldMk cId="901460649" sldId="257"/>
            <ac:spMk id="42" creationId="{E2BD273D-4504-7BB6-61AE-C20C30E77E8A}"/>
          </ac:spMkLst>
        </pc:spChg>
        <pc:spChg chg="add mod">
          <ac:chgData name="菅原 匠也(sugawara-takuya.m60)" userId="fdeb31d3-bc10-4629-b92a-0ff8b9a39e80" providerId="ADAL" clId="{9619B1B5-7490-485F-9D86-450E0B4B9DB4}" dt="2024-06-25T06:07:47.556" v="14676" actId="1035"/>
          <ac:spMkLst>
            <pc:docMk/>
            <pc:sldMk cId="901460649" sldId="257"/>
            <ac:spMk id="43" creationId="{5CA7838A-32F8-C83D-CF5E-AA9219BE59DD}"/>
          </ac:spMkLst>
        </pc:spChg>
        <pc:spChg chg="add mod">
          <ac:chgData name="菅原 匠也(sugawara-takuya.m60)" userId="fdeb31d3-bc10-4629-b92a-0ff8b9a39e80" providerId="ADAL" clId="{9619B1B5-7490-485F-9D86-450E0B4B9DB4}" dt="2024-06-25T06:07:59.769" v="14677" actId="1076"/>
          <ac:spMkLst>
            <pc:docMk/>
            <pc:sldMk cId="901460649" sldId="257"/>
            <ac:spMk id="44" creationId="{D548659A-12CF-7098-68D6-7D7E7CFAC27C}"/>
          </ac:spMkLst>
        </pc:spChg>
        <pc:spChg chg="add mod">
          <ac:chgData name="菅原 匠也(sugawara-takuya.m60)" userId="fdeb31d3-bc10-4629-b92a-0ff8b9a39e80" providerId="ADAL" clId="{9619B1B5-7490-485F-9D86-450E0B4B9DB4}" dt="2024-06-25T06:07:47.556" v="14676" actId="1035"/>
          <ac:spMkLst>
            <pc:docMk/>
            <pc:sldMk cId="901460649" sldId="257"/>
            <ac:spMk id="45" creationId="{AE1FC711-D053-7308-EC9D-152E9DF8F096}"/>
          </ac:spMkLst>
        </pc:spChg>
        <pc:spChg chg="add mod">
          <ac:chgData name="菅原 匠也(sugawara-takuya.m60)" userId="fdeb31d3-bc10-4629-b92a-0ff8b9a39e80" providerId="ADAL" clId="{9619B1B5-7490-485F-9D86-450E0B4B9DB4}" dt="2024-06-25T06:07:47.556" v="14676" actId="1035"/>
          <ac:spMkLst>
            <pc:docMk/>
            <pc:sldMk cId="901460649" sldId="257"/>
            <ac:spMk id="46" creationId="{F62679F5-3C4D-D4FA-5E44-95F34AEE4AB9}"/>
          </ac:spMkLst>
        </pc:spChg>
        <pc:spChg chg="add mod">
          <ac:chgData name="菅原 匠也(sugawara-takuya.m60)" userId="fdeb31d3-bc10-4629-b92a-0ff8b9a39e80" providerId="ADAL" clId="{9619B1B5-7490-485F-9D86-450E0B4B9DB4}" dt="2024-06-25T06:07:47.556" v="14676" actId="1035"/>
          <ac:spMkLst>
            <pc:docMk/>
            <pc:sldMk cId="901460649" sldId="257"/>
            <ac:spMk id="47" creationId="{4A4EBB86-0E20-E1DA-DA8D-2728B1FFA2C5}"/>
          </ac:spMkLst>
        </pc:spChg>
        <pc:spChg chg="add mod">
          <ac:chgData name="菅原 匠也(sugawara-takuya.m60)" userId="fdeb31d3-bc10-4629-b92a-0ff8b9a39e80" providerId="ADAL" clId="{9619B1B5-7490-485F-9D86-450E0B4B9DB4}" dt="2024-06-25T06:07:47.556" v="14676" actId="1035"/>
          <ac:spMkLst>
            <pc:docMk/>
            <pc:sldMk cId="901460649" sldId="257"/>
            <ac:spMk id="50" creationId="{EACE0B03-0DC9-F747-B391-CBCB501DFFDA}"/>
          </ac:spMkLst>
        </pc:spChg>
        <pc:spChg chg="add mod">
          <ac:chgData name="菅原 匠也(sugawara-takuya.m60)" userId="fdeb31d3-bc10-4629-b92a-0ff8b9a39e80" providerId="ADAL" clId="{9619B1B5-7490-485F-9D86-450E0B4B9DB4}" dt="2024-06-25T04:27:04.256" v="5835" actId="1036"/>
          <ac:spMkLst>
            <pc:docMk/>
            <pc:sldMk cId="901460649" sldId="257"/>
            <ac:spMk id="51" creationId="{3A279484-2A1B-BC16-D34C-F1AAAAE6867D}"/>
          </ac:spMkLst>
        </pc:spChg>
        <pc:spChg chg="add mod">
          <ac:chgData name="菅原 匠也(sugawara-takuya.m60)" userId="fdeb31d3-bc10-4629-b92a-0ff8b9a39e80" providerId="ADAL" clId="{9619B1B5-7490-485F-9D86-450E0B4B9DB4}" dt="2024-06-25T04:28:49.523" v="6289"/>
          <ac:spMkLst>
            <pc:docMk/>
            <pc:sldMk cId="901460649" sldId="257"/>
            <ac:spMk id="52" creationId="{BC86BE98-CB75-8781-232A-415DCA3EFDE1}"/>
          </ac:spMkLst>
        </pc:spChg>
        <pc:spChg chg="del mod">
          <ac:chgData name="菅原 匠也(sugawara-takuya.m60)" userId="fdeb31d3-bc10-4629-b92a-0ff8b9a39e80" providerId="ADAL" clId="{9619B1B5-7490-485F-9D86-450E0B4B9DB4}" dt="2024-06-25T04:29:51.347" v="6292" actId="478"/>
          <ac:spMkLst>
            <pc:docMk/>
            <pc:sldMk cId="901460649" sldId="257"/>
            <ac:spMk id="54" creationId="{94AF4CF0-DB15-A8C7-1E25-23514EA47F79}"/>
          </ac:spMkLst>
        </pc:spChg>
        <pc:picChg chg="add mod">
          <ac:chgData name="菅原 匠也(sugawara-takuya.m60)" userId="fdeb31d3-bc10-4629-b92a-0ff8b9a39e80" providerId="ADAL" clId="{9619B1B5-7490-485F-9D86-450E0B4B9DB4}" dt="2024-06-25T06:07:47.556" v="14676" actId="1035"/>
          <ac:picMkLst>
            <pc:docMk/>
            <pc:sldMk cId="901460649" sldId="257"/>
            <ac:picMk id="13" creationId="{7FF3CDA9-3058-AD45-3AD5-39465EA7D642}"/>
          </ac:picMkLst>
        </pc:picChg>
        <pc:picChg chg="add mod">
          <ac:chgData name="菅原 匠也(sugawara-takuya.m60)" userId="fdeb31d3-bc10-4629-b92a-0ff8b9a39e80" providerId="ADAL" clId="{9619B1B5-7490-485F-9D86-450E0B4B9DB4}" dt="2024-06-25T06:07:47.556" v="14676" actId="1035"/>
          <ac:picMkLst>
            <pc:docMk/>
            <pc:sldMk cId="901460649" sldId="257"/>
            <ac:picMk id="14" creationId="{4F9037E6-3BD4-5F4F-BB48-BD892D1EA45A}"/>
          </ac:picMkLst>
        </pc:picChg>
        <pc:picChg chg="add del mod">
          <ac:chgData name="菅原 匠也(sugawara-takuya.m60)" userId="fdeb31d3-bc10-4629-b92a-0ff8b9a39e80" providerId="ADAL" clId="{9619B1B5-7490-485F-9D86-450E0B4B9DB4}" dt="2024-06-25T02:36:22.531" v="2851" actId="478"/>
          <ac:picMkLst>
            <pc:docMk/>
            <pc:sldMk cId="901460649" sldId="257"/>
            <ac:picMk id="15" creationId="{F8D5CD1B-8933-B6D0-9D50-949A7996AE3C}"/>
          </ac:picMkLst>
        </pc:picChg>
        <pc:picChg chg="add mod">
          <ac:chgData name="菅原 匠也(sugawara-takuya.m60)" userId="fdeb31d3-bc10-4629-b92a-0ff8b9a39e80" providerId="ADAL" clId="{9619B1B5-7490-485F-9D86-450E0B4B9DB4}" dt="2024-06-25T06:07:47.556" v="14676" actId="1035"/>
          <ac:picMkLst>
            <pc:docMk/>
            <pc:sldMk cId="901460649" sldId="257"/>
            <ac:picMk id="17" creationId="{23B74F54-D779-FEA5-1E1C-5BF9CA73D254}"/>
          </ac:picMkLst>
        </pc:picChg>
        <pc:picChg chg="add del mod">
          <ac:chgData name="菅原 匠也(sugawara-takuya.m60)" userId="fdeb31d3-bc10-4629-b92a-0ff8b9a39e80" providerId="ADAL" clId="{9619B1B5-7490-485F-9D86-450E0B4B9DB4}" dt="2024-06-25T02:52:15.927" v="3184" actId="478"/>
          <ac:picMkLst>
            <pc:docMk/>
            <pc:sldMk cId="901460649" sldId="257"/>
            <ac:picMk id="37" creationId="{3EBF89FE-A461-02EE-78F8-6545611F2665}"/>
          </ac:picMkLst>
        </pc:picChg>
        <pc:picChg chg="add mod">
          <ac:chgData name="菅原 匠也(sugawara-takuya.m60)" userId="fdeb31d3-bc10-4629-b92a-0ff8b9a39e80" providerId="ADAL" clId="{9619B1B5-7490-485F-9D86-450E0B4B9DB4}" dt="2024-06-25T12:41:39.966" v="55289" actId="1076"/>
          <ac:picMkLst>
            <pc:docMk/>
            <pc:sldMk cId="901460649" sldId="257"/>
            <ac:picMk id="49" creationId="{F588908F-89D9-1104-3AE2-154609ECD204}"/>
          </ac:picMkLst>
        </pc:picChg>
        <pc:cxnChg chg="add mod ord">
          <ac:chgData name="菅原 匠也(sugawara-takuya.m60)" userId="fdeb31d3-bc10-4629-b92a-0ff8b9a39e80" providerId="ADAL" clId="{9619B1B5-7490-485F-9D86-450E0B4B9DB4}" dt="2024-06-25T06:07:47.556" v="14676" actId="1035"/>
          <ac:cxnSpMkLst>
            <pc:docMk/>
            <pc:sldMk cId="901460649" sldId="257"/>
            <ac:cxnSpMk id="26" creationId="{549C9221-98F0-D123-CB93-3A7E9F30B1DB}"/>
          </ac:cxnSpMkLst>
        </pc:cxnChg>
      </pc:sldChg>
      <pc:sldChg chg="addSp delSp modSp new mod">
        <pc:chgData name="菅原 匠也(sugawara-takuya.m60)" userId="fdeb31d3-bc10-4629-b92a-0ff8b9a39e80" providerId="ADAL" clId="{9619B1B5-7490-485F-9D86-450E0B4B9DB4}" dt="2024-06-25T11:12:05.911" v="42880" actId="14100"/>
        <pc:sldMkLst>
          <pc:docMk/>
          <pc:sldMk cId="3795804566" sldId="258"/>
        </pc:sldMkLst>
        <pc:spChg chg="del">
          <ac:chgData name="菅原 匠也(sugawara-takuya.m60)" userId="fdeb31d3-bc10-4629-b92a-0ff8b9a39e80" providerId="ADAL" clId="{9619B1B5-7490-485F-9D86-450E0B4B9DB4}" dt="2024-06-25T10:38:19.942" v="34616" actId="478"/>
          <ac:spMkLst>
            <pc:docMk/>
            <pc:sldMk cId="3795804566" sldId="258"/>
            <ac:spMk id="2" creationId="{F623FE83-9D5C-1704-2B9E-A2C12A0B344E}"/>
          </ac:spMkLst>
        </pc:spChg>
        <pc:spChg chg="del">
          <ac:chgData name="菅原 匠也(sugawara-takuya.m60)" userId="fdeb31d3-bc10-4629-b92a-0ff8b9a39e80" providerId="ADAL" clId="{9619B1B5-7490-485F-9D86-450E0B4B9DB4}" dt="2024-06-25T10:38:17.558" v="34615" actId="478"/>
          <ac:spMkLst>
            <pc:docMk/>
            <pc:sldMk cId="3795804566" sldId="258"/>
            <ac:spMk id="3" creationId="{813F4B79-6ADD-33C1-C68B-58861D7F5D0C}"/>
          </ac:spMkLst>
        </pc:spChg>
        <pc:spChg chg="del">
          <ac:chgData name="菅原 匠也(sugawara-takuya.m60)" userId="fdeb31d3-bc10-4629-b92a-0ff8b9a39e80" providerId="ADAL" clId="{9619B1B5-7490-485F-9D86-450E0B4B9DB4}" dt="2024-06-25T10:56:38.990" v="38780" actId="478"/>
          <ac:spMkLst>
            <pc:docMk/>
            <pc:sldMk cId="3795804566" sldId="258"/>
            <ac:spMk id="5" creationId="{51E195C2-077F-BB27-F59D-8C8A72994919}"/>
          </ac:spMkLst>
        </pc:spChg>
        <pc:spChg chg="add mod">
          <ac:chgData name="菅原 匠也(sugawara-takuya.m60)" userId="fdeb31d3-bc10-4629-b92a-0ff8b9a39e80" providerId="ADAL" clId="{9619B1B5-7490-485F-9D86-450E0B4B9DB4}" dt="2024-06-25T10:46:32.556" v="37139" actId="20577"/>
          <ac:spMkLst>
            <pc:docMk/>
            <pc:sldMk cId="3795804566" sldId="258"/>
            <ac:spMk id="6" creationId="{3C5E04AE-27D4-F24B-871B-7098CF170DDF}"/>
          </ac:spMkLst>
        </pc:spChg>
        <pc:spChg chg="add mod">
          <ac:chgData name="菅原 匠也(sugawara-takuya.m60)" userId="fdeb31d3-bc10-4629-b92a-0ff8b9a39e80" providerId="ADAL" clId="{9619B1B5-7490-485F-9D86-450E0B4B9DB4}" dt="2024-06-25T10:47:25.298" v="37184"/>
          <ac:spMkLst>
            <pc:docMk/>
            <pc:sldMk cId="3795804566" sldId="258"/>
            <ac:spMk id="7" creationId="{E90BFB39-D674-8253-92AD-39F1990802B7}"/>
          </ac:spMkLst>
        </pc:spChg>
        <pc:spChg chg="add mod">
          <ac:chgData name="菅原 匠也(sugawara-takuya.m60)" userId="fdeb31d3-bc10-4629-b92a-0ff8b9a39e80" providerId="ADAL" clId="{9619B1B5-7490-485F-9D86-450E0B4B9DB4}" dt="2024-06-25T10:54:19.630" v="38039" actId="20577"/>
          <ac:spMkLst>
            <pc:docMk/>
            <pc:sldMk cId="3795804566" sldId="258"/>
            <ac:spMk id="8" creationId="{0065FE2A-1803-D23C-1B49-E1E41D6C40D7}"/>
          </ac:spMkLst>
        </pc:spChg>
        <pc:spChg chg="add mod">
          <ac:chgData name="菅原 匠也(sugawara-takuya.m60)" userId="fdeb31d3-bc10-4629-b92a-0ff8b9a39e80" providerId="ADAL" clId="{9619B1B5-7490-485F-9D86-450E0B4B9DB4}" dt="2024-06-25T10:56:30.388" v="38779"/>
          <ac:spMkLst>
            <pc:docMk/>
            <pc:sldMk cId="3795804566" sldId="258"/>
            <ac:spMk id="9" creationId="{0F366083-6471-BD24-2A4B-D1A34AAB5CE6}"/>
          </ac:spMkLst>
        </pc:spChg>
        <pc:spChg chg="add mod">
          <ac:chgData name="菅原 匠也(sugawara-takuya.m60)" userId="fdeb31d3-bc10-4629-b92a-0ff8b9a39e80" providerId="ADAL" clId="{9619B1B5-7490-485F-9D86-450E0B4B9DB4}" dt="2024-06-25T10:57:33.263" v="38882"/>
          <ac:spMkLst>
            <pc:docMk/>
            <pc:sldMk cId="3795804566" sldId="258"/>
            <ac:spMk id="10" creationId="{14306367-7CF0-F586-BB7F-5111D9C09735}"/>
          </ac:spMkLst>
        </pc:spChg>
        <pc:spChg chg="add mod">
          <ac:chgData name="菅原 匠也(sugawara-takuya.m60)" userId="fdeb31d3-bc10-4629-b92a-0ff8b9a39e80" providerId="ADAL" clId="{9619B1B5-7490-485F-9D86-450E0B4B9DB4}" dt="2024-06-25T10:57:49.654" v="38914"/>
          <ac:spMkLst>
            <pc:docMk/>
            <pc:sldMk cId="3795804566" sldId="258"/>
            <ac:spMk id="11" creationId="{2D33F3F9-EE53-9E82-D477-BC1C3055465A}"/>
          </ac:spMkLst>
        </pc:spChg>
        <pc:spChg chg="add mod">
          <ac:chgData name="菅原 匠也(sugawara-takuya.m60)" userId="fdeb31d3-bc10-4629-b92a-0ff8b9a39e80" providerId="ADAL" clId="{9619B1B5-7490-485F-9D86-450E0B4B9DB4}" dt="2024-06-25T11:07:55.081" v="42049" actId="1035"/>
          <ac:spMkLst>
            <pc:docMk/>
            <pc:sldMk cId="3795804566" sldId="258"/>
            <ac:spMk id="12" creationId="{1CAB5835-7F6F-43F6-19A4-EBE49FFAD898}"/>
          </ac:spMkLst>
        </pc:spChg>
        <pc:spChg chg="add mod">
          <ac:chgData name="菅原 匠也(sugawara-takuya.m60)" userId="fdeb31d3-bc10-4629-b92a-0ff8b9a39e80" providerId="ADAL" clId="{9619B1B5-7490-485F-9D86-450E0B4B9DB4}" dt="2024-06-25T11:08:23.615" v="42092" actId="1035"/>
          <ac:spMkLst>
            <pc:docMk/>
            <pc:sldMk cId="3795804566" sldId="258"/>
            <ac:spMk id="13" creationId="{C9B53EE7-612B-A69A-0BE1-C250FD8A4E22}"/>
          </ac:spMkLst>
        </pc:spChg>
        <pc:spChg chg="add mod">
          <ac:chgData name="菅原 匠也(sugawara-takuya.m60)" userId="fdeb31d3-bc10-4629-b92a-0ff8b9a39e80" providerId="ADAL" clId="{9619B1B5-7490-485F-9D86-450E0B4B9DB4}" dt="2024-06-25T11:08:07.473" v="42068" actId="1035"/>
          <ac:spMkLst>
            <pc:docMk/>
            <pc:sldMk cId="3795804566" sldId="258"/>
            <ac:spMk id="14" creationId="{9E2579FD-11C8-0BCB-0BE1-FA0F3288C2E9}"/>
          </ac:spMkLst>
        </pc:spChg>
        <pc:spChg chg="add mod">
          <ac:chgData name="菅原 匠也(sugawara-takuya.m60)" userId="fdeb31d3-bc10-4629-b92a-0ff8b9a39e80" providerId="ADAL" clId="{9619B1B5-7490-485F-9D86-450E0B4B9DB4}" dt="2024-06-25T11:08:13.018" v="42078" actId="1035"/>
          <ac:spMkLst>
            <pc:docMk/>
            <pc:sldMk cId="3795804566" sldId="258"/>
            <ac:spMk id="15" creationId="{D91188FC-E0BA-5F78-1E04-FC9A5D395586}"/>
          </ac:spMkLst>
        </pc:spChg>
        <pc:spChg chg="add mod">
          <ac:chgData name="菅原 匠也(sugawara-takuya.m60)" userId="fdeb31d3-bc10-4629-b92a-0ff8b9a39e80" providerId="ADAL" clId="{9619B1B5-7490-485F-9D86-450E0B4B9DB4}" dt="2024-06-25T11:08:17.990" v="42090" actId="1035"/>
          <ac:spMkLst>
            <pc:docMk/>
            <pc:sldMk cId="3795804566" sldId="258"/>
            <ac:spMk id="16" creationId="{8760C357-FFDD-31B9-5054-DBD0E77BDD6A}"/>
          </ac:spMkLst>
        </pc:spChg>
        <pc:spChg chg="add mod">
          <ac:chgData name="菅原 匠也(sugawara-takuya.m60)" userId="fdeb31d3-bc10-4629-b92a-0ff8b9a39e80" providerId="ADAL" clId="{9619B1B5-7490-485F-9D86-450E0B4B9DB4}" dt="2024-06-25T11:12:05.911" v="42880" actId="14100"/>
          <ac:spMkLst>
            <pc:docMk/>
            <pc:sldMk cId="3795804566" sldId="258"/>
            <ac:spMk id="17" creationId="{D3E07406-0B44-AD34-4B93-37E159517176}"/>
          </ac:spMkLst>
        </pc:spChg>
        <pc:spChg chg="add mod">
          <ac:chgData name="菅原 匠也(sugawara-takuya.m60)" userId="fdeb31d3-bc10-4629-b92a-0ff8b9a39e80" providerId="ADAL" clId="{9619B1B5-7490-485F-9D86-450E0B4B9DB4}" dt="2024-06-25T11:11:28.247" v="42871" actId="1035"/>
          <ac:spMkLst>
            <pc:docMk/>
            <pc:sldMk cId="3795804566" sldId="258"/>
            <ac:spMk id="18" creationId="{C47DBC8A-0E7E-1E6B-125E-6917F7A8C748}"/>
          </ac:spMkLst>
        </pc:spChg>
        <pc:spChg chg="add mod">
          <ac:chgData name="菅原 匠也(sugawara-takuya.m60)" userId="fdeb31d3-bc10-4629-b92a-0ff8b9a39e80" providerId="ADAL" clId="{9619B1B5-7490-485F-9D86-450E0B4B9DB4}" dt="2024-06-25T11:11:59.417" v="42879" actId="20577"/>
          <ac:spMkLst>
            <pc:docMk/>
            <pc:sldMk cId="3795804566" sldId="258"/>
            <ac:spMk id="19" creationId="{088C6F22-B6F6-F30A-E581-95FFE3C03272}"/>
          </ac:spMkLst>
        </pc:spChg>
      </pc:sldChg>
      <pc:sldChg chg="addSp delSp modSp new mod">
        <pc:chgData name="菅原 匠也(sugawara-takuya.m60)" userId="fdeb31d3-bc10-4629-b92a-0ff8b9a39e80" providerId="ADAL" clId="{9619B1B5-7490-485F-9D86-450E0B4B9DB4}" dt="2024-06-25T06:11:58.716" v="14894" actId="1037"/>
        <pc:sldMkLst>
          <pc:docMk/>
          <pc:sldMk cId="3809718534" sldId="259"/>
        </pc:sldMkLst>
        <pc:spChg chg="del">
          <ac:chgData name="菅原 匠也(sugawara-takuya.m60)" userId="fdeb31d3-bc10-4629-b92a-0ff8b9a39e80" providerId="ADAL" clId="{9619B1B5-7490-485F-9D86-450E0B4B9DB4}" dt="2024-06-25T04:31:03.246" v="6294" actId="478"/>
          <ac:spMkLst>
            <pc:docMk/>
            <pc:sldMk cId="3809718534" sldId="259"/>
            <ac:spMk id="2" creationId="{1C6F24E7-2E7F-02AE-F2A8-1CE49C1E2571}"/>
          </ac:spMkLst>
        </pc:spChg>
        <pc:spChg chg="del">
          <ac:chgData name="菅原 匠也(sugawara-takuya.m60)" userId="fdeb31d3-bc10-4629-b92a-0ff8b9a39e80" providerId="ADAL" clId="{9619B1B5-7490-485F-9D86-450E0B4B9DB4}" dt="2024-06-25T04:31:05.870" v="6295" actId="478"/>
          <ac:spMkLst>
            <pc:docMk/>
            <pc:sldMk cId="3809718534" sldId="259"/>
            <ac:spMk id="3" creationId="{2A6F98BB-45D8-8888-B502-9E9625720D3C}"/>
          </ac:spMkLst>
        </pc:spChg>
        <pc:spChg chg="del">
          <ac:chgData name="菅原 匠也(sugawara-takuya.m60)" userId="fdeb31d3-bc10-4629-b92a-0ff8b9a39e80" providerId="ADAL" clId="{9619B1B5-7490-485F-9D86-450E0B4B9DB4}" dt="2024-06-25T04:59:31.263" v="9209" actId="478"/>
          <ac:spMkLst>
            <pc:docMk/>
            <pc:sldMk cId="3809718534" sldId="259"/>
            <ac:spMk id="5" creationId="{866EE652-DCB8-7893-F01E-13ABD80279F6}"/>
          </ac:spMkLst>
        </pc:spChg>
        <pc:spChg chg="add mod">
          <ac:chgData name="菅原 匠也(sugawara-takuya.m60)" userId="fdeb31d3-bc10-4629-b92a-0ff8b9a39e80" providerId="ADAL" clId="{9619B1B5-7490-485F-9D86-450E0B4B9DB4}" dt="2024-06-25T06:08:13.328" v="14688" actId="1035"/>
          <ac:spMkLst>
            <pc:docMk/>
            <pc:sldMk cId="3809718534" sldId="259"/>
            <ac:spMk id="6" creationId="{AD423AB0-A5E2-C9C8-D16C-F926B4A915AB}"/>
          </ac:spMkLst>
        </pc:spChg>
        <pc:spChg chg="add mod">
          <ac:chgData name="菅原 匠也(sugawara-takuya.m60)" userId="fdeb31d3-bc10-4629-b92a-0ff8b9a39e80" providerId="ADAL" clId="{9619B1B5-7490-485F-9D86-450E0B4B9DB4}" dt="2024-06-25T06:08:13.328" v="14688" actId="1035"/>
          <ac:spMkLst>
            <pc:docMk/>
            <pc:sldMk cId="3809718534" sldId="259"/>
            <ac:spMk id="7" creationId="{D03666B3-4CDD-CDC9-50E5-711294BFAB10}"/>
          </ac:spMkLst>
        </pc:spChg>
        <pc:spChg chg="add mod">
          <ac:chgData name="菅原 匠也(sugawara-takuya.m60)" userId="fdeb31d3-bc10-4629-b92a-0ff8b9a39e80" providerId="ADAL" clId="{9619B1B5-7490-485F-9D86-450E0B4B9DB4}" dt="2024-06-25T06:08:13.328" v="14688" actId="1035"/>
          <ac:spMkLst>
            <pc:docMk/>
            <pc:sldMk cId="3809718534" sldId="259"/>
            <ac:spMk id="8" creationId="{49901884-68EC-C76D-F4ED-E0C228C3340C}"/>
          </ac:spMkLst>
        </pc:spChg>
        <pc:spChg chg="add mod">
          <ac:chgData name="菅原 匠也(sugawara-takuya.m60)" userId="fdeb31d3-bc10-4629-b92a-0ff8b9a39e80" providerId="ADAL" clId="{9619B1B5-7490-485F-9D86-450E0B4B9DB4}" dt="2024-06-25T06:08:13.328" v="14688" actId="1035"/>
          <ac:spMkLst>
            <pc:docMk/>
            <pc:sldMk cId="3809718534" sldId="259"/>
            <ac:spMk id="9" creationId="{43F1B06E-2E27-37CF-113B-8A103011A27A}"/>
          </ac:spMkLst>
        </pc:spChg>
        <pc:spChg chg="add mod">
          <ac:chgData name="菅原 匠也(sugawara-takuya.m60)" userId="fdeb31d3-bc10-4629-b92a-0ff8b9a39e80" providerId="ADAL" clId="{9619B1B5-7490-485F-9D86-450E0B4B9DB4}" dt="2024-06-25T06:08:41.341" v="14709" actId="1035"/>
          <ac:spMkLst>
            <pc:docMk/>
            <pc:sldMk cId="3809718534" sldId="259"/>
            <ac:spMk id="10" creationId="{F2F59C26-C8A9-174A-FC2B-83752861294B}"/>
          </ac:spMkLst>
        </pc:spChg>
        <pc:spChg chg="add mod">
          <ac:chgData name="菅原 匠也(sugawara-takuya.m60)" userId="fdeb31d3-bc10-4629-b92a-0ff8b9a39e80" providerId="ADAL" clId="{9619B1B5-7490-485F-9D86-450E0B4B9DB4}" dt="2024-06-25T06:08:50.141" v="14722" actId="1036"/>
          <ac:spMkLst>
            <pc:docMk/>
            <pc:sldMk cId="3809718534" sldId="259"/>
            <ac:spMk id="11" creationId="{555151E1-1F2F-3705-7E3C-098253C3EEF5}"/>
          </ac:spMkLst>
        </pc:spChg>
        <pc:spChg chg="add mod">
          <ac:chgData name="菅原 匠也(sugawara-takuya.m60)" userId="fdeb31d3-bc10-4629-b92a-0ff8b9a39e80" providerId="ADAL" clId="{9619B1B5-7490-485F-9D86-450E0B4B9DB4}" dt="2024-06-25T06:08:55.684" v="14736" actId="1036"/>
          <ac:spMkLst>
            <pc:docMk/>
            <pc:sldMk cId="3809718534" sldId="259"/>
            <ac:spMk id="12" creationId="{29ABD747-E143-A77E-9501-40426D4989C5}"/>
          </ac:spMkLst>
        </pc:spChg>
        <pc:spChg chg="add mod">
          <ac:chgData name="菅原 匠也(sugawara-takuya.m60)" userId="fdeb31d3-bc10-4629-b92a-0ff8b9a39e80" providerId="ADAL" clId="{9619B1B5-7490-485F-9D86-450E0B4B9DB4}" dt="2024-06-25T06:09:07.699" v="14753" actId="1035"/>
          <ac:spMkLst>
            <pc:docMk/>
            <pc:sldMk cId="3809718534" sldId="259"/>
            <ac:spMk id="14" creationId="{6BD638C7-15D7-7C2D-F802-CF8FCE73C2DD}"/>
          </ac:spMkLst>
        </pc:spChg>
        <pc:spChg chg="add mod">
          <ac:chgData name="菅原 匠也(sugawara-takuya.m60)" userId="fdeb31d3-bc10-4629-b92a-0ff8b9a39e80" providerId="ADAL" clId="{9619B1B5-7490-485F-9D86-450E0B4B9DB4}" dt="2024-06-25T06:09:22.707" v="14775" actId="1035"/>
          <ac:spMkLst>
            <pc:docMk/>
            <pc:sldMk cId="3809718534" sldId="259"/>
            <ac:spMk id="15" creationId="{1E6D99EE-E22E-A30A-A153-B82A825B7789}"/>
          </ac:spMkLst>
        </pc:spChg>
        <pc:spChg chg="add mod">
          <ac:chgData name="菅原 匠也(sugawara-takuya.m60)" userId="fdeb31d3-bc10-4629-b92a-0ff8b9a39e80" providerId="ADAL" clId="{9619B1B5-7490-485F-9D86-450E0B4B9DB4}" dt="2024-06-25T06:09:22.707" v="14775" actId="1035"/>
          <ac:spMkLst>
            <pc:docMk/>
            <pc:sldMk cId="3809718534" sldId="259"/>
            <ac:spMk id="16" creationId="{3555E841-6473-9995-AF49-968129595A06}"/>
          </ac:spMkLst>
        </pc:spChg>
        <pc:spChg chg="add mod">
          <ac:chgData name="菅原 匠也(sugawara-takuya.m60)" userId="fdeb31d3-bc10-4629-b92a-0ff8b9a39e80" providerId="ADAL" clId="{9619B1B5-7490-485F-9D86-450E0B4B9DB4}" dt="2024-06-25T06:11:49.641" v="14867" actId="14100"/>
          <ac:spMkLst>
            <pc:docMk/>
            <pc:sldMk cId="3809718534" sldId="259"/>
            <ac:spMk id="17" creationId="{C8C5F8CC-ADA8-9288-9060-BD8990561ADC}"/>
          </ac:spMkLst>
        </pc:spChg>
        <pc:spChg chg="add mod">
          <ac:chgData name="菅原 匠也(sugawara-takuya.m60)" userId="fdeb31d3-bc10-4629-b92a-0ff8b9a39e80" providerId="ADAL" clId="{9619B1B5-7490-485F-9D86-450E0B4B9DB4}" dt="2024-06-25T06:11:58.716" v="14894" actId="1037"/>
          <ac:spMkLst>
            <pc:docMk/>
            <pc:sldMk cId="3809718534" sldId="259"/>
            <ac:spMk id="18" creationId="{02EEA964-D64E-9BD3-4CEB-5E66DE03E7AE}"/>
          </ac:spMkLst>
        </pc:spChg>
        <pc:spChg chg="add mod">
          <ac:chgData name="菅原 匠也(sugawara-takuya.m60)" userId="fdeb31d3-bc10-4629-b92a-0ff8b9a39e80" providerId="ADAL" clId="{9619B1B5-7490-485F-9D86-450E0B4B9DB4}" dt="2024-06-25T06:10:48.603" v="14828" actId="1035"/>
          <ac:spMkLst>
            <pc:docMk/>
            <pc:sldMk cId="3809718534" sldId="259"/>
            <ac:spMk id="19" creationId="{DD939B82-A762-B3B6-73DA-6AF1B93A919B}"/>
          </ac:spMkLst>
        </pc:spChg>
        <pc:spChg chg="add mod">
          <ac:chgData name="菅原 匠也(sugawara-takuya.m60)" userId="fdeb31d3-bc10-4629-b92a-0ff8b9a39e80" providerId="ADAL" clId="{9619B1B5-7490-485F-9D86-450E0B4B9DB4}" dt="2024-06-25T06:11:09.388" v="14839" actId="1036"/>
          <ac:spMkLst>
            <pc:docMk/>
            <pc:sldMk cId="3809718534" sldId="259"/>
            <ac:spMk id="20" creationId="{750F8958-304B-EFFF-8308-098F67A08911}"/>
          </ac:spMkLst>
        </pc:spChg>
        <pc:spChg chg="add mod">
          <ac:chgData name="菅原 匠也(sugawara-takuya.m60)" userId="fdeb31d3-bc10-4629-b92a-0ff8b9a39e80" providerId="ADAL" clId="{9619B1B5-7490-485F-9D86-450E0B4B9DB4}" dt="2024-06-25T06:11:27.493" v="14865" actId="14100"/>
          <ac:spMkLst>
            <pc:docMk/>
            <pc:sldMk cId="3809718534" sldId="259"/>
            <ac:spMk id="21" creationId="{66861A18-06D0-157C-9AE0-E8CB5D6D5621}"/>
          </ac:spMkLst>
        </pc:spChg>
        <pc:graphicFrameChg chg="add mod modGraphic">
          <ac:chgData name="菅原 匠也(sugawara-takuya.m60)" userId="fdeb31d3-bc10-4629-b92a-0ff8b9a39e80" providerId="ADAL" clId="{9619B1B5-7490-485F-9D86-450E0B4B9DB4}" dt="2024-06-25T06:09:28.027" v="14776" actId="14100"/>
          <ac:graphicFrameMkLst>
            <pc:docMk/>
            <pc:sldMk cId="3809718534" sldId="259"/>
            <ac:graphicFrameMk id="13" creationId="{8B06C0CC-8EED-1AFC-2D96-A29036FDCAB1}"/>
          </ac:graphicFrameMkLst>
        </pc:graphicFrameChg>
      </pc:sldChg>
      <pc:sldChg chg="addSp delSp modSp new mod">
        <pc:chgData name="菅原 匠也(sugawara-takuya.m60)" userId="fdeb31d3-bc10-4629-b92a-0ff8b9a39e80" providerId="ADAL" clId="{9619B1B5-7490-485F-9D86-450E0B4B9DB4}" dt="2024-06-25T08:08:13.920" v="25259" actId="1036"/>
        <pc:sldMkLst>
          <pc:docMk/>
          <pc:sldMk cId="1720838321" sldId="260"/>
        </pc:sldMkLst>
        <pc:spChg chg="del">
          <ac:chgData name="菅原 匠也(sugawara-takuya.m60)" userId="fdeb31d3-bc10-4629-b92a-0ff8b9a39e80" providerId="ADAL" clId="{9619B1B5-7490-485F-9D86-450E0B4B9DB4}" dt="2024-06-25T06:12:43.496" v="14895" actId="478"/>
          <ac:spMkLst>
            <pc:docMk/>
            <pc:sldMk cId="1720838321" sldId="260"/>
            <ac:spMk id="2" creationId="{57DBA1E0-AFA0-2A4F-70B8-AE3AB6E7169C}"/>
          </ac:spMkLst>
        </pc:spChg>
        <pc:spChg chg="del">
          <ac:chgData name="菅原 匠也(sugawara-takuya.m60)" userId="fdeb31d3-bc10-4629-b92a-0ff8b9a39e80" providerId="ADAL" clId="{9619B1B5-7490-485F-9D86-450E0B4B9DB4}" dt="2024-06-25T06:12:45.184" v="14896" actId="478"/>
          <ac:spMkLst>
            <pc:docMk/>
            <pc:sldMk cId="1720838321" sldId="260"/>
            <ac:spMk id="3" creationId="{3816D191-43CF-902E-DFE5-D1D54B167CCF}"/>
          </ac:spMkLst>
        </pc:spChg>
        <pc:spChg chg="del">
          <ac:chgData name="菅原 匠也(sugawara-takuya.m60)" userId="fdeb31d3-bc10-4629-b92a-0ff8b9a39e80" providerId="ADAL" clId="{9619B1B5-7490-485F-9D86-450E0B4B9DB4}" dt="2024-06-25T06:55:05.124" v="20132" actId="478"/>
          <ac:spMkLst>
            <pc:docMk/>
            <pc:sldMk cId="1720838321" sldId="260"/>
            <ac:spMk id="5" creationId="{8E94D5D5-7822-248A-94FF-0A757C79815B}"/>
          </ac:spMkLst>
        </pc:spChg>
        <pc:spChg chg="add mod">
          <ac:chgData name="菅原 匠也(sugawara-takuya.m60)" userId="fdeb31d3-bc10-4629-b92a-0ff8b9a39e80" providerId="ADAL" clId="{9619B1B5-7490-485F-9D86-450E0B4B9DB4}" dt="2024-06-25T08:04:58.493" v="25234" actId="1035"/>
          <ac:spMkLst>
            <pc:docMk/>
            <pc:sldMk cId="1720838321" sldId="260"/>
            <ac:spMk id="6" creationId="{F454BB0D-4D01-598C-9788-FAB629D814D7}"/>
          </ac:spMkLst>
        </pc:spChg>
        <pc:spChg chg="add mod">
          <ac:chgData name="菅原 匠也(sugawara-takuya.m60)" userId="fdeb31d3-bc10-4629-b92a-0ff8b9a39e80" providerId="ADAL" clId="{9619B1B5-7490-485F-9D86-450E0B4B9DB4}" dt="2024-06-25T08:04:58.493" v="25234" actId="1035"/>
          <ac:spMkLst>
            <pc:docMk/>
            <pc:sldMk cId="1720838321" sldId="260"/>
            <ac:spMk id="7" creationId="{1B7B434B-D13E-44DD-0378-DE1F12E6BDA6}"/>
          </ac:spMkLst>
        </pc:spChg>
        <pc:spChg chg="add mod">
          <ac:chgData name="菅原 匠也(sugawara-takuya.m60)" userId="fdeb31d3-bc10-4629-b92a-0ff8b9a39e80" providerId="ADAL" clId="{9619B1B5-7490-485F-9D86-450E0B4B9DB4}" dt="2024-06-25T08:04:58.493" v="25234" actId="1035"/>
          <ac:spMkLst>
            <pc:docMk/>
            <pc:sldMk cId="1720838321" sldId="260"/>
            <ac:spMk id="8" creationId="{6DEF4213-E8D6-BA64-58D2-1BF824464BCD}"/>
          </ac:spMkLst>
        </pc:spChg>
        <pc:spChg chg="add mod">
          <ac:chgData name="菅原 匠也(sugawara-takuya.m60)" userId="fdeb31d3-bc10-4629-b92a-0ff8b9a39e80" providerId="ADAL" clId="{9619B1B5-7490-485F-9D86-450E0B4B9DB4}" dt="2024-06-25T08:04:58.493" v="25234" actId="1035"/>
          <ac:spMkLst>
            <pc:docMk/>
            <pc:sldMk cId="1720838321" sldId="260"/>
            <ac:spMk id="9" creationId="{6E4F6DB8-1680-A8E9-26F0-8B65453B15C0}"/>
          </ac:spMkLst>
        </pc:spChg>
        <pc:spChg chg="add mod">
          <ac:chgData name="菅原 匠也(sugawara-takuya.m60)" userId="fdeb31d3-bc10-4629-b92a-0ff8b9a39e80" providerId="ADAL" clId="{9619B1B5-7490-485F-9D86-450E0B4B9DB4}" dt="2024-06-25T08:04:58.493" v="25234" actId="1035"/>
          <ac:spMkLst>
            <pc:docMk/>
            <pc:sldMk cId="1720838321" sldId="260"/>
            <ac:spMk id="10" creationId="{1A4B4FA8-86D3-C53F-871C-CF5A08F50D08}"/>
          </ac:spMkLst>
        </pc:spChg>
        <pc:spChg chg="add mod">
          <ac:chgData name="菅原 匠也(sugawara-takuya.m60)" userId="fdeb31d3-bc10-4629-b92a-0ff8b9a39e80" providerId="ADAL" clId="{9619B1B5-7490-485F-9D86-450E0B4B9DB4}" dt="2024-06-25T08:07:45.114" v="25246" actId="948"/>
          <ac:spMkLst>
            <pc:docMk/>
            <pc:sldMk cId="1720838321" sldId="260"/>
            <ac:spMk id="11" creationId="{EA08C4E8-BD08-D362-62AA-EEFE2FCC990C}"/>
          </ac:spMkLst>
        </pc:spChg>
        <pc:spChg chg="add mod">
          <ac:chgData name="菅原 匠也(sugawara-takuya.m60)" userId="fdeb31d3-bc10-4629-b92a-0ff8b9a39e80" providerId="ADAL" clId="{9619B1B5-7490-485F-9D86-450E0B4B9DB4}" dt="2024-06-25T08:04:58.493" v="25234" actId="1035"/>
          <ac:spMkLst>
            <pc:docMk/>
            <pc:sldMk cId="1720838321" sldId="260"/>
            <ac:spMk id="12" creationId="{BB112D64-4C0A-7711-B277-0A5F3D318638}"/>
          </ac:spMkLst>
        </pc:spChg>
        <pc:spChg chg="add mod">
          <ac:chgData name="菅原 匠也(sugawara-takuya.m60)" userId="fdeb31d3-bc10-4629-b92a-0ff8b9a39e80" providerId="ADAL" clId="{9619B1B5-7490-485F-9D86-450E0B4B9DB4}" dt="2024-06-25T08:04:58.493" v="25234" actId="1035"/>
          <ac:spMkLst>
            <pc:docMk/>
            <pc:sldMk cId="1720838321" sldId="260"/>
            <ac:spMk id="13" creationId="{5DE0850B-AC54-3D4E-3848-B0F371210703}"/>
          </ac:spMkLst>
        </pc:spChg>
        <pc:spChg chg="add mod">
          <ac:chgData name="菅原 匠也(sugawara-takuya.m60)" userId="fdeb31d3-bc10-4629-b92a-0ff8b9a39e80" providerId="ADAL" clId="{9619B1B5-7490-485F-9D86-450E0B4B9DB4}" dt="2024-06-25T08:08:09.185" v="25256" actId="1036"/>
          <ac:spMkLst>
            <pc:docMk/>
            <pc:sldMk cId="1720838321" sldId="260"/>
            <ac:spMk id="14" creationId="{841A636F-A360-31F5-2968-836FD16C2F74}"/>
          </ac:spMkLst>
        </pc:spChg>
        <pc:spChg chg="add mod">
          <ac:chgData name="菅原 匠也(sugawara-takuya.m60)" userId="fdeb31d3-bc10-4629-b92a-0ff8b9a39e80" providerId="ADAL" clId="{9619B1B5-7490-485F-9D86-450E0B4B9DB4}" dt="2024-06-25T08:04:58.493" v="25234" actId="1035"/>
          <ac:spMkLst>
            <pc:docMk/>
            <pc:sldMk cId="1720838321" sldId="260"/>
            <ac:spMk id="15" creationId="{019C0E27-F8E6-C9AE-F76F-FC18ED772511}"/>
          </ac:spMkLst>
        </pc:spChg>
        <pc:spChg chg="add mod">
          <ac:chgData name="菅原 匠也(sugawara-takuya.m60)" userId="fdeb31d3-bc10-4629-b92a-0ff8b9a39e80" providerId="ADAL" clId="{9619B1B5-7490-485F-9D86-450E0B4B9DB4}" dt="2024-06-25T08:04:58.493" v="25234" actId="1035"/>
          <ac:spMkLst>
            <pc:docMk/>
            <pc:sldMk cId="1720838321" sldId="260"/>
            <ac:spMk id="16" creationId="{D346075B-E4AE-28AC-8285-222B4DE7EFA8}"/>
          </ac:spMkLst>
        </pc:spChg>
        <pc:spChg chg="add mod">
          <ac:chgData name="菅原 匠也(sugawara-takuya.m60)" userId="fdeb31d3-bc10-4629-b92a-0ff8b9a39e80" providerId="ADAL" clId="{9619B1B5-7490-485F-9D86-450E0B4B9DB4}" dt="2024-06-25T08:08:09.185" v="25256" actId="1036"/>
          <ac:spMkLst>
            <pc:docMk/>
            <pc:sldMk cId="1720838321" sldId="260"/>
            <ac:spMk id="17" creationId="{D2671ED5-EFBD-1E57-47E3-BEDAEEA58E7A}"/>
          </ac:spMkLst>
        </pc:spChg>
        <pc:spChg chg="add del mod">
          <ac:chgData name="菅原 匠也(sugawara-takuya.m60)" userId="fdeb31d3-bc10-4629-b92a-0ff8b9a39e80" providerId="ADAL" clId="{9619B1B5-7490-485F-9D86-450E0B4B9DB4}" dt="2024-06-25T07:47:20.111" v="24175" actId="478"/>
          <ac:spMkLst>
            <pc:docMk/>
            <pc:sldMk cId="1720838321" sldId="260"/>
            <ac:spMk id="18" creationId="{092D9CAE-CDFD-2FA2-5CDD-A5298239D612}"/>
          </ac:spMkLst>
        </pc:spChg>
        <pc:spChg chg="add mod">
          <ac:chgData name="菅原 匠也(sugawara-takuya.m60)" userId="fdeb31d3-bc10-4629-b92a-0ff8b9a39e80" providerId="ADAL" clId="{9619B1B5-7490-485F-9D86-450E0B4B9DB4}" dt="2024-06-25T08:04:58.493" v="25234" actId="1035"/>
          <ac:spMkLst>
            <pc:docMk/>
            <pc:sldMk cId="1720838321" sldId="260"/>
            <ac:spMk id="19" creationId="{653B8F32-E256-F9C2-D0D3-5444911FD6C7}"/>
          </ac:spMkLst>
        </pc:spChg>
        <pc:spChg chg="add del mod">
          <ac:chgData name="菅原 匠也(sugawara-takuya.m60)" userId="fdeb31d3-bc10-4629-b92a-0ff8b9a39e80" providerId="ADAL" clId="{9619B1B5-7490-485F-9D86-450E0B4B9DB4}" dt="2024-06-25T08:04:58.493" v="25234" actId="1035"/>
          <ac:spMkLst>
            <pc:docMk/>
            <pc:sldMk cId="1720838321" sldId="260"/>
            <ac:spMk id="20" creationId="{0A9F0F17-AD05-3623-4D82-C208489CDBDF}"/>
          </ac:spMkLst>
        </pc:spChg>
        <pc:spChg chg="add mod">
          <ac:chgData name="菅原 匠也(sugawara-takuya.m60)" userId="fdeb31d3-bc10-4629-b92a-0ff8b9a39e80" providerId="ADAL" clId="{9619B1B5-7490-485F-9D86-450E0B4B9DB4}" dt="2024-06-25T08:04:58.493" v="25234" actId="1035"/>
          <ac:spMkLst>
            <pc:docMk/>
            <pc:sldMk cId="1720838321" sldId="260"/>
            <ac:spMk id="21" creationId="{B6A86974-990E-D6AF-2ABB-DD0F737C677F}"/>
          </ac:spMkLst>
        </pc:spChg>
        <pc:spChg chg="add mod">
          <ac:chgData name="菅原 匠也(sugawara-takuya.m60)" userId="fdeb31d3-bc10-4629-b92a-0ff8b9a39e80" providerId="ADAL" clId="{9619B1B5-7490-485F-9D86-450E0B4B9DB4}" dt="2024-06-25T08:04:58.493" v="25234" actId="1035"/>
          <ac:spMkLst>
            <pc:docMk/>
            <pc:sldMk cId="1720838321" sldId="260"/>
            <ac:spMk id="22" creationId="{C48B2696-84C5-B239-32FD-49B4DA150324}"/>
          </ac:spMkLst>
        </pc:spChg>
        <pc:spChg chg="add mod">
          <ac:chgData name="菅原 匠也(sugawara-takuya.m60)" userId="fdeb31d3-bc10-4629-b92a-0ff8b9a39e80" providerId="ADAL" clId="{9619B1B5-7490-485F-9D86-450E0B4B9DB4}" dt="2024-06-25T08:04:58.493" v="25234" actId="1035"/>
          <ac:spMkLst>
            <pc:docMk/>
            <pc:sldMk cId="1720838321" sldId="260"/>
            <ac:spMk id="23" creationId="{CF8440DE-802F-D566-C6B3-969E1850004D}"/>
          </ac:spMkLst>
        </pc:spChg>
        <pc:spChg chg="add mod">
          <ac:chgData name="菅原 匠也(sugawara-takuya.m60)" userId="fdeb31d3-bc10-4629-b92a-0ff8b9a39e80" providerId="ADAL" clId="{9619B1B5-7490-485F-9D86-450E0B4B9DB4}" dt="2024-06-25T08:04:58.493" v="25234" actId="1035"/>
          <ac:spMkLst>
            <pc:docMk/>
            <pc:sldMk cId="1720838321" sldId="260"/>
            <ac:spMk id="24" creationId="{ECFC0B98-4E27-EB43-C44D-BAB36549B710}"/>
          </ac:spMkLst>
        </pc:spChg>
        <pc:spChg chg="add mod">
          <ac:chgData name="菅原 匠也(sugawara-takuya.m60)" userId="fdeb31d3-bc10-4629-b92a-0ff8b9a39e80" providerId="ADAL" clId="{9619B1B5-7490-485F-9D86-450E0B4B9DB4}" dt="2024-06-25T08:04:58.493" v="25234" actId="1035"/>
          <ac:spMkLst>
            <pc:docMk/>
            <pc:sldMk cId="1720838321" sldId="260"/>
            <ac:spMk id="25" creationId="{4F98AE39-0BFA-D09D-F593-F6323FCDED38}"/>
          </ac:spMkLst>
        </pc:spChg>
        <pc:spChg chg="add mod">
          <ac:chgData name="菅原 匠也(sugawara-takuya.m60)" userId="fdeb31d3-bc10-4629-b92a-0ff8b9a39e80" providerId="ADAL" clId="{9619B1B5-7490-485F-9D86-450E0B4B9DB4}" dt="2024-06-25T08:04:58.493" v="25234" actId="1035"/>
          <ac:spMkLst>
            <pc:docMk/>
            <pc:sldMk cId="1720838321" sldId="260"/>
            <ac:spMk id="26" creationId="{12091682-89AC-D33B-EF30-654CE21A9E96}"/>
          </ac:spMkLst>
        </pc:spChg>
        <pc:spChg chg="add mod">
          <ac:chgData name="菅原 匠也(sugawara-takuya.m60)" userId="fdeb31d3-bc10-4629-b92a-0ff8b9a39e80" providerId="ADAL" clId="{9619B1B5-7490-485F-9D86-450E0B4B9DB4}" dt="2024-06-25T08:04:58.493" v="25234" actId="1035"/>
          <ac:spMkLst>
            <pc:docMk/>
            <pc:sldMk cId="1720838321" sldId="260"/>
            <ac:spMk id="27" creationId="{E9EF7405-4D25-4C89-F17A-2C0BCED37506}"/>
          </ac:spMkLst>
        </pc:spChg>
        <pc:spChg chg="add mod">
          <ac:chgData name="菅原 匠也(sugawara-takuya.m60)" userId="fdeb31d3-bc10-4629-b92a-0ff8b9a39e80" providerId="ADAL" clId="{9619B1B5-7490-485F-9D86-450E0B4B9DB4}" dt="2024-06-25T08:04:58.493" v="25234" actId="1035"/>
          <ac:spMkLst>
            <pc:docMk/>
            <pc:sldMk cId="1720838321" sldId="260"/>
            <ac:spMk id="28" creationId="{05FCEA09-B54B-F88D-BDD3-BB8E0A36A5A9}"/>
          </ac:spMkLst>
        </pc:spChg>
        <pc:spChg chg="add mod">
          <ac:chgData name="菅原 匠也(sugawara-takuya.m60)" userId="fdeb31d3-bc10-4629-b92a-0ff8b9a39e80" providerId="ADAL" clId="{9619B1B5-7490-485F-9D86-450E0B4B9DB4}" dt="2024-06-25T08:04:58.493" v="25234" actId="1035"/>
          <ac:spMkLst>
            <pc:docMk/>
            <pc:sldMk cId="1720838321" sldId="260"/>
            <ac:spMk id="29" creationId="{5EB70854-9AAF-74B4-FA24-02E06172440B}"/>
          </ac:spMkLst>
        </pc:spChg>
        <pc:spChg chg="add mod">
          <ac:chgData name="菅原 匠也(sugawara-takuya.m60)" userId="fdeb31d3-bc10-4629-b92a-0ff8b9a39e80" providerId="ADAL" clId="{9619B1B5-7490-485F-9D86-450E0B4B9DB4}" dt="2024-06-25T08:08:13.920" v="25259" actId="1036"/>
          <ac:spMkLst>
            <pc:docMk/>
            <pc:sldMk cId="1720838321" sldId="260"/>
            <ac:spMk id="30" creationId="{34829F25-80A3-3A15-F495-0F5F7C78367C}"/>
          </ac:spMkLst>
        </pc:spChg>
        <pc:spChg chg="add mod">
          <ac:chgData name="菅原 匠也(sugawara-takuya.m60)" userId="fdeb31d3-bc10-4629-b92a-0ff8b9a39e80" providerId="ADAL" clId="{9619B1B5-7490-485F-9D86-450E0B4B9DB4}" dt="2024-06-25T08:04:58.493" v="25234" actId="1035"/>
          <ac:spMkLst>
            <pc:docMk/>
            <pc:sldMk cId="1720838321" sldId="260"/>
            <ac:spMk id="31" creationId="{45D85CA2-0507-3154-5A44-7BC9CF4116B2}"/>
          </ac:spMkLst>
        </pc:spChg>
        <pc:spChg chg="add mod">
          <ac:chgData name="菅原 匠也(sugawara-takuya.m60)" userId="fdeb31d3-bc10-4629-b92a-0ff8b9a39e80" providerId="ADAL" clId="{9619B1B5-7490-485F-9D86-450E0B4B9DB4}" dt="2024-06-25T08:04:58.493" v="25234" actId="1035"/>
          <ac:spMkLst>
            <pc:docMk/>
            <pc:sldMk cId="1720838321" sldId="260"/>
            <ac:spMk id="32" creationId="{D97FA501-58F1-0B3E-8B36-9247C8DDB05C}"/>
          </ac:spMkLst>
        </pc:spChg>
        <pc:spChg chg="add mod">
          <ac:chgData name="菅原 匠也(sugawara-takuya.m60)" userId="fdeb31d3-bc10-4629-b92a-0ff8b9a39e80" providerId="ADAL" clId="{9619B1B5-7490-485F-9D86-450E0B4B9DB4}" dt="2024-06-25T08:04:58.493" v="25234" actId="1035"/>
          <ac:spMkLst>
            <pc:docMk/>
            <pc:sldMk cId="1720838321" sldId="260"/>
            <ac:spMk id="33" creationId="{EF1F2AA6-7D9C-7373-BFEF-D9B9D0FBF991}"/>
          </ac:spMkLst>
        </pc:spChg>
        <pc:spChg chg="add mod">
          <ac:chgData name="菅原 匠也(sugawara-takuya.m60)" userId="fdeb31d3-bc10-4629-b92a-0ff8b9a39e80" providerId="ADAL" clId="{9619B1B5-7490-485F-9D86-450E0B4B9DB4}" dt="2024-06-25T08:08:09.185" v="25256" actId="1036"/>
          <ac:spMkLst>
            <pc:docMk/>
            <pc:sldMk cId="1720838321" sldId="260"/>
            <ac:spMk id="34" creationId="{4B4142DF-A0C1-FBC4-D5AE-6A7641E66B79}"/>
          </ac:spMkLst>
        </pc:spChg>
        <pc:spChg chg="add mod">
          <ac:chgData name="菅原 匠也(sugawara-takuya.m60)" userId="fdeb31d3-bc10-4629-b92a-0ff8b9a39e80" providerId="ADAL" clId="{9619B1B5-7490-485F-9D86-450E0B4B9DB4}" dt="2024-06-25T08:08:09.185" v="25256" actId="1036"/>
          <ac:spMkLst>
            <pc:docMk/>
            <pc:sldMk cId="1720838321" sldId="260"/>
            <ac:spMk id="35" creationId="{A580E612-2C73-1F49-1F96-34DAEB085E5B}"/>
          </ac:spMkLst>
        </pc:spChg>
        <pc:spChg chg="add mod">
          <ac:chgData name="菅原 匠也(sugawara-takuya.m60)" userId="fdeb31d3-bc10-4629-b92a-0ff8b9a39e80" providerId="ADAL" clId="{9619B1B5-7490-485F-9D86-450E0B4B9DB4}" dt="2024-06-25T08:08:09.185" v="25256" actId="1036"/>
          <ac:spMkLst>
            <pc:docMk/>
            <pc:sldMk cId="1720838321" sldId="260"/>
            <ac:spMk id="36" creationId="{29BB6A36-58DE-08D0-CD4E-0FF671D2637C}"/>
          </ac:spMkLst>
        </pc:spChg>
        <pc:spChg chg="add mod">
          <ac:chgData name="菅原 匠也(sugawara-takuya.m60)" userId="fdeb31d3-bc10-4629-b92a-0ff8b9a39e80" providerId="ADAL" clId="{9619B1B5-7490-485F-9D86-450E0B4B9DB4}" dt="2024-06-25T08:08:09.185" v="25256" actId="1036"/>
          <ac:spMkLst>
            <pc:docMk/>
            <pc:sldMk cId="1720838321" sldId="260"/>
            <ac:spMk id="37" creationId="{F4F9B61C-3B2A-71FD-FA59-521BE133AC5D}"/>
          </ac:spMkLst>
        </pc:spChg>
      </pc:sldChg>
      <pc:sldChg chg="addSp delSp modSp new mod">
        <pc:chgData name="菅原 匠也(sugawara-takuya.m60)" userId="fdeb31d3-bc10-4629-b92a-0ff8b9a39e80" providerId="ADAL" clId="{9619B1B5-7490-485F-9D86-450E0B4B9DB4}" dt="2024-06-25T12:36:53.324" v="54327"/>
        <pc:sldMkLst>
          <pc:docMk/>
          <pc:sldMk cId="1521854268" sldId="261"/>
        </pc:sldMkLst>
        <pc:spChg chg="del">
          <ac:chgData name="菅原 匠也(sugawara-takuya.m60)" userId="fdeb31d3-bc10-4629-b92a-0ff8b9a39e80" providerId="ADAL" clId="{9619B1B5-7490-485F-9D86-450E0B4B9DB4}" dt="2024-06-25T08:09:07.789" v="25260" actId="478"/>
          <ac:spMkLst>
            <pc:docMk/>
            <pc:sldMk cId="1521854268" sldId="261"/>
            <ac:spMk id="2" creationId="{0659B1CA-CADB-07E5-2157-D151D75CC919}"/>
          </ac:spMkLst>
        </pc:spChg>
        <pc:spChg chg="del">
          <ac:chgData name="菅原 匠也(sugawara-takuya.m60)" userId="fdeb31d3-bc10-4629-b92a-0ff8b9a39e80" providerId="ADAL" clId="{9619B1B5-7490-485F-9D86-450E0B4B9DB4}" dt="2024-06-25T08:09:10.364" v="25261" actId="478"/>
          <ac:spMkLst>
            <pc:docMk/>
            <pc:sldMk cId="1521854268" sldId="261"/>
            <ac:spMk id="3" creationId="{4F5BF1CC-9579-F23A-46FD-14C242945AEF}"/>
          </ac:spMkLst>
        </pc:spChg>
        <pc:spChg chg="del">
          <ac:chgData name="菅原 匠也(sugawara-takuya.m60)" userId="fdeb31d3-bc10-4629-b92a-0ff8b9a39e80" providerId="ADAL" clId="{9619B1B5-7490-485F-9D86-450E0B4B9DB4}" dt="2024-06-25T09:32:57.719" v="33009" actId="478"/>
          <ac:spMkLst>
            <pc:docMk/>
            <pc:sldMk cId="1521854268" sldId="261"/>
            <ac:spMk id="5" creationId="{C73E3155-C573-AF1F-EF8B-003177D7E5E1}"/>
          </ac:spMkLst>
        </pc:spChg>
        <pc:spChg chg="add del mod">
          <ac:chgData name="菅原 匠也(sugawara-takuya.m60)" userId="fdeb31d3-bc10-4629-b92a-0ff8b9a39e80" providerId="ADAL" clId="{9619B1B5-7490-485F-9D86-450E0B4B9DB4}" dt="2024-06-25T08:09:30.273" v="25264" actId="478"/>
          <ac:spMkLst>
            <pc:docMk/>
            <pc:sldMk cId="1521854268" sldId="261"/>
            <ac:spMk id="6" creationId="{882A5BCB-4283-BB88-8E80-0F9A8F8481A5}"/>
          </ac:spMkLst>
        </pc:spChg>
        <pc:spChg chg="add mod">
          <ac:chgData name="菅原 匠也(sugawara-takuya.m60)" userId="fdeb31d3-bc10-4629-b92a-0ff8b9a39e80" providerId="ADAL" clId="{9619B1B5-7490-485F-9D86-450E0B4B9DB4}" dt="2024-06-25T10:57:21.927" v="38829"/>
          <ac:spMkLst>
            <pc:docMk/>
            <pc:sldMk cId="1521854268" sldId="261"/>
            <ac:spMk id="7" creationId="{6120D644-4009-A3AD-8B15-23E6144447E8}"/>
          </ac:spMkLst>
        </pc:spChg>
        <pc:spChg chg="add mod">
          <ac:chgData name="菅原 匠也(sugawara-takuya.m60)" userId="fdeb31d3-bc10-4629-b92a-0ff8b9a39e80" providerId="ADAL" clId="{9619B1B5-7490-485F-9D86-450E0B4B9DB4}" dt="2024-06-25T08:18:07.201" v="27647"/>
          <ac:spMkLst>
            <pc:docMk/>
            <pc:sldMk cId="1521854268" sldId="261"/>
            <ac:spMk id="8" creationId="{E06871E7-A0D6-344A-D83A-954BC0FC9AB3}"/>
          </ac:spMkLst>
        </pc:spChg>
        <pc:spChg chg="add del mod">
          <ac:chgData name="菅原 匠也(sugawara-takuya.m60)" userId="fdeb31d3-bc10-4629-b92a-0ff8b9a39e80" providerId="ADAL" clId="{9619B1B5-7490-485F-9D86-450E0B4B9DB4}" dt="2024-06-25T08:19:28.311" v="27656" actId="478"/>
          <ac:spMkLst>
            <pc:docMk/>
            <pc:sldMk cId="1521854268" sldId="261"/>
            <ac:spMk id="9" creationId="{9CE7BE6C-A959-B3AB-B2B3-7B1250E73BC3}"/>
          </ac:spMkLst>
        </pc:spChg>
        <pc:spChg chg="add del mod">
          <ac:chgData name="菅原 匠也(sugawara-takuya.m60)" userId="fdeb31d3-bc10-4629-b92a-0ff8b9a39e80" providerId="ADAL" clId="{9619B1B5-7490-485F-9D86-450E0B4B9DB4}" dt="2024-06-25T08:20:44.700" v="27794" actId="478"/>
          <ac:spMkLst>
            <pc:docMk/>
            <pc:sldMk cId="1521854268" sldId="261"/>
            <ac:spMk id="10" creationId="{83E1F06D-CA21-2614-BCA5-C930D39DE86E}"/>
          </ac:spMkLst>
        </pc:spChg>
        <pc:spChg chg="add mod">
          <ac:chgData name="菅原 匠也(sugawara-takuya.m60)" userId="fdeb31d3-bc10-4629-b92a-0ff8b9a39e80" providerId="ADAL" clId="{9619B1B5-7490-485F-9D86-450E0B4B9DB4}" dt="2024-06-25T08:21:37.316" v="27839"/>
          <ac:spMkLst>
            <pc:docMk/>
            <pc:sldMk cId="1521854268" sldId="261"/>
            <ac:spMk id="11" creationId="{0C95823B-8B6E-A76C-B895-551832141BB6}"/>
          </ac:spMkLst>
        </pc:spChg>
        <pc:spChg chg="add mod">
          <ac:chgData name="菅原 匠也(sugawara-takuya.m60)" userId="fdeb31d3-bc10-4629-b92a-0ff8b9a39e80" providerId="ADAL" clId="{9619B1B5-7490-485F-9D86-450E0B4B9DB4}" dt="2024-06-25T10:46:48.286" v="37144" actId="20577"/>
          <ac:spMkLst>
            <pc:docMk/>
            <pc:sldMk cId="1521854268" sldId="261"/>
            <ac:spMk id="12" creationId="{D907EFC2-58A9-9159-CDC2-C51ED7E3B0ED}"/>
          </ac:spMkLst>
        </pc:spChg>
        <pc:spChg chg="add mod">
          <ac:chgData name="菅原 匠也(sugawara-takuya.m60)" userId="fdeb31d3-bc10-4629-b92a-0ff8b9a39e80" providerId="ADAL" clId="{9619B1B5-7490-485F-9D86-450E0B4B9DB4}" dt="2024-06-25T08:28:51.991" v="29252" actId="14100"/>
          <ac:spMkLst>
            <pc:docMk/>
            <pc:sldMk cId="1521854268" sldId="261"/>
            <ac:spMk id="13" creationId="{C40798EB-5EEB-44A5-7628-CAC15989793E}"/>
          </ac:spMkLst>
        </pc:spChg>
        <pc:spChg chg="add mod">
          <ac:chgData name="菅原 匠也(sugawara-takuya.m60)" userId="fdeb31d3-bc10-4629-b92a-0ff8b9a39e80" providerId="ADAL" clId="{9619B1B5-7490-485F-9D86-450E0B4B9DB4}" dt="2024-06-25T08:32:44.379" v="29817" actId="1076"/>
          <ac:spMkLst>
            <pc:docMk/>
            <pc:sldMk cId="1521854268" sldId="261"/>
            <ac:spMk id="14" creationId="{3FFE98FB-3B20-C861-AC6F-3E5DED52689B}"/>
          </ac:spMkLst>
        </pc:spChg>
        <pc:spChg chg="add del mod">
          <ac:chgData name="菅原 匠也(sugawara-takuya.m60)" userId="fdeb31d3-bc10-4629-b92a-0ff8b9a39e80" providerId="ADAL" clId="{9619B1B5-7490-485F-9D86-450E0B4B9DB4}" dt="2024-06-25T09:26:39.964" v="31862" actId="21"/>
          <ac:spMkLst>
            <pc:docMk/>
            <pc:sldMk cId="1521854268" sldId="261"/>
            <ac:spMk id="15" creationId="{A0DE1A47-8B77-8DFB-46DE-D6BA99766812}"/>
          </ac:spMkLst>
        </pc:spChg>
        <pc:spChg chg="add mod">
          <ac:chgData name="菅原 匠也(sugawara-takuya.m60)" userId="fdeb31d3-bc10-4629-b92a-0ff8b9a39e80" providerId="ADAL" clId="{9619B1B5-7490-485F-9D86-450E0B4B9DB4}" dt="2024-06-25T09:31:47.950" v="32778" actId="14100"/>
          <ac:spMkLst>
            <pc:docMk/>
            <pc:sldMk cId="1521854268" sldId="261"/>
            <ac:spMk id="16" creationId="{7A5BC2B4-4AF9-7C2E-A49E-F5820B365D88}"/>
          </ac:spMkLst>
        </pc:spChg>
        <pc:spChg chg="add mod">
          <ac:chgData name="菅原 匠也(sugawara-takuya.m60)" userId="fdeb31d3-bc10-4629-b92a-0ff8b9a39e80" providerId="ADAL" clId="{9619B1B5-7490-485F-9D86-450E0B4B9DB4}" dt="2024-06-25T09:34:37.646" v="33187"/>
          <ac:spMkLst>
            <pc:docMk/>
            <pc:sldMk cId="1521854268" sldId="261"/>
            <ac:spMk id="17" creationId="{3044582B-609A-8B18-49EC-48012A298458}"/>
          </ac:spMkLst>
        </pc:spChg>
        <pc:spChg chg="add mod">
          <ac:chgData name="菅原 匠也(sugawara-takuya.m60)" userId="fdeb31d3-bc10-4629-b92a-0ff8b9a39e80" providerId="ADAL" clId="{9619B1B5-7490-485F-9D86-450E0B4B9DB4}" dt="2024-06-25T10:32:54.383" v="33822"/>
          <ac:spMkLst>
            <pc:docMk/>
            <pc:sldMk cId="1521854268" sldId="261"/>
            <ac:spMk id="18" creationId="{8C3F67C0-4E28-D5CC-CCB9-6D839E1A04BB}"/>
          </ac:spMkLst>
        </pc:spChg>
        <pc:spChg chg="add mod">
          <ac:chgData name="菅原 匠也(sugawara-takuya.m60)" userId="fdeb31d3-bc10-4629-b92a-0ff8b9a39e80" providerId="ADAL" clId="{9619B1B5-7490-485F-9D86-450E0B4B9DB4}" dt="2024-06-25T10:33:17.556" v="33858"/>
          <ac:spMkLst>
            <pc:docMk/>
            <pc:sldMk cId="1521854268" sldId="261"/>
            <ac:spMk id="19" creationId="{6B10C05E-0835-6A3F-2D04-02E67F02E7FC}"/>
          </ac:spMkLst>
        </pc:spChg>
        <pc:spChg chg="add mod">
          <ac:chgData name="菅原 匠也(sugawara-takuya.m60)" userId="fdeb31d3-bc10-4629-b92a-0ff8b9a39e80" providerId="ADAL" clId="{9619B1B5-7490-485F-9D86-450E0B4B9DB4}" dt="2024-06-25T12:36:53.324" v="54327"/>
          <ac:spMkLst>
            <pc:docMk/>
            <pc:sldMk cId="1521854268" sldId="261"/>
            <ac:spMk id="20" creationId="{695E9C63-E4E0-EA30-8BFC-B67DFA7C4773}"/>
          </ac:spMkLst>
        </pc:spChg>
      </pc:sldChg>
      <pc:sldChg chg="addSp delSp modSp new mod">
        <pc:chgData name="菅原 匠也(sugawara-takuya.m60)" userId="fdeb31d3-bc10-4629-b92a-0ff8b9a39e80" providerId="ADAL" clId="{9619B1B5-7490-485F-9D86-450E0B4B9DB4}" dt="2024-06-25T12:07:41.962" v="49918" actId="20577"/>
        <pc:sldMkLst>
          <pc:docMk/>
          <pc:sldMk cId="4024324952" sldId="262"/>
        </pc:sldMkLst>
        <pc:spChg chg="del">
          <ac:chgData name="菅原 匠也(sugawara-takuya.m60)" userId="fdeb31d3-bc10-4629-b92a-0ff8b9a39e80" providerId="ADAL" clId="{9619B1B5-7490-485F-9D86-450E0B4B9DB4}" dt="2024-06-25T11:12:18.972" v="42881" actId="478"/>
          <ac:spMkLst>
            <pc:docMk/>
            <pc:sldMk cId="4024324952" sldId="262"/>
            <ac:spMk id="2" creationId="{8F0DAA5D-8A36-BF1C-2582-061C9D3BFD1F}"/>
          </ac:spMkLst>
        </pc:spChg>
        <pc:spChg chg="del">
          <ac:chgData name="菅原 匠也(sugawara-takuya.m60)" userId="fdeb31d3-bc10-4629-b92a-0ff8b9a39e80" providerId="ADAL" clId="{9619B1B5-7490-485F-9D86-450E0B4B9DB4}" dt="2024-06-25T11:12:21.319" v="42882" actId="478"/>
          <ac:spMkLst>
            <pc:docMk/>
            <pc:sldMk cId="4024324952" sldId="262"/>
            <ac:spMk id="3" creationId="{D0DD1396-12CF-7C1C-9BF1-2F9AAADDA329}"/>
          </ac:spMkLst>
        </pc:spChg>
        <pc:spChg chg="del">
          <ac:chgData name="菅原 匠也(sugawara-takuya.m60)" userId="fdeb31d3-bc10-4629-b92a-0ff8b9a39e80" providerId="ADAL" clId="{9619B1B5-7490-485F-9D86-450E0B4B9DB4}" dt="2024-06-25T12:02:23.600" v="48989" actId="478"/>
          <ac:spMkLst>
            <pc:docMk/>
            <pc:sldMk cId="4024324952" sldId="262"/>
            <ac:spMk id="5" creationId="{DAFBC047-3C8E-9D4A-8404-E8FFC4A2E6E6}"/>
          </ac:spMkLst>
        </pc:spChg>
        <pc:spChg chg="add mod">
          <ac:chgData name="菅原 匠也(sugawara-takuya.m60)" userId="fdeb31d3-bc10-4629-b92a-0ff8b9a39e80" providerId="ADAL" clId="{9619B1B5-7490-485F-9D86-450E0B4B9DB4}" dt="2024-06-25T11:14:23.652" v="42972"/>
          <ac:spMkLst>
            <pc:docMk/>
            <pc:sldMk cId="4024324952" sldId="262"/>
            <ac:spMk id="6" creationId="{E303358C-37F5-AE43-2470-5CDA13FAA8FF}"/>
          </ac:spMkLst>
        </pc:spChg>
        <pc:spChg chg="add mod">
          <ac:chgData name="菅原 匠也(sugawara-takuya.m60)" userId="fdeb31d3-bc10-4629-b92a-0ff8b9a39e80" providerId="ADAL" clId="{9619B1B5-7490-485F-9D86-450E0B4B9DB4}" dt="2024-06-25T11:14:48.905" v="42993"/>
          <ac:spMkLst>
            <pc:docMk/>
            <pc:sldMk cId="4024324952" sldId="262"/>
            <ac:spMk id="7" creationId="{B8FDF2F8-5CB3-CD1C-0CD4-EE3D341DFC5F}"/>
          </ac:spMkLst>
        </pc:spChg>
        <pc:spChg chg="add mod">
          <ac:chgData name="菅原 匠也(sugawara-takuya.m60)" userId="fdeb31d3-bc10-4629-b92a-0ff8b9a39e80" providerId="ADAL" clId="{9619B1B5-7490-485F-9D86-450E0B4B9DB4}" dt="2024-06-25T11:16:44.351" v="43409" actId="20577"/>
          <ac:spMkLst>
            <pc:docMk/>
            <pc:sldMk cId="4024324952" sldId="262"/>
            <ac:spMk id="8" creationId="{B018BCF7-CF04-3E81-B640-AB16CDF5B29D}"/>
          </ac:spMkLst>
        </pc:spChg>
        <pc:spChg chg="add mod">
          <ac:chgData name="菅原 匠也(sugawara-takuya.m60)" userId="fdeb31d3-bc10-4629-b92a-0ff8b9a39e80" providerId="ADAL" clId="{9619B1B5-7490-485F-9D86-450E0B4B9DB4}" dt="2024-06-25T11:27:10.817" v="45795"/>
          <ac:spMkLst>
            <pc:docMk/>
            <pc:sldMk cId="4024324952" sldId="262"/>
            <ac:spMk id="9" creationId="{4EFE1329-FFE8-A008-E042-55F69A0640AB}"/>
          </ac:spMkLst>
        </pc:spChg>
        <pc:spChg chg="add mod">
          <ac:chgData name="菅原 匠也(sugawara-takuya.m60)" userId="fdeb31d3-bc10-4629-b92a-0ff8b9a39e80" providerId="ADAL" clId="{9619B1B5-7490-485F-9D86-450E0B4B9DB4}" dt="2024-06-25T11:30:28.617" v="45841"/>
          <ac:spMkLst>
            <pc:docMk/>
            <pc:sldMk cId="4024324952" sldId="262"/>
            <ac:spMk id="10" creationId="{983B722F-2522-8801-737F-5973C9EE5359}"/>
          </ac:spMkLst>
        </pc:spChg>
        <pc:spChg chg="add mod">
          <ac:chgData name="菅原 匠也(sugawara-takuya.m60)" userId="fdeb31d3-bc10-4629-b92a-0ff8b9a39e80" providerId="ADAL" clId="{9619B1B5-7490-485F-9D86-450E0B4B9DB4}" dt="2024-06-25T11:46:38.652" v="47019" actId="179"/>
          <ac:spMkLst>
            <pc:docMk/>
            <pc:sldMk cId="4024324952" sldId="262"/>
            <ac:spMk id="11" creationId="{4481C5E9-6107-52AF-6D09-558CA4F15DE8}"/>
          </ac:spMkLst>
        </pc:spChg>
        <pc:spChg chg="add mod">
          <ac:chgData name="菅原 匠也(sugawara-takuya.m60)" userId="fdeb31d3-bc10-4629-b92a-0ff8b9a39e80" providerId="ADAL" clId="{9619B1B5-7490-485F-9D86-450E0B4B9DB4}" dt="2024-06-25T11:54:57.790" v="47083"/>
          <ac:spMkLst>
            <pc:docMk/>
            <pc:sldMk cId="4024324952" sldId="262"/>
            <ac:spMk id="12" creationId="{E9DE2AFA-9C7E-E24D-24B3-451C79C1DE0B}"/>
          </ac:spMkLst>
        </pc:spChg>
        <pc:spChg chg="add mod">
          <ac:chgData name="菅原 匠也(sugawara-takuya.m60)" userId="fdeb31d3-bc10-4629-b92a-0ff8b9a39e80" providerId="ADAL" clId="{9619B1B5-7490-485F-9D86-450E0B4B9DB4}" dt="2024-06-25T11:57:29.566" v="47944"/>
          <ac:spMkLst>
            <pc:docMk/>
            <pc:sldMk cId="4024324952" sldId="262"/>
            <ac:spMk id="13" creationId="{5CB37723-0567-4538-45CB-DD2C00791D06}"/>
          </ac:spMkLst>
        </pc:spChg>
        <pc:spChg chg="add mod">
          <ac:chgData name="菅原 匠也(sugawara-takuya.m60)" userId="fdeb31d3-bc10-4629-b92a-0ff8b9a39e80" providerId="ADAL" clId="{9619B1B5-7490-485F-9D86-450E0B4B9DB4}" dt="2024-06-25T11:59:00.188" v="47977"/>
          <ac:spMkLst>
            <pc:docMk/>
            <pc:sldMk cId="4024324952" sldId="262"/>
            <ac:spMk id="15" creationId="{ECC41ABF-8B78-BD5E-39AE-1D10418EF241}"/>
          </ac:spMkLst>
        </pc:spChg>
        <pc:spChg chg="add mod">
          <ac:chgData name="菅原 匠也(sugawara-takuya.m60)" userId="fdeb31d3-bc10-4629-b92a-0ff8b9a39e80" providerId="ADAL" clId="{9619B1B5-7490-485F-9D86-450E0B4B9DB4}" dt="2024-06-25T12:01:53.160" v="48986"/>
          <ac:spMkLst>
            <pc:docMk/>
            <pc:sldMk cId="4024324952" sldId="262"/>
            <ac:spMk id="16" creationId="{F3F6CE16-70EB-0BCB-84BB-2DB48B6C70F5}"/>
          </ac:spMkLst>
        </pc:spChg>
        <pc:spChg chg="add mod">
          <ac:chgData name="菅原 匠也(sugawara-takuya.m60)" userId="fdeb31d3-bc10-4629-b92a-0ff8b9a39e80" providerId="ADAL" clId="{9619B1B5-7490-485F-9D86-450E0B4B9DB4}" dt="2024-06-25T12:02:54.264" v="48992" actId="14100"/>
          <ac:spMkLst>
            <pc:docMk/>
            <pc:sldMk cId="4024324952" sldId="262"/>
            <ac:spMk id="17" creationId="{226E9186-F4A6-CE45-FC15-643D0C51AF8F}"/>
          </ac:spMkLst>
        </pc:spChg>
        <pc:spChg chg="add mod">
          <ac:chgData name="菅原 匠也(sugawara-takuya.m60)" userId="fdeb31d3-bc10-4629-b92a-0ff8b9a39e80" providerId="ADAL" clId="{9619B1B5-7490-485F-9D86-450E0B4B9DB4}" dt="2024-06-25T12:02:43.707" v="48991" actId="1076"/>
          <ac:spMkLst>
            <pc:docMk/>
            <pc:sldMk cId="4024324952" sldId="262"/>
            <ac:spMk id="18" creationId="{9D8A50E4-56B3-8E3A-7F27-9A5826AF1116}"/>
          </ac:spMkLst>
        </pc:spChg>
        <pc:spChg chg="add mod">
          <ac:chgData name="菅原 匠也(sugawara-takuya.m60)" userId="fdeb31d3-bc10-4629-b92a-0ff8b9a39e80" providerId="ADAL" clId="{9619B1B5-7490-485F-9D86-450E0B4B9DB4}" dt="2024-06-25T12:07:41.962" v="49918" actId="20577"/>
          <ac:spMkLst>
            <pc:docMk/>
            <pc:sldMk cId="4024324952" sldId="262"/>
            <ac:spMk id="19" creationId="{23883995-A248-81D7-D2FC-7F97477DBB6E}"/>
          </ac:spMkLst>
        </pc:spChg>
        <pc:picChg chg="add del mod">
          <ac:chgData name="菅原 匠也(sugawara-takuya.m60)" userId="fdeb31d3-bc10-4629-b92a-0ff8b9a39e80" providerId="ADAL" clId="{9619B1B5-7490-485F-9D86-450E0B4B9DB4}" dt="2024-06-25T11:58:07.010" v="47949" actId="478"/>
          <ac:picMkLst>
            <pc:docMk/>
            <pc:sldMk cId="4024324952" sldId="262"/>
            <ac:picMk id="14" creationId="{34854F6F-731B-86B0-3955-AE05289E9DFD}"/>
          </ac:picMkLst>
        </pc:picChg>
      </pc:sldChg>
      <pc:sldChg chg="addSp delSp modSp new mod">
        <pc:chgData name="菅原 匠也(sugawara-takuya.m60)" userId="fdeb31d3-bc10-4629-b92a-0ff8b9a39e80" providerId="ADAL" clId="{9619B1B5-7490-485F-9D86-450E0B4B9DB4}" dt="2024-06-25T12:40:53.225" v="55288" actId="478"/>
        <pc:sldMkLst>
          <pc:docMk/>
          <pc:sldMk cId="1616278752" sldId="263"/>
        </pc:sldMkLst>
        <pc:spChg chg="del">
          <ac:chgData name="菅原 匠也(sugawara-takuya.m60)" userId="fdeb31d3-bc10-4629-b92a-0ff8b9a39e80" providerId="ADAL" clId="{9619B1B5-7490-485F-9D86-450E0B4B9DB4}" dt="2024-06-25T12:07:49.575" v="49919" actId="478"/>
          <ac:spMkLst>
            <pc:docMk/>
            <pc:sldMk cId="1616278752" sldId="263"/>
            <ac:spMk id="2" creationId="{A759E8E5-946D-0DC8-26CC-1138F9BC319D}"/>
          </ac:spMkLst>
        </pc:spChg>
        <pc:spChg chg="del">
          <ac:chgData name="菅原 匠也(sugawara-takuya.m60)" userId="fdeb31d3-bc10-4629-b92a-0ff8b9a39e80" providerId="ADAL" clId="{9619B1B5-7490-485F-9D86-450E0B4B9DB4}" dt="2024-06-25T12:07:54.192" v="49920" actId="478"/>
          <ac:spMkLst>
            <pc:docMk/>
            <pc:sldMk cId="1616278752" sldId="263"/>
            <ac:spMk id="3" creationId="{3FB8984D-D96D-7520-B75D-8D158702B48A}"/>
          </ac:spMkLst>
        </pc:spChg>
        <pc:spChg chg="del">
          <ac:chgData name="菅原 匠也(sugawara-takuya.m60)" userId="fdeb31d3-bc10-4629-b92a-0ff8b9a39e80" providerId="ADAL" clId="{9619B1B5-7490-485F-9D86-450E0B4B9DB4}" dt="2024-06-25T12:40:53.225" v="55288" actId="478"/>
          <ac:spMkLst>
            <pc:docMk/>
            <pc:sldMk cId="1616278752" sldId="263"/>
            <ac:spMk id="5" creationId="{D32E65B1-ED28-1895-C0F8-08218C3A6169}"/>
          </ac:spMkLst>
        </pc:spChg>
        <pc:spChg chg="add mod">
          <ac:chgData name="菅原 匠也(sugawara-takuya.m60)" userId="fdeb31d3-bc10-4629-b92a-0ff8b9a39e80" providerId="ADAL" clId="{9619B1B5-7490-485F-9D86-450E0B4B9DB4}" dt="2024-06-25T12:08:35.036" v="50046"/>
          <ac:spMkLst>
            <pc:docMk/>
            <pc:sldMk cId="1616278752" sldId="263"/>
            <ac:spMk id="6" creationId="{91B26D27-6E68-1541-0428-CD33FC5580A0}"/>
          </ac:spMkLst>
        </pc:spChg>
        <pc:spChg chg="add del mod">
          <ac:chgData name="菅原 匠也(sugawara-takuya.m60)" userId="fdeb31d3-bc10-4629-b92a-0ff8b9a39e80" providerId="ADAL" clId="{9619B1B5-7490-485F-9D86-450E0B4B9DB4}" dt="2024-06-25T12:08:49.579" v="50048" actId="478"/>
          <ac:spMkLst>
            <pc:docMk/>
            <pc:sldMk cId="1616278752" sldId="263"/>
            <ac:spMk id="7" creationId="{24C49074-A72B-0AB2-320F-4E20519F9450}"/>
          </ac:spMkLst>
        </pc:spChg>
        <pc:spChg chg="add mod">
          <ac:chgData name="菅原 匠也(sugawara-takuya.m60)" userId="fdeb31d3-bc10-4629-b92a-0ff8b9a39e80" providerId="ADAL" clId="{9619B1B5-7490-485F-9D86-450E0B4B9DB4}" dt="2024-06-25T12:26:46.610" v="52142" actId="1036"/>
          <ac:spMkLst>
            <pc:docMk/>
            <pc:sldMk cId="1616278752" sldId="263"/>
            <ac:spMk id="8" creationId="{839A86EE-32EE-CFD3-8361-1135773ED4A2}"/>
          </ac:spMkLst>
        </pc:spChg>
        <pc:spChg chg="add mod">
          <ac:chgData name="菅原 匠也(sugawara-takuya.m60)" userId="fdeb31d3-bc10-4629-b92a-0ff8b9a39e80" providerId="ADAL" clId="{9619B1B5-7490-485F-9D86-450E0B4B9DB4}" dt="2024-06-25T12:27:18.315" v="52171"/>
          <ac:spMkLst>
            <pc:docMk/>
            <pc:sldMk cId="1616278752" sldId="263"/>
            <ac:spMk id="9" creationId="{8E101BB4-4729-DA3B-4930-48228A173375}"/>
          </ac:spMkLst>
        </pc:spChg>
        <pc:spChg chg="add mod">
          <ac:chgData name="菅原 匠也(sugawara-takuya.m60)" userId="fdeb31d3-bc10-4629-b92a-0ff8b9a39e80" providerId="ADAL" clId="{9619B1B5-7490-485F-9D86-450E0B4B9DB4}" dt="2024-06-25T12:32:09.290" v="53309"/>
          <ac:spMkLst>
            <pc:docMk/>
            <pc:sldMk cId="1616278752" sldId="263"/>
            <ac:spMk id="10" creationId="{E001825F-2DFE-094E-347D-C302021C1B27}"/>
          </ac:spMkLst>
        </pc:spChg>
        <pc:spChg chg="add mod">
          <ac:chgData name="菅原 匠也(sugawara-takuya.m60)" userId="fdeb31d3-bc10-4629-b92a-0ff8b9a39e80" providerId="ADAL" clId="{9619B1B5-7490-485F-9D86-450E0B4B9DB4}" dt="2024-06-25T12:30:57.435" v="52933" actId="1076"/>
          <ac:spMkLst>
            <pc:docMk/>
            <pc:sldMk cId="1616278752" sldId="263"/>
            <ac:spMk id="11" creationId="{C957021D-850E-CEEE-2A1C-75D3010A8B77}"/>
          </ac:spMkLst>
        </pc:spChg>
        <pc:spChg chg="add mod">
          <ac:chgData name="菅原 匠也(sugawara-takuya.m60)" userId="fdeb31d3-bc10-4629-b92a-0ff8b9a39e80" providerId="ADAL" clId="{9619B1B5-7490-485F-9D86-450E0B4B9DB4}" dt="2024-06-25T12:33:10.174" v="53486"/>
          <ac:spMkLst>
            <pc:docMk/>
            <pc:sldMk cId="1616278752" sldId="263"/>
            <ac:spMk id="12" creationId="{3EFED7F0-7C61-E180-0257-B2D54A83F651}"/>
          </ac:spMkLst>
        </pc:spChg>
        <pc:spChg chg="add mod">
          <ac:chgData name="菅原 匠也(sugawara-takuya.m60)" userId="fdeb31d3-bc10-4629-b92a-0ff8b9a39e80" providerId="ADAL" clId="{9619B1B5-7490-485F-9D86-450E0B4B9DB4}" dt="2024-06-25T12:35:26.488" v="54160"/>
          <ac:spMkLst>
            <pc:docMk/>
            <pc:sldMk cId="1616278752" sldId="263"/>
            <ac:spMk id="13" creationId="{F8EC37BA-2379-9838-5C88-365CCC877D00}"/>
          </ac:spMkLst>
        </pc:spChg>
        <pc:spChg chg="add mod">
          <ac:chgData name="菅原 匠也(sugawara-takuya.m60)" userId="fdeb31d3-bc10-4629-b92a-0ff8b9a39e80" providerId="ADAL" clId="{9619B1B5-7490-485F-9D86-450E0B4B9DB4}" dt="2024-06-25T12:39:11.523" v="54879"/>
          <ac:spMkLst>
            <pc:docMk/>
            <pc:sldMk cId="1616278752" sldId="263"/>
            <ac:spMk id="14" creationId="{27EA4DFC-401C-BDFB-E479-152C3A68B4A2}"/>
          </ac:spMkLst>
        </pc:spChg>
        <pc:spChg chg="add mod">
          <ac:chgData name="菅原 匠也(sugawara-takuya.m60)" userId="fdeb31d3-bc10-4629-b92a-0ff8b9a39e80" providerId="ADAL" clId="{9619B1B5-7490-485F-9D86-450E0B4B9DB4}" dt="2024-06-25T12:38:56.455" v="54844"/>
          <ac:spMkLst>
            <pc:docMk/>
            <pc:sldMk cId="1616278752" sldId="263"/>
            <ac:spMk id="15" creationId="{17234B09-AE20-8983-5D20-05BF301B8C04}"/>
          </ac:spMkLst>
        </pc:spChg>
        <pc:spChg chg="add mod">
          <ac:chgData name="菅原 匠也(sugawara-takuya.m60)" userId="fdeb31d3-bc10-4629-b92a-0ff8b9a39e80" providerId="ADAL" clId="{9619B1B5-7490-485F-9D86-450E0B4B9DB4}" dt="2024-06-25T12:39:28.477" v="54928"/>
          <ac:spMkLst>
            <pc:docMk/>
            <pc:sldMk cId="1616278752" sldId="263"/>
            <ac:spMk id="16" creationId="{3135283A-5A99-31C3-742B-664DD84ADC85}"/>
          </ac:spMkLst>
        </pc:spChg>
        <pc:spChg chg="add mod">
          <ac:chgData name="菅原 匠也(sugawara-takuya.m60)" userId="fdeb31d3-bc10-4629-b92a-0ff8b9a39e80" providerId="ADAL" clId="{9619B1B5-7490-485F-9D86-450E0B4B9DB4}" dt="2024-06-25T12:40:23.413" v="55200"/>
          <ac:spMkLst>
            <pc:docMk/>
            <pc:sldMk cId="1616278752" sldId="263"/>
            <ac:spMk id="17" creationId="{DF2B6B6F-C874-2AA6-242A-DF655A202D5E}"/>
          </ac:spMkLst>
        </pc:spChg>
        <pc:spChg chg="add mod">
          <ac:chgData name="菅原 匠也(sugawara-takuya.m60)" userId="fdeb31d3-bc10-4629-b92a-0ff8b9a39e80" providerId="ADAL" clId="{9619B1B5-7490-485F-9D86-450E0B4B9DB4}" dt="2024-06-25T12:40:47.803" v="55287" actId="403"/>
          <ac:spMkLst>
            <pc:docMk/>
            <pc:sldMk cId="1616278752" sldId="263"/>
            <ac:spMk id="18" creationId="{457FDB40-844D-58EC-EE3C-3F4501A58A9B}"/>
          </ac:spMkLst>
        </pc:spChg>
      </pc:sldChg>
    </pc:docChg>
  </pc:docChgLst>
  <pc:docChgLst>
    <pc:chgData name="菅原 匠也(sugawara-takuya.m60)" userId="fdeb31d3-bc10-4629-b92a-0ff8b9a39e80" providerId="ADAL" clId="{FC5C946B-F52C-4356-A219-5914C350D316}"/>
    <pc:docChg chg="undo redo custSel addSld delSld modSld sldOrd">
      <pc:chgData name="菅原 匠也(sugawara-takuya.m60)" userId="fdeb31d3-bc10-4629-b92a-0ff8b9a39e80" providerId="ADAL" clId="{FC5C946B-F52C-4356-A219-5914C350D316}" dt="2024-08-14T11:51:20.637" v="10424" actId="1035"/>
      <pc:docMkLst>
        <pc:docMk/>
      </pc:docMkLst>
      <pc:sldChg chg="addSp delSp modSp mod">
        <pc:chgData name="菅原 匠也(sugawara-takuya.m60)" userId="fdeb31d3-bc10-4629-b92a-0ff8b9a39e80" providerId="ADAL" clId="{FC5C946B-F52C-4356-A219-5914C350D316}" dt="2024-08-14T07:42:29.715" v="5077" actId="1076"/>
        <pc:sldMkLst>
          <pc:docMk/>
          <pc:sldMk cId="2887674837" sldId="256"/>
        </pc:sldMkLst>
        <pc:spChg chg="add mod">
          <ac:chgData name="菅原 匠也(sugawara-takuya.m60)" userId="fdeb31d3-bc10-4629-b92a-0ff8b9a39e80" providerId="ADAL" clId="{FC5C946B-F52C-4356-A219-5914C350D316}" dt="2024-08-14T05:04:45.933" v="475" actId="14100"/>
          <ac:spMkLst>
            <pc:docMk/>
            <pc:sldMk cId="2887674837" sldId="256"/>
            <ac:spMk id="2" creationId="{5CD1D990-91FB-0557-69D0-7F70C316F544}"/>
          </ac:spMkLst>
        </pc:spChg>
        <pc:spChg chg="add mod">
          <ac:chgData name="菅原 匠也(sugawara-takuya.m60)" userId="fdeb31d3-bc10-4629-b92a-0ff8b9a39e80" providerId="ADAL" clId="{FC5C946B-F52C-4356-A219-5914C350D316}" dt="2024-08-14T05:03:13.645" v="362" actId="1035"/>
          <ac:spMkLst>
            <pc:docMk/>
            <pc:sldMk cId="2887674837" sldId="256"/>
            <ac:spMk id="3" creationId="{64FDAE61-797F-5FF5-1E0F-8B8712AA0496}"/>
          </ac:spMkLst>
        </pc:spChg>
        <pc:spChg chg="mod">
          <ac:chgData name="菅原 匠也(sugawara-takuya.m60)" userId="fdeb31d3-bc10-4629-b92a-0ff8b9a39e80" providerId="ADAL" clId="{FC5C946B-F52C-4356-A219-5914C350D316}" dt="2024-08-14T04:45:28.316" v="4" actId="2711"/>
          <ac:spMkLst>
            <pc:docMk/>
            <pc:sldMk cId="2887674837" sldId="256"/>
            <ac:spMk id="13" creationId="{F3A437F1-FF71-F3E0-1C00-DD2955554CC3}"/>
          </ac:spMkLst>
        </pc:spChg>
        <pc:spChg chg="mod">
          <ac:chgData name="菅原 匠也(sugawara-takuya.m60)" userId="fdeb31d3-bc10-4629-b92a-0ff8b9a39e80" providerId="ADAL" clId="{FC5C946B-F52C-4356-A219-5914C350D316}" dt="2024-08-14T04:45:38.436" v="5" actId="2711"/>
          <ac:spMkLst>
            <pc:docMk/>
            <pc:sldMk cId="2887674837" sldId="256"/>
            <ac:spMk id="14" creationId="{79C310FB-B1FF-1E14-47AC-DDBD1DF01548}"/>
          </ac:spMkLst>
        </pc:spChg>
        <pc:spChg chg="mod">
          <ac:chgData name="菅原 匠也(sugawara-takuya.m60)" userId="fdeb31d3-bc10-4629-b92a-0ff8b9a39e80" providerId="ADAL" clId="{FC5C946B-F52C-4356-A219-5914C350D316}" dt="2024-08-14T07:42:29.715" v="5077" actId="1076"/>
          <ac:spMkLst>
            <pc:docMk/>
            <pc:sldMk cId="2887674837" sldId="256"/>
            <ac:spMk id="15" creationId="{FFC733E6-A55C-5FF1-97DE-D954E798B925}"/>
          </ac:spMkLst>
        </pc:spChg>
        <pc:spChg chg="mod">
          <ac:chgData name="菅原 匠也(sugawara-takuya.m60)" userId="fdeb31d3-bc10-4629-b92a-0ff8b9a39e80" providerId="ADAL" clId="{FC5C946B-F52C-4356-A219-5914C350D316}" dt="2024-08-14T04:46:38.416" v="15" actId="2711"/>
          <ac:spMkLst>
            <pc:docMk/>
            <pc:sldMk cId="2887674837" sldId="256"/>
            <ac:spMk id="18" creationId="{0BD2023F-1D01-EA20-76C5-2ADEE0073FAF}"/>
          </ac:spMkLst>
        </pc:spChg>
        <pc:spChg chg="del mod">
          <ac:chgData name="菅原 匠也(sugawara-takuya.m60)" userId="fdeb31d3-bc10-4629-b92a-0ff8b9a39e80" providerId="ADAL" clId="{FC5C946B-F52C-4356-A219-5914C350D316}" dt="2024-08-14T05:05:01.806" v="491" actId="478"/>
          <ac:spMkLst>
            <pc:docMk/>
            <pc:sldMk cId="2887674837" sldId="256"/>
            <ac:spMk id="21" creationId="{BA55B9C1-4ABB-FA84-9BC7-BD002C8805D2}"/>
          </ac:spMkLst>
        </pc:spChg>
        <pc:spChg chg="mod">
          <ac:chgData name="菅原 匠也(sugawara-takuya.m60)" userId="fdeb31d3-bc10-4629-b92a-0ff8b9a39e80" providerId="ADAL" clId="{FC5C946B-F52C-4356-A219-5914C350D316}" dt="2024-08-14T05:04:53.107" v="481" actId="1035"/>
          <ac:spMkLst>
            <pc:docMk/>
            <pc:sldMk cId="2887674837" sldId="256"/>
            <ac:spMk id="23" creationId="{14768B7A-21D3-D5E9-D05F-4811C9CD50A0}"/>
          </ac:spMkLst>
        </pc:spChg>
        <pc:spChg chg="mod">
          <ac:chgData name="菅原 匠也(sugawara-takuya.m60)" userId="fdeb31d3-bc10-4629-b92a-0ff8b9a39e80" providerId="ADAL" clId="{FC5C946B-F52C-4356-A219-5914C350D316}" dt="2024-08-14T05:03:37.711" v="375" actId="1036"/>
          <ac:spMkLst>
            <pc:docMk/>
            <pc:sldMk cId="2887674837" sldId="256"/>
            <ac:spMk id="24" creationId="{7801DFF7-B752-508B-8DF6-93482DB396A7}"/>
          </ac:spMkLst>
        </pc:spChg>
        <pc:picChg chg="mod">
          <ac:chgData name="菅原 匠也(sugawara-takuya.m60)" userId="fdeb31d3-bc10-4629-b92a-0ff8b9a39e80" providerId="ADAL" clId="{FC5C946B-F52C-4356-A219-5914C350D316}" dt="2024-08-14T05:04:57.715" v="490" actId="1036"/>
          <ac:picMkLst>
            <pc:docMk/>
            <pc:sldMk cId="2887674837" sldId="256"/>
            <ac:picMk id="22" creationId="{00000000-0008-0000-0000-0000E1120000}"/>
          </ac:picMkLst>
        </pc:picChg>
      </pc:sldChg>
      <pc:sldChg chg="addSp delSp modSp mod">
        <pc:chgData name="菅原 匠也(sugawara-takuya.m60)" userId="fdeb31d3-bc10-4629-b92a-0ff8b9a39e80" providerId="ADAL" clId="{FC5C946B-F52C-4356-A219-5914C350D316}" dt="2024-08-14T07:51:14.377" v="5413" actId="403"/>
        <pc:sldMkLst>
          <pc:docMk/>
          <pc:sldMk cId="901460649" sldId="257"/>
        </pc:sldMkLst>
        <pc:spChg chg="add mod">
          <ac:chgData name="菅原 匠也(sugawara-takuya.m60)" userId="fdeb31d3-bc10-4629-b92a-0ff8b9a39e80" providerId="ADAL" clId="{FC5C946B-F52C-4356-A219-5914C350D316}" dt="2024-08-14T07:51:14.377" v="5413" actId="403"/>
          <ac:spMkLst>
            <pc:docMk/>
            <pc:sldMk cId="901460649" sldId="257"/>
            <ac:spMk id="2" creationId="{FAF70686-7FFC-5430-3E8F-EE8F4074ED0A}"/>
          </ac:spMkLst>
        </pc:spChg>
        <pc:spChg chg="mod">
          <ac:chgData name="菅原 匠也(sugawara-takuya.m60)" userId="fdeb31d3-bc10-4629-b92a-0ff8b9a39e80" providerId="ADAL" clId="{FC5C946B-F52C-4356-A219-5914C350D316}" dt="2024-08-14T07:45:13.769" v="5192" actId="1036"/>
          <ac:spMkLst>
            <pc:docMk/>
            <pc:sldMk cId="901460649" sldId="257"/>
            <ac:spMk id="4" creationId="{AA832E6A-AC6D-1C26-CE09-9202941E5A9F}"/>
          </ac:spMkLst>
        </pc:spChg>
        <pc:spChg chg="del mod">
          <ac:chgData name="菅原 匠也(sugawara-takuya.m60)" userId="fdeb31d3-bc10-4629-b92a-0ff8b9a39e80" providerId="ADAL" clId="{FC5C946B-F52C-4356-A219-5914C350D316}" dt="2024-08-14T07:47:42.571" v="5266" actId="478"/>
          <ac:spMkLst>
            <pc:docMk/>
            <pc:sldMk cId="901460649" sldId="257"/>
            <ac:spMk id="5" creationId="{4D46D713-F71A-D742-90F9-B5F6F128DFF8}"/>
          </ac:spMkLst>
        </pc:spChg>
        <pc:spChg chg="mod">
          <ac:chgData name="菅原 匠也(sugawara-takuya.m60)" userId="fdeb31d3-bc10-4629-b92a-0ff8b9a39e80" providerId="ADAL" clId="{FC5C946B-F52C-4356-A219-5914C350D316}" dt="2024-08-14T07:46:08.645" v="5219"/>
          <ac:spMkLst>
            <pc:docMk/>
            <pc:sldMk cId="901460649" sldId="257"/>
            <ac:spMk id="6" creationId="{D062FF06-F5E3-F036-3092-0E761BD2EF60}"/>
          </ac:spMkLst>
        </pc:spChg>
        <pc:spChg chg="mod">
          <ac:chgData name="菅原 匠也(sugawara-takuya.m60)" userId="fdeb31d3-bc10-4629-b92a-0ff8b9a39e80" providerId="ADAL" clId="{FC5C946B-F52C-4356-A219-5914C350D316}" dt="2024-08-14T07:45:24.994" v="5209" actId="1035"/>
          <ac:spMkLst>
            <pc:docMk/>
            <pc:sldMk cId="901460649" sldId="257"/>
            <ac:spMk id="7" creationId="{44C0DF38-C526-50E4-753F-12D0B2723721}"/>
          </ac:spMkLst>
        </pc:spChg>
        <pc:spChg chg="mod">
          <ac:chgData name="菅原 匠也(sugawara-takuya.m60)" userId="fdeb31d3-bc10-4629-b92a-0ff8b9a39e80" providerId="ADAL" clId="{FC5C946B-F52C-4356-A219-5914C350D316}" dt="2024-08-14T07:45:24.994" v="5209" actId="1035"/>
          <ac:spMkLst>
            <pc:docMk/>
            <pc:sldMk cId="901460649" sldId="257"/>
            <ac:spMk id="8" creationId="{85DC1DDA-077E-9F7D-F9E1-8F7E8A950734}"/>
          </ac:spMkLst>
        </pc:spChg>
        <pc:spChg chg="mod">
          <ac:chgData name="菅原 匠也(sugawara-takuya.m60)" userId="fdeb31d3-bc10-4629-b92a-0ff8b9a39e80" providerId="ADAL" clId="{FC5C946B-F52C-4356-A219-5914C350D316}" dt="2024-08-14T07:45:24.994" v="5209" actId="1035"/>
          <ac:spMkLst>
            <pc:docMk/>
            <pc:sldMk cId="901460649" sldId="257"/>
            <ac:spMk id="9" creationId="{9779AE48-721A-2919-656F-D6E6690EA582}"/>
          </ac:spMkLst>
        </pc:spChg>
        <pc:spChg chg="mod">
          <ac:chgData name="菅原 匠也(sugawara-takuya.m60)" userId="fdeb31d3-bc10-4629-b92a-0ff8b9a39e80" providerId="ADAL" clId="{FC5C946B-F52C-4356-A219-5914C350D316}" dt="2024-08-14T07:45:24.994" v="5209" actId="1035"/>
          <ac:spMkLst>
            <pc:docMk/>
            <pc:sldMk cId="901460649" sldId="257"/>
            <ac:spMk id="10" creationId="{3849BF05-C290-8181-6E0E-E8A7C9B19BEF}"/>
          </ac:spMkLst>
        </pc:spChg>
        <pc:spChg chg="mod">
          <ac:chgData name="菅原 匠也(sugawara-takuya.m60)" userId="fdeb31d3-bc10-4629-b92a-0ff8b9a39e80" providerId="ADAL" clId="{FC5C946B-F52C-4356-A219-5914C350D316}" dt="2024-08-14T07:45:24.994" v="5209" actId="1035"/>
          <ac:spMkLst>
            <pc:docMk/>
            <pc:sldMk cId="901460649" sldId="257"/>
            <ac:spMk id="11" creationId="{75403722-8D4D-102D-641C-7FE1752A4DD7}"/>
          </ac:spMkLst>
        </pc:spChg>
        <pc:spChg chg="mod">
          <ac:chgData name="菅原 匠也(sugawara-takuya.m60)" userId="fdeb31d3-bc10-4629-b92a-0ff8b9a39e80" providerId="ADAL" clId="{FC5C946B-F52C-4356-A219-5914C350D316}" dt="2024-08-14T07:45:24.994" v="5209" actId="1035"/>
          <ac:spMkLst>
            <pc:docMk/>
            <pc:sldMk cId="901460649" sldId="257"/>
            <ac:spMk id="16" creationId="{2347899D-6F9F-EB5E-8F20-8A9A2D1DDBED}"/>
          </ac:spMkLst>
        </pc:spChg>
        <pc:spChg chg="mod">
          <ac:chgData name="菅原 匠也(sugawara-takuya.m60)" userId="fdeb31d3-bc10-4629-b92a-0ff8b9a39e80" providerId="ADAL" clId="{FC5C946B-F52C-4356-A219-5914C350D316}" dt="2024-08-14T07:45:24.994" v="5209" actId="1035"/>
          <ac:spMkLst>
            <pc:docMk/>
            <pc:sldMk cId="901460649" sldId="257"/>
            <ac:spMk id="18" creationId="{91CBCD53-F969-3A3E-85D8-033E25003311}"/>
          </ac:spMkLst>
        </pc:spChg>
        <pc:spChg chg="mod">
          <ac:chgData name="菅原 匠也(sugawara-takuya.m60)" userId="fdeb31d3-bc10-4629-b92a-0ff8b9a39e80" providerId="ADAL" clId="{FC5C946B-F52C-4356-A219-5914C350D316}" dt="2024-08-14T07:45:24.994" v="5209" actId="1035"/>
          <ac:spMkLst>
            <pc:docMk/>
            <pc:sldMk cId="901460649" sldId="257"/>
            <ac:spMk id="19" creationId="{E2FE6134-738C-35D9-AE6A-A603C88208C6}"/>
          </ac:spMkLst>
        </pc:spChg>
        <pc:spChg chg="mod">
          <ac:chgData name="菅原 匠也(sugawara-takuya.m60)" userId="fdeb31d3-bc10-4629-b92a-0ff8b9a39e80" providerId="ADAL" clId="{FC5C946B-F52C-4356-A219-5914C350D316}" dt="2024-08-14T07:45:24.994" v="5209" actId="1035"/>
          <ac:spMkLst>
            <pc:docMk/>
            <pc:sldMk cId="901460649" sldId="257"/>
            <ac:spMk id="20" creationId="{573B9DA9-7BAB-2864-6A38-81A3FC8A6194}"/>
          </ac:spMkLst>
        </pc:spChg>
        <pc:spChg chg="mod">
          <ac:chgData name="菅原 匠也(sugawara-takuya.m60)" userId="fdeb31d3-bc10-4629-b92a-0ff8b9a39e80" providerId="ADAL" clId="{FC5C946B-F52C-4356-A219-5914C350D316}" dt="2024-08-14T07:45:24.994" v="5209" actId="1035"/>
          <ac:spMkLst>
            <pc:docMk/>
            <pc:sldMk cId="901460649" sldId="257"/>
            <ac:spMk id="21" creationId="{9C686AF0-3D09-40E2-36CA-EF277ADCBD57}"/>
          </ac:spMkLst>
        </pc:spChg>
        <pc:spChg chg="mod">
          <ac:chgData name="菅原 匠也(sugawara-takuya.m60)" userId="fdeb31d3-bc10-4629-b92a-0ff8b9a39e80" providerId="ADAL" clId="{FC5C946B-F52C-4356-A219-5914C350D316}" dt="2024-08-14T07:45:24.994" v="5209" actId="1035"/>
          <ac:spMkLst>
            <pc:docMk/>
            <pc:sldMk cId="901460649" sldId="257"/>
            <ac:spMk id="22" creationId="{4A96D780-52F7-9992-167F-3B7008BCE7AF}"/>
          </ac:spMkLst>
        </pc:spChg>
        <pc:spChg chg="mod">
          <ac:chgData name="菅原 匠也(sugawara-takuya.m60)" userId="fdeb31d3-bc10-4629-b92a-0ff8b9a39e80" providerId="ADAL" clId="{FC5C946B-F52C-4356-A219-5914C350D316}" dt="2024-08-14T07:45:24.994" v="5209" actId="1035"/>
          <ac:spMkLst>
            <pc:docMk/>
            <pc:sldMk cId="901460649" sldId="257"/>
            <ac:spMk id="24" creationId="{346C9F5B-CFB7-A71B-5CEA-EC321A0D0039}"/>
          </ac:spMkLst>
        </pc:spChg>
        <pc:spChg chg="mod">
          <ac:chgData name="菅原 匠也(sugawara-takuya.m60)" userId="fdeb31d3-bc10-4629-b92a-0ff8b9a39e80" providerId="ADAL" clId="{FC5C946B-F52C-4356-A219-5914C350D316}" dt="2024-08-14T07:47:25" v="5257" actId="1035"/>
          <ac:spMkLst>
            <pc:docMk/>
            <pc:sldMk cId="901460649" sldId="257"/>
            <ac:spMk id="38" creationId="{73AA778A-55BB-7699-F3BA-D8A71448CA87}"/>
          </ac:spMkLst>
        </pc:spChg>
        <pc:spChg chg="mod">
          <ac:chgData name="菅原 匠也(sugawara-takuya.m60)" userId="fdeb31d3-bc10-4629-b92a-0ff8b9a39e80" providerId="ADAL" clId="{FC5C946B-F52C-4356-A219-5914C350D316}" dt="2024-08-14T07:47:25" v="5257" actId="1035"/>
          <ac:spMkLst>
            <pc:docMk/>
            <pc:sldMk cId="901460649" sldId="257"/>
            <ac:spMk id="39" creationId="{EF2338BB-DD5B-4FA8-B6EE-0832878689D7}"/>
          </ac:spMkLst>
        </pc:spChg>
        <pc:spChg chg="mod">
          <ac:chgData name="菅原 匠也(sugawara-takuya.m60)" userId="fdeb31d3-bc10-4629-b92a-0ff8b9a39e80" providerId="ADAL" clId="{FC5C946B-F52C-4356-A219-5914C350D316}" dt="2024-08-14T07:47:25" v="5257" actId="1035"/>
          <ac:spMkLst>
            <pc:docMk/>
            <pc:sldMk cId="901460649" sldId="257"/>
            <ac:spMk id="40" creationId="{2A8661BA-979D-CF4E-C08B-1506782370DA}"/>
          </ac:spMkLst>
        </pc:spChg>
        <pc:spChg chg="mod">
          <ac:chgData name="菅原 匠也(sugawara-takuya.m60)" userId="fdeb31d3-bc10-4629-b92a-0ff8b9a39e80" providerId="ADAL" clId="{FC5C946B-F52C-4356-A219-5914C350D316}" dt="2024-08-14T07:47:25" v="5257" actId="1035"/>
          <ac:spMkLst>
            <pc:docMk/>
            <pc:sldMk cId="901460649" sldId="257"/>
            <ac:spMk id="43" creationId="{5CA7838A-32F8-C83D-CF5E-AA9219BE59DD}"/>
          </ac:spMkLst>
        </pc:spChg>
        <pc:spChg chg="mod">
          <ac:chgData name="菅原 匠也(sugawara-takuya.m60)" userId="fdeb31d3-bc10-4629-b92a-0ff8b9a39e80" providerId="ADAL" clId="{FC5C946B-F52C-4356-A219-5914C350D316}" dt="2024-08-14T07:47:32.016" v="5265" actId="1035"/>
          <ac:spMkLst>
            <pc:docMk/>
            <pc:sldMk cId="901460649" sldId="257"/>
            <ac:spMk id="44" creationId="{D548659A-12CF-7098-68D6-7D7E7CFAC27C}"/>
          </ac:spMkLst>
        </pc:spChg>
        <pc:spChg chg="mod">
          <ac:chgData name="菅原 匠也(sugawara-takuya.m60)" userId="fdeb31d3-bc10-4629-b92a-0ff8b9a39e80" providerId="ADAL" clId="{FC5C946B-F52C-4356-A219-5914C350D316}" dt="2024-08-14T07:47:32.016" v="5265" actId="1035"/>
          <ac:spMkLst>
            <pc:docMk/>
            <pc:sldMk cId="901460649" sldId="257"/>
            <ac:spMk id="45" creationId="{AE1FC711-D053-7308-EC9D-152E9DF8F096}"/>
          </ac:spMkLst>
        </pc:spChg>
        <pc:spChg chg="mod">
          <ac:chgData name="菅原 匠也(sugawara-takuya.m60)" userId="fdeb31d3-bc10-4629-b92a-0ff8b9a39e80" providerId="ADAL" clId="{FC5C946B-F52C-4356-A219-5914C350D316}" dt="2024-08-14T07:47:32.016" v="5265" actId="1035"/>
          <ac:spMkLst>
            <pc:docMk/>
            <pc:sldMk cId="901460649" sldId="257"/>
            <ac:spMk id="46" creationId="{F62679F5-3C4D-D4FA-5E44-95F34AEE4AB9}"/>
          </ac:spMkLst>
        </pc:spChg>
        <pc:spChg chg="mod">
          <ac:chgData name="菅原 匠也(sugawara-takuya.m60)" userId="fdeb31d3-bc10-4629-b92a-0ff8b9a39e80" providerId="ADAL" clId="{FC5C946B-F52C-4356-A219-5914C350D316}" dt="2024-08-14T07:47:32.016" v="5265" actId="1035"/>
          <ac:spMkLst>
            <pc:docMk/>
            <pc:sldMk cId="901460649" sldId="257"/>
            <ac:spMk id="47" creationId="{4A4EBB86-0E20-E1DA-DA8D-2728B1FFA2C5}"/>
          </ac:spMkLst>
        </pc:spChg>
        <pc:spChg chg="mod">
          <ac:chgData name="菅原 匠也(sugawara-takuya.m60)" userId="fdeb31d3-bc10-4629-b92a-0ff8b9a39e80" providerId="ADAL" clId="{FC5C946B-F52C-4356-A219-5914C350D316}" dt="2024-08-14T07:47:32.016" v="5265" actId="1035"/>
          <ac:spMkLst>
            <pc:docMk/>
            <pc:sldMk cId="901460649" sldId="257"/>
            <ac:spMk id="50" creationId="{EACE0B03-0DC9-F747-B391-CBCB501DFFDA}"/>
          </ac:spMkLst>
        </pc:spChg>
        <pc:spChg chg="mod">
          <ac:chgData name="菅原 匠也(sugawara-takuya.m60)" userId="fdeb31d3-bc10-4629-b92a-0ff8b9a39e80" providerId="ADAL" clId="{FC5C946B-F52C-4356-A219-5914C350D316}" dt="2024-08-14T07:47:32.016" v="5265" actId="1035"/>
          <ac:spMkLst>
            <pc:docMk/>
            <pc:sldMk cId="901460649" sldId="257"/>
            <ac:spMk id="51" creationId="{3A279484-2A1B-BC16-D34C-F1AAAAE6867D}"/>
          </ac:spMkLst>
        </pc:spChg>
        <pc:spChg chg="mod">
          <ac:chgData name="菅原 匠也(sugawara-takuya.m60)" userId="fdeb31d3-bc10-4629-b92a-0ff8b9a39e80" providerId="ADAL" clId="{FC5C946B-F52C-4356-A219-5914C350D316}" dt="2024-08-14T07:47:32.016" v="5265" actId="1035"/>
          <ac:spMkLst>
            <pc:docMk/>
            <pc:sldMk cId="901460649" sldId="257"/>
            <ac:spMk id="52" creationId="{BC86BE98-CB75-8781-232A-415DCA3EFDE1}"/>
          </ac:spMkLst>
        </pc:spChg>
        <pc:picChg chg="mod">
          <ac:chgData name="菅原 匠也(sugawara-takuya.m60)" userId="fdeb31d3-bc10-4629-b92a-0ff8b9a39e80" providerId="ADAL" clId="{FC5C946B-F52C-4356-A219-5914C350D316}" dt="2024-08-14T07:45:24.994" v="5209" actId="1035"/>
          <ac:picMkLst>
            <pc:docMk/>
            <pc:sldMk cId="901460649" sldId="257"/>
            <ac:picMk id="13" creationId="{7FF3CDA9-3058-AD45-3AD5-39465EA7D642}"/>
          </ac:picMkLst>
        </pc:picChg>
        <pc:picChg chg="mod">
          <ac:chgData name="菅原 匠也(sugawara-takuya.m60)" userId="fdeb31d3-bc10-4629-b92a-0ff8b9a39e80" providerId="ADAL" clId="{FC5C946B-F52C-4356-A219-5914C350D316}" dt="2024-08-14T07:47:07.491" v="5250" actId="1035"/>
          <ac:picMkLst>
            <pc:docMk/>
            <pc:sldMk cId="901460649" sldId="257"/>
            <ac:picMk id="14" creationId="{4F9037E6-3BD4-5F4F-BB48-BD892D1EA45A}"/>
          </ac:picMkLst>
        </pc:picChg>
        <pc:picChg chg="mod">
          <ac:chgData name="菅原 匠也(sugawara-takuya.m60)" userId="fdeb31d3-bc10-4629-b92a-0ff8b9a39e80" providerId="ADAL" clId="{FC5C946B-F52C-4356-A219-5914C350D316}" dt="2024-08-14T07:45:24.994" v="5209" actId="1035"/>
          <ac:picMkLst>
            <pc:docMk/>
            <pc:sldMk cId="901460649" sldId="257"/>
            <ac:picMk id="17" creationId="{23B74F54-D779-FEA5-1E1C-5BF9CA73D254}"/>
          </ac:picMkLst>
        </pc:picChg>
        <pc:picChg chg="mod">
          <ac:chgData name="菅原 匠也(sugawara-takuya.m60)" userId="fdeb31d3-bc10-4629-b92a-0ff8b9a39e80" providerId="ADAL" clId="{FC5C946B-F52C-4356-A219-5914C350D316}" dt="2024-08-14T07:47:32.016" v="5265" actId="1035"/>
          <ac:picMkLst>
            <pc:docMk/>
            <pc:sldMk cId="901460649" sldId="257"/>
            <ac:picMk id="49" creationId="{F588908F-89D9-1104-3AE2-154609ECD204}"/>
          </ac:picMkLst>
        </pc:picChg>
        <pc:cxnChg chg="mod">
          <ac:chgData name="菅原 匠也(sugawara-takuya.m60)" userId="fdeb31d3-bc10-4629-b92a-0ff8b9a39e80" providerId="ADAL" clId="{FC5C946B-F52C-4356-A219-5914C350D316}" dt="2024-08-14T07:45:24.994" v="5209" actId="1035"/>
          <ac:cxnSpMkLst>
            <pc:docMk/>
            <pc:sldMk cId="901460649" sldId="257"/>
            <ac:cxnSpMk id="26" creationId="{549C9221-98F0-D123-CB93-3A7E9F30B1DB}"/>
          </ac:cxnSpMkLst>
        </pc:cxnChg>
      </pc:sldChg>
      <pc:sldChg chg="addSp delSp modSp mod">
        <pc:chgData name="菅原 匠也(sugawara-takuya.m60)" userId="fdeb31d3-bc10-4629-b92a-0ff8b9a39e80" providerId="ADAL" clId="{FC5C946B-F52C-4356-A219-5914C350D316}" dt="2024-08-14T11:49:33.121" v="10195" actId="20577"/>
        <pc:sldMkLst>
          <pc:docMk/>
          <pc:sldMk cId="3809718534" sldId="259"/>
        </pc:sldMkLst>
        <pc:spChg chg="add mod">
          <ac:chgData name="菅原 匠也(sugawara-takuya.m60)" userId="fdeb31d3-bc10-4629-b92a-0ff8b9a39e80" providerId="ADAL" clId="{FC5C946B-F52C-4356-A219-5914C350D316}" dt="2024-08-14T11:47:57.202" v="10055" actId="1035"/>
          <ac:spMkLst>
            <pc:docMk/>
            <pc:sldMk cId="3809718534" sldId="259"/>
            <ac:spMk id="2" creationId="{83BF4149-518B-1A16-8ABB-BF3E9634962E}"/>
          </ac:spMkLst>
        </pc:spChg>
        <pc:spChg chg="add mod">
          <ac:chgData name="菅原 匠也(sugawara-takuya.m60)" userId="fdeb31d3-bc10-4629-b92a-0ff8b9a39e80" providerId="ADAL" clId="{FC5C946B-F52C-4356-A219-5914C350D316}" dt="2024-08-14T11:47:57.202" v="10055" actId="1035"/>
          <ac:spMkLst>
            <pc:docMk/>
            <pc:sldMk cId="3809718534" sldId="259"/>
            <ac:spMk id="3" creationId="{D8261B58-0CCE-F336-2D51-D0909C202221}"/>
          </ac:spMkLst>
        </pc:spChg>
        <pc:spChg chg="add del mod">
          <ac:chgData name="菅原 匠也(sugawara-takuya.m60)" userId="fdeb31d3-bc10-4629-b92a-0ff8b9a39e80" providerId="ADAL" clId="{FC5C946B-F52C-4356-A219-5914C350D316}" dt="2024-08-14T06:29:22.836" v="2285"/>
          <ac:spMkLst>
            <pc:docMk/>
            <pc:sldMk cId="3809718534" sldId="259"/>
            <ac:spMk id="4" creationId="{075A34BC-DC53-BCB6-FC16-9FA478346A34}"/>
          </ac:spMkLst>
        </pc:spChg>
        <pc:spChg chg="add del mod">
          <ac:chgData name="菅原 匠也(sugawara-takuya.m60)" userId="fdeb31d3-bc10-4629-b92a-0ff8b9a39e80" providerId="ADAL" clId="{FC5C946B-F52C-4356-A219-5914C350D316}" dt="2024-08-14T11:00:20.123" v="7981" actId="478"/>
          <ac:spMkLst>
            <pc:docMk/>
            <pc:sldMk cId="3809718534" sldId="259"/>
            <ac:spMk id="5" creationId="{3E1944C7-0910-03D6-CDC5-07EC5344097E}"/>
          </ac:spMkLst>
        </pc:spChg>
        <pc:spChg chg="mod">
          <ac:chgData name="菅原 匠也(sugawara-takuya.m60)" userId="fdeb31d3-bc10-4629-b92a-0ff8b9a39e80" providerId="ADAL" clId="{FC5C946B-F52C-4356-A219-5914C350D316}" dt="2024-08-14T05:52:37.691" v="858"/>
          <ac:spMkLst>
            <pc:docMk/>
            <pc:sldMk cId="3809718534" sldId="259"/>
            <ac:spMk id="7" creationId="{D03666B3-4CDD-CDC9-50E5-711294BFAB10}"/>
          </ac:spMkLst>
        </pc:spChg>
        <pc:spChg chg="mod">
          <ac:chgData name="菅原 匠也(sugawara-takuya.m60)" userId="fdeb31d3-bc10-4629-b92a-0ff8b9a39e80" providerId="ADAL" clId="{FC5C946B-F52C-4356-A219-5914C350D316}" dt="2024-08-14T06:30:10.760" v="2416" actId="1036"/>
          <ac:spMkLst>
            <pc:docMk/>
            <pc:sldMk cId="3809718534" sldId="259"/>
            <ac:spMk id="9" creationId="{43F1B06E-2E27-37CF-113B-8A103011A27A}"/>
          </ac:spMkLst>
        </pc:spChg>
        <pc:spChg chg="del mod">
          <ac:chgData name="菅原 匠也(sugawara-takuya.m60)" userId="fdeb31d3-bc10-4629-b92a-0ff8b9a39e80" providerId="ADAL" clId="{FC5C946B-F52C-4356-A219-5914C350D316}" dt="2024-08-14T07:41:23.789" v="4935" actId="478"/>
          <ac:spMkLst>
            <pc:docMk/>
            <pc:sldMk cId="3809718534" sldId="259"/>
            <ac:spMk id="10" creationId="{F2F59C26-C8A9-174A-FC2B-83752861294B}"/>
          </ac:spMkLst>
        </pc:spChg>
        <pc:spChg chg="del mod">
          <ac:chgData name="菅原 匠也(sugawara-takuya.m60)" userId="fdeb31d3-bc10-4629-b92a-0ff8b9a39e80" providerId="ADAL" clId="{FC5C946B-F52C-4356-A219-5914C350D316}" dt="2024-08-14T07:41:20.726" v="4934" actId="478"/>
          <ac:spMkLst>
            <pc:docMk/>
            <pc:sldMk cId="3809718534" sldId="259"/>
            <ac:spMk id="11" creationId="{555151E1-1F2F-3705-7E3C-098253C3EEF5}"/>
          </ac:spMkLst>
        </pc:spChg>
        <pc:spChg chg="del mod">
          <ac:chgData name="菅原 匠也(sugawara-takuya.m60)" userId="fdeb31d3-bc10-4629-b92a-0ff8b9a39e80" providerId="ADAL" clId="{FC5C946B-F52C-4356-A219-5914C350D316}" dt="2024-08-14T07:48:24.936" v="5267" actId="478"/>
          <ac:spMkLst>
            <pc:docMk/>
            <pc:sldMk cId="3809718534" sldId="259"/>
            <ac:spMk id="12" creationId="{29ABD747-E143-A77E-9501-40426D4989C5}"/>
          </ac:spMkLst>
        </pc:spChg>
        <pc:spChg chg="mod">
          <ac:chgData name="菅原 匠也(sugawara-takuya.m60)" userId="fdeb31d3-bc10-4629-b92a-0ff8b9a39e80" providerId="ADAL" clId="{FC5C946B-F52C-4356-A219-5914C350D316}" dt="2024-08-14T11:47:57.202" v="10055" actId="1035"/>
          <ac:spMkLst>
            <pc:docMk/>
            <pc:sldMk cId="3809718534" sldId="259"/>
            <ac:spMk id="14" creationId="{6BD638C7-15D7-7C2D-F802-CF8FCE73C2DD}"/>
          </ac:spMkLst>
        </pc:spChg>
        <pc:spChg chg="del">
          <ac:chgData name="菅原 匠也(sugawara-takuya.m60)" userId="fdeb31d3-bc10-4629-b92a-0ff8b9a39e80" providerId="ADAL" clId="{FC5C946B-F52C-4356-A219-5914C350D316}" dt="2024-08-14T05:32:03.163" v="539" actId="478"/>
          <ac:spMkLst>
            <pc:docMk/>
            <pc:sldMk cId="3809718534" sldId="259"/>
            <ac:spMk id="15" creationId="{1E6D99EE-E22E-A30A-A153-B82A825B7789}"/>
          </ac:spMkLst>
        </pc:spChg>
        <pc:spChg chg="del">
          <ac:chgData name="菅原 匠也(sugawara-takuya.m60)" userId="fdeb31d3-bc10-4629-b92a-0ff8b9a39e80" providerId="ADAL" clId="{FC5C946B-F52C-4356-A219-5914C350D316}" dt="2024-08-14T05:32:03.163" v="539" actId="478"/>
          <ac:spMkLst>
            <pc:docMk/>
            <pc:sldMk cId="3809718534" sldId="259"/>
            <ac:spMk id="16" creationId="{3555E841-6473-9995-AF49-968129595A06}"/>
          </ac:spMkLst>
        </pc:spChg>
        <pc:spChg chg="del">
          <ac:chgData name="菅原 匠也(sugawara-takuya.m60)" userId="fdeb31d3-bc10-4629-b92a-0ff8b9a39e80" providerId="ADAL" clId="{FC5C946B-F52C-4356-A219-5914C350D316}" dt="2024-08-14T05:33:18.217" v="540" actId="478"/>
          <ac:spMkLst>
            <pc:docMk/>
            <pc:sldMk cId="3809718534" sldId="259"/>
            <ac:spMk id="17" creationId="{C8C5F8CC-ADA8-9288-9060-BD8990561ADC}"/>
          </ac:spMkLst>
        </pc:spChg>
        <pc:spChg chg="del">
          <ac:chgData name="菅原 匠也(sugawara-takuya.m60)" userId="fdeb31d3-bc10-4629-b92a-0ff8b9a39e80" providerId="ADAL" clId="{FC5C946B-F52C-4356-A219-5914C350D316}" dt="2024-08-14T05:33:18.217" v="540" actId="478"/>
          <ac:spMkLst>
            <pc:docMk/>
            <pc:sldMk cId="3809718534" sldId="259"/>
            <ac:spMk id="18" creationId="{02EEA964-D64E-9BD3-4CEB-5E66DE03E7AE}"/>
          </ac:spMkLst>
        </pc:spChg>
        <pc:spChg chg="del">
          <ac:chgData name="菅原 匠也(sugawara-takuya.m60)" userId="fdeb31d3-bc10-4629-b92a-0ff8b9a39e80" providerId="ADAL" clId="{FC5C946B-F52C-4356-A219-5914C350D316}" dt="2024-08-14T05:33:18.217" v="540" actId="478"/>
          <ac:spMkLst>
            <pc:docMk/>
            <pc:sldMk cId="3809718534" sldId="259"/>
            <ac:spMk id="19" creationId="{DD939B82-A762-B3B6-73DA-6AF1B93A919B}"/>
          </ac:spMkLst>
        </pc:spChg>
        <pc:spChg chg="del">
          <ac:chgData name="菅原 匠也(sugawara-takuya.m60)" userId="fdeb31d3-bc10-4629-b92a-0ff8b9a39e80" providerId="ADAL" clId="{FC5C946B-F52C-4356-A219-5914C350D316}" dt="2024-08-14T05:33:18.217" v="540" actId="478"/>
          <ac:spMkLst>
            <pc:docMk/>
            <pc:sldMk cId="3809718534" sldId="259"/>
            <ac:spMk id="20" creationId="{750F8958-304B-EFFF-8308-098F67A08911}"/>
          </ac:spMkLst>
        </pc:spChg>
        <pc:spChg chg="del">
          <ac:chgData name="菅原 匠也(sugawara-takuya.m60)" userId="fdeb31d3-bc10-4629-b92a-0ff8b9a39e80" providerId="ADAL" clId="{FC5C946B-F52C-4356-A219-5914C350D316}" dt="2024-08-14T05:33:18.217" v="540" actId="478"/>
          <ac:spMkLst>
            <pc:docMk/>
            <pc:sldMk cId="3809718534" sldId="259"/>
            <ac:spMk id="21" creationId="{66861A18-06D0-157C-9AE0-E8CB5D6D5621}"/>
          </ac:spMkLst>
        </pc:spChg>
        <pc:spChg chg="add del mod">
          <ac:chgData name="菅原 匠也(sugawara-takuya.m60)" userId="fdeb31d3-bc10-4629-b92a-0ff8b9a39e80" providerId="ADAL" clId="{FC5C946B-F52C-4356-A219-5914C350D316}" dt="2024-08-14T11:00:26.313" v="7983" actId="478"/>
          <ac:spMkLst>
            <pc:docMk/>
            <pc:sldMk cId="3809718534" sldId="259"/>
            <ac:spMk id="22" creationId="{7B813A69-27AC-168E-C209-7BF8DF0E2DB4}"/>
          </ac:spMkLst>
        </pc:spChg>
        <pc:spChg chg="add del mod">
          <ac:chgData name="菅原 匠也(sugawara-takuya.m60)" userId="fdeb31d3-bc10-4629-b92a-0ff8b9a39e80" providerId="ADAL" clId="{FC5C946B-F52C-4356-A219-5914C350D316}" dt="2024-08-14T11:00:23.792" v="7982" actId="478"/>
          <ac:spMkLst>
            <pc:docMk/>
            <pc:sldMk cId="3809718534" sldId="259"/>
            <ac:spMk id="23" creationId="{DBF26041-39D3-5FBF-F688-9CCE22236331}"/>
          </ac:spMkLst>
        </pc:spChg>
        <pc:spChg chg="add del mod">
          <ac:chgData name="菅原 匠也(sugawara-takuya.m60)" userId="fdeb31d3-bc10-4629-b92a-0ff8b9a39e80" providerId="ADAL" clId="{FC5C946B-F52C-4356-A219-5914C350D316}" dt="2024-08-14T11:00:23.792" v="7982" actId="478"/>
          <ac:spMkLst>
            <pc:docMk/>
            <pc:sldMk cId="3809718534" sldId="259"/>
            <ac:spMk id="24" creationId="{C77ECB0B-4CF3-3ED3-8FA5-EFEF82948142}"/>
          </ac:spMkLst>
        </pc:spChg>
        <pc:spChg chg="add del mod">
          <ac:chgData name="菅原 匠也(sugawara-takuya.m60)" userId="fdeb31d3-bc10-4629-b92a-0ff8b9a39e80" providerId="ADAL" clId="{FC5C946B-F52C-4356-A219-5914C350D316}" dt="2024-08-14T11:00:23.792" v="7982" actId="478"/>
          <ac:spMkLst>
            <pc:docMk/>
            <pc:sldMk cId="3809718534" sldId="259"/>
            <ac:spMk id="25" creationId="{1BB887E9-7706-4952-DB45-5D05FBE2D076}"/>
          </ac:spMkLst>
        </pc:spChg>
        <pc:spChg chg="add mod">
          <ac:chgData name="菅原 匠也(sugawara-takuya.m60)" userId="fdeb31d3-bc10-4629-b92a-0ff8b9a39e80" providerId="ADAL" clId="{FC5C946B-F52C-4356-A219-5914C350D316}" dt="2024-08-14T06:43:45.454" v="4231" actId="571"/>
          <ac:spMkLst>
            <pc:docMk/>
            <pc:sldMk cId="3809718534" sldId="259"/>
            <ac:spMk id="26" creationId="{5135E183-3667-B5FE-E994-DA7EEC31142E}"/>
          </ac:spMkLst>
        </pc:spChg>
        <pc:spChg chg="add del mod">
          <ac:chgData name="菅原 匠也(sugawara-takuya.m60)" userId="fdeb31d3-bc10-4629-b92a-0ff8b9a39e80" providerId="ADAL" clId="{FC5C946B-F52C-4356-A219-5914C350D316}" dt="2024-08-14T07:42:23.515" v="5075" actId="478"/>
          <ac:spMkLst>
            <pc:docMk/>
            <pc:sldMk cId="3809718534" sldId="259"/>
            <ac:spMk id="27" creationId="{B8E740BC-CBFC-2BBC-B478-2ABD63E4FCB0}"/>
          </ac:spMkLst>
        </pc:spChg>
        <pc:spChg chg="add del mod">
          <ac:chgData name="菅原 匠也(sugawara-takuya.m60)" userId="fdeb31d3-bc10-4629-b92a-0ff8b9a39e80" providerId="ADAL" clId="{FC5C946B-F52C-4356-A219-5914C350D316}" dt="2024-08-14T07:40:49.573" v="4933" actId="478"/>
          <ac:spMkLst>
            <pc:docMk/>
            <pc:sldMk cId="3809718534" sldId="259"/>
            <ac:spMk id="28" creationId="{FAD66ED8-871B-048F-C951-57980BF4B499}"/>
          </ac:spMkLst>
        </pc:spChg>
        <pc:spChg chg="add del mod">
          <ac:chgData name="菅原 匠也(sugawara-takuya.m60)" userId="fdeb31d3-bc10-4629-b92a-0ff8b9a39e80" providerId="ADAL" clId="{FC5C946B-F52C-4356-A219-5914C350D316}" dt="2024-08-14T11:47:47.602" v="10002" actId="478"/>
          <ac:spMkLst>
            <pc:docMk/>
            <pc:sldMk cId="3809718534" sldId="259"/>
            <ac:spMk id="29" creationId="{FD17664E-4020-77DB-FF37-1257B0D774CE}"/>
          </ac:spMkLst>
        </pc:spChg>
        <pc:spChg chg="add del mod">
          <ac:chgData name="菅原 匠也(sugawara-takuya.m60)" userId="fdeb31d3-bc10-4629-b92a-0ff8b9a39e80" providerId="ADAL" clId="{FC5C946B-F52C-4356-A219-5914C350D316}" dt="2024-08-14T11:47:47.602" v="10002" actId="478"/>
          <ac:spMkLst>
            <pc:docMk/>
            <pc:sldMk cId="3809718534" sldId="259"/>
            <ac:spMk id="30" creationId="{1452464A-D807-E980-C5B7-A740F198C5ED}"/>
          </ac:spMkLst>
        </pc:spChg>
        <pc:spChg chg="add mod">
          <ac:chgData name="菅原 匠也(sugawara-takuya.m60)" userId="fdeb31d3-bc10-4629-b92a-0ff8b9a39e80" providerId="ADAL" clId="{FC5C946B-F52C-4356-A219-5914C350D316}" dt="2024-08-14T11:47:57.202" v="10055" actId="1035"/>
          <ac:spMkLst>
            <pc:docMk/>
            <pc:sldMk cId="3809718534" sldId="259"/>
            <ac:spMk id="31" creationId="{F91AAFD4-6781-AB6C-0B8C-B9F7F79F74EB}"/>
          </ac:spMkLst>
        </pc:spChg>
        <pc:spChg chg="add mod">
          <ac:chgData name="菅原 匠也(sugawara-takuya.m60)" userId="fdeb31d3-bc10-4629-b92a-0ff8b9a39e80" providerId="ADAL" clId="{FC5C946B-F52C-4356-A219-5914C350D316}" dt="2024-08-14T11:48:48.872" v="10153" actId="1035"/>
          <ac:spMkLst>
            <pc:docMk/>
            <pc:sldMk cId="3809718534" sldId="259"/>
            <ac:spMk id="32" creationId="{F4BA3B36-8ADE-294A-9B76-4837046E8505}"/>
          </ac:spMkLst>
        </pc:spChg>
        <pc:spChg chg="add mod">
          <ac:chgData name="菅原 匠也(sugawara-takuya.m60)" userId="fdeb31d3-bc10-4629-b92a-0ff8b9a39e80" providerId="ADAL" clId="{FC5C946B-F52C-4356-A219-5914C350D316}" dt="2024-08-14T11:49:33.121" v="10195" actId="20577"/>
          <ac:spMkLst>
            <pc:docMk/>
            <pc:sldMk cId="3809718534" sldId="259"/>
            <ac:spMk id="33" creationId="{EA6270C5-C276-7D24-E47F-972D1B14C768}"/>
          </ac:spMkLst>
        </pc:spChg>
        <pc:graphicFrameChg chg="del">
          <ac:chgData name="菅原 匠也(sugawara-takuya.m60)" userId="fdeb31d3-bc10-4629-b92a-0ff8b9a39e80" providerId="ADAL" clId="{FC5C946B-F52C-4356-A219-5914C350D316}" dt="2024-08-14T05:31:39.930" v="538" actId="478"/>
          <ac:graphicFrameMkLst>
            <pc:docMk/>
            <pc:sldMk cId="3809718534" sldId="259"/>
            <ac:graphicFrameMk id="13" creationId="{8B06C0CC-8EED-1AFC-2D96-A29036FDCAB1}"/>
          </ac:graphicFrameMkLst>
        </pc:graphicFrameChg>
      </pc:sldChg>
      <pc:sldChg chg="addSp delSp modSp mod">
        <pc:chgData name="菅原 匠也(sugawara-takuya.m60)" userId="fdeb31d3-bc10-4629-b92a-0ff8b9a39e80" providerId="ADAL" clId="{FC5C946B-F52C-4356-A219-5914C350D316}" dt="2024-08-14T11:51:19.987" v="10423" actId="21"/>
        <pc:sldMkLst>
          <pc:docMk/>
          <pc:sldMk cId="1720838321" sldId="260"/>
        </pc:sldMkLst>
        <pc:spChg chg="del mod">
          <ac:chgData name="菅原 匠也(sugawara-takuya.m60)" userId="fdeb31d3-bc10-4629-b92a-0ff8b9a39e80" providerId="ADAL" clId="{FC5C946B-F52C-4356-A219-5914C350D316}" dt="2024-08-14T11:05:13.909" v="8129" actId="478"/>
          <ac:spMkLst>
            <pc:docMk/>
            <pc:sldMk cId="1720838321" sldId="260"/>
            <ac:spMk id="6" creationId="{F454BB0D-4D01-598C-9788-FAB629D814D7}"/>
          </ac:spMkLst>
        </pc:spChg>
        <pc:spChg chg="del mod">
          <ac:chgData name="菅原 匠也(sugawara-takuya.m60)" userId="fdeb31d3-bc10-4629-b92a-0ff8b9a39e80" providerId="ADAL" clId="{FC5C946B-F52C-4356-A219-5914C350D316}" dt="2024-08-14T10:59:32.485" v="7977"/>
          <ac:spMkLst>
            <pc:docMk/>
            <pc:sldMk cId="1720838321" sldId="260"/>
            <ac:spMk id="7" creationId="{1B7B434B-D13E-44DD-0378-DE1F12E6BDA6}"/>
          </ac:spMkLst>
        </pc:spChg>
        <pc:spChg chg="del mod">
          <ac:chgData name="菅原 匠也(sugawara-takuya.m60)" userId="fdeb31d3-bc10-4629-b92a-0ff8b9a39e80" providerId="ADAL" clId="{FC5C946B-F52C-4356-A219-5914C350D316}" dt="2024-08-14T11:05:16.918" v="8130" actId="478"/>
          <ac:spMkLst>
            <pc:docMk/>
            <pc:sldMk cId="1720838321" sldId="260"/>
            <ac:spMk id="8" creationId="{6DEF4213-E8D6-BA64-58D2-1BF824464BCD}"/>
          </ac:spMkLst>
        </pc:spChg>
        <pc:spChg chg="del mod">
          <ac:chgData name="菅原 匠也(sugawara-takuya.m60)" userId="fdeb31d3-bc10-4629-b92a-0ff8b9a39e80" providerId="ADAL" clId="{FC5C946B-F52C-4356-A219-5914C350D316}" dt="2024-08-14T10:58:30.875" v="7941"/>
          <ac:spMkLst>
            <pc:docMk/>
            <pc:sldMk cId="1720838321" sldId="260"/>
            <ac:spMk id="9" creationId="{6E4F6DB8-1680-A8E9-26F0-8B65453B15C0}"/>
          </ac:spMkLst>
        </pc:spChg>
        <pc:spChg chg="del mod">
          <ac:chgData name="菅原 匠也(sugawara-takuya.m60)" userId="fdeb31d3-bc10-4629-b92a-0ff8b9a39e80" providerId="ADAL" clId="{FC5C946B-F52C-4356-A219-5914C350D316}" dt="2024-08-14T10:58:30.875" v="7943"/>
          <ac:spMkLst>
            <pc:docMk/>
            <pc:sldMk cId="1720838321" sldId="260"/>
            <ac:spMk id="10" creationId="{1A4B4FA8-86D3-C53F-871C-CF5A08F50D08}"/>
          </ac:spMkLst>
        </pc:spChg>
        <pc:spChg chg="add del mod">
          <ac:chgData name="菅原 匠也(sugawara-takuya.m60)" userId="fdeb31d3-bc10-4629-b92a-0ff8b9a39e80" providerId="ADAL" clId="{FC5C946B-F52C-4356-A219-5914C350D316}" dt="2024-08-14T11:51:19.987" v="10423" actId="21"/>
          <ac:spMkLst>
            <pc:docMk/>
            <pc:sldMk cId="1720838321" sldId="260"/>
            <ac:spMk id="11" creationId="{EA08C4E8-BD08-D362-62AA-EEFE2FCC990C}"/>
          </ac:spMkLst>
        </pc:spChg>
        <pc:spChg chg="add del mod">
          <ac:chgData name="菅原 匠也(sugawara-takuya.m60)" userId="fdeb31d3-bc10-4629-b92a-0ff8b9a39e80" providerId="ADAL" clId="{FC5C946B-F52C-4356-A219-5914C350D316}" dt="2024-08-14T11:51:19.987" v="10423" actId="21"/>
          <ac:spMkLst>
            <pc:docMk/>
            <pc:sldMk cId="1720838321" sldId="260"/>
            <ac:spMk id="12" creationId="{BB112D64-4C0A-7711-B277-0A5F3D318638}"/>
          </ac:spMkLst>
        </pc:spChg>
        <pc:spChg chg="mod">
          <ac:chgData name="菅原 匠也(sugawara-takuya.m60)" userId="fdeb31d3-bc10-4629-b92a-0ff8b9a39e80" providerId="ADAL" clId="{FC5C946B-F52C-4356-A219-5914C350D316}" dt="2024-08-14T11:15:47.324" v="8504" actId="1076"/>
          <ac:spMkLst>
            <pc:docMk/>
            <pc:sldMk cId="1720838321" sldId="260"/>
            <ac:spMk id="13" creationId="{5DE0850B-AC54-3D4E-3848-B0F371210703}"/>
          </ac:spMkLst>
        </pc:spChg>
        <pc:spChg chg="mod">
          <ac:chgData name="菅原 匠也(sugawara-takuya.m60)" userId="fdeb31d3-bc10-4629-b92a-0ff8b9a39e80" providerId="ADAL" clId="{FC5C946B-F52C-4356-A219-5914C350D316}" dt="2024-08-14T11:19:18.266" v="8575" actId="1076"/>
          <ac:spMkLst>
            <pc:docMk/>
            <pc:sldMk cId="1720838321" sldId="260"/>
            <ac:spMk id="14" creationId="{841A636F-A360-31F5-2968-836FD16C2F74}"/>
          </ac:spMkLst>
        </pc:spChg>
        <pc:spChg chg="mod">
          <ac:chgData name="菅原 匠也(sugawara-takuya.m60)" userId="fdeb31d3-bc10-4629-b92a-0ff8b9a39e80" providerId="ADAL" clId="{FC5C946B-F52C-4356-A219-5914C350D316}" dt="2024-08-14T11:14:58.674" v="8497" actId="1076"/>
          <ac:spMkLst>
            <pc:docMk/>
            <pc:sldMk cId="1720838321" sldId="260"/>
            <ac:spMk id="15" creationId="{019C0E27-F8E6-C9AE-F76F-FC18ED772511}"/>
          </ac:spMkLst>
        </pc:spChg>
        <pc:spChg chg="add del mod">
          <ac:chgData name="菅原 匠也(sugawara-takuya.m60)" userId="fdeb31d3-bc10-4629-b92a-0ff8b9a39e80" providerId="ADAL" clId="{FC5C946B-F52C-4356-A219-5914C350D316}" dt="2024-08-14T11:17:00.947" v="8541" actId="1076"/>
          <ac:spMkLst>
            <pc:docMk/>
            <pc:sldMk cId="1720838321" sldId="260"/>
            <ac:spMk id="16" creationId="{D346075B-E4AE-28AC-8285-222B4DE7EFA8}"/>
          </ac:spMkLst>
        </pc:spChg>
        <pc:spChg chg="mod">
          <ac:chgData name="菅原 匠也(sugawara-takuya.m60)" userId="fdeb31d3-bc10-4629-b92a-0ff8b9a39e80" providerId="ADAL" clId="{FC5C946B-F52C-4356-A219-5914C350D316}" dt="2024-08-14T11:17:45.761" v="8557" actId="1076"/>
          <ac:spMkLst>
            <pc:docMk/>
            <pc:sldMk cId="1720838321" sldId="260"/>
            <ac:spMk id="17" creationId="{D2671ED5-EFBD-1E57-47E3-BEDAEEA58E7A}"/>
          </ac:spMkLst>
        </pc:spChg>
        <pc:spChg chg="add del mod">
          <ac:chgData name="菅原 匠也(sugawara-takuya.m60)" userId="fdeb31d3-bc10-4629-b92a-0ff8b9a39e80" providerId="ADAL" clId="{FC5C946B-F52C-4356-A219-5914C350D316}" dt="2024-08-14T11:51:19.987" v="10423" actId="21"/>
          <ac:spMkLst>
            <pc:docMk/>
            <pc:sldMk cId="1720838321" sldId="260"/>
            <ac:spMk id="19" creationId="{653B8F32-E256-F9C2-D0D3-5444911FD6C7}"/>
          </ac:spMkLst>
        </pc:spChg>
        <pc:spChg chg="add del mod">
          <ac:chgData name="菅原 匠也(sugawara-takuya.m60)" userId="fdeb31d3-bc10-4629-b92a-0ff8b9a39e80" providerId="ADAL" clId="{FC5C946B-F52C-4356-A219-5914C350D316}" dt="2024-08-14T11:51:19.987" v="10423" actId="21"/>
          <ac:spMkLst>
            <pc:docMk/>
            <pc:sldMk cId="1720838321" sldId="260"/>
            <ac:spMk id="20" creationId="{0A9F0F17-AD05-3623-4D82-C208489CDBDF}"/>
          </ac:spMkLst>
        </pc:spChg>
        <pc:spChg chg="add del mod">
          <ac:chgData name="菅原 匠也(sugawara-takuya.m60)" userId="fdeb31d3-bc10-4629-b92a-0ff8b9a39e80" providerId="ADAL" clId="{FC5C946B-F52C-4356-A219-5914C350D316}" dt="2024-08-14T11:51:19.987" v="10423" actId="21"/>
          <ac:spMkLst>
            <pc:docMk/>
            <pc:sldMk cId="1720838321" sldId="260"/>
            <ac:spMk id="21" creationId="{B6A86974-990E-D6AF-2ABB-DD0F737C677F}"/>
          </ac:spMkLst>
        </pc:spChg>
        <pc:spChg chg="del mod">
          <ac:chgData name="菅原 匠也(sugawara-takuya.m60)" userId="fdeb31d3-bc10-4629-b92a-0ff8b9a39e80" providerId="ADAL" clId="{FC5C946B-F52C-4356-A219-5914C350D316}" dt="2024-08-14T11:08:59.629" v="8366"/>
          <ac:spMkLst>
            <pc:docMk/>
            <pc:sldMk cId="1720838321" sldId="260"/>
            <ac:spMk id="22" creationId="{C48B2696-84C5-B239-32FD-49B4DA150324}"/>
          </ac:spMkLst>
        </pc:spChg>
        <pc:spChg chg="add del mod">
          <ac:chgData name="菅原 匠也(sugawara-takuya.m60)" userId="fdeb31d3-bc10-4629-b92a-0ff8b9a39e80" providerId="ADAL" clId="{FC5C946B-F52C-4356-A219-5914C350D316}" dt="2024-08-14T11:51:19.987" v="10423" actId="21"/>
          <ac:spMkLst>
            <pc:docMk/>
            <pc:sldMk cId="1720838321" sldId="260"/>
            <ac:spMk id="23" creationId="{CF8440DE-802F-D566-C6B3-969E1850004D}"/>
          </ac:spMkLst>
        </pc:spChg>
        <pc:spChg chg="del mod">
          <ac:chgData name="菅原 匠也(sugawara-takuya.m60)" userId="fdeb31d3-bc10-4629-b92a-0ff8b9a39e80" providerId="ADAL" clId="{FC5C946B-F52C-4356-A219-5914C350D316}" dt="2024-08-14T11:12:58.725" v="8447" actId="478"/>
          <ac:spMkLst>
            <pc:docMk/>
            <pc:sldMk cId="1720838321" sldId="260"/>
            <ac:spMk id="24" creationId="{ECFC0B98-4E27-EB43-C44D-BAB36549B710}"/>
          </ac:spMkLst>
        </pc:spChg>
        <pc:spChg chg="mod">
          <ac:chgData name="菅原 匠也(sugawara-takuya.m60)" userId="fdeb31d3-bc10-4629-b92a-0ff8b9a39e80" providerId="ADAL" clId="{FC5C946B-F52C-4356-A219-5914C350D316}" dt="2024-08-14T11:14:36.133" v="8462" actId="20577"/>
          <ac:spMkLst>
            <pc:docMk/>
            <pc:sldMk cId="1720838321" sldId="260"/>
            <ac:spMk id="25" creationId="{4F98AE39-0BFA-D09D-F593-F6323FCDED38}"/>
          </ac:spMkLst>
        </pc:spChg>
        <pc:spChg chg="del mod">
          <ac:chgData name="菅原 匠也(sugawara-takuya.m60)" userId="fdeb31d3-bc10-4629-b92a-0ff8b9a39e80" providerId="ADAL" clId="{FC5C946B-F52C-4356-A219-5914C350D316}" dt="2024-08-14T11:14:33.654" v="8460"/>
          <ac:spMkLst>
            <pc:docMk/>
            <pc:sldMk cId="1720838321" sldId="260"/>
            <ac:spMk id="26" creationId="{12091682-89AC-D33B-EF30-654CE21A9E96}"/>
          </ac:spMkLst>
        </pc:spChg>
        <pc:spChg chg="mod">
          <ac:chgData name="菅原 匠也(sugawara-takuya.m60)" userId="fdeb31d3-bc10-4629-b92a-0ff8b9a39e80" providerId="ADAL" clId="{FC5C946B-F52C-4356-A219-5914C350D316}" dt="2024-08-14T11:19:06.610" v="8574" actId="179"/>
          <ac:spMkLst>
            <pc:docMk/>
            <pc:sldMk cId="1720838321" sldId="260"/>
            <ac:spMk id="27" creationId="{E9EF7405-4D25-4C89-F17A-2C0BCED37506}"/>
          </ac:spMkLst>
        </pc:spChg>
        <pc:spChg chg="add del mod">
          <ac:chgData name="菅原 匠也(sugawara-takuya.m60)" userId="fdeb31d3-bc10-4629-b92a-0ff8b9a39e80" providerId="ADAL" clId="{FC5C946B-F52C-4356-A219-5914C350D316}" dt="2024-08-14T11:16:55.421" v="8540" actId="478"/>
          <ac:spMkLst>
            <pc:docMk/>
            <pc:sldMk cId="1720838321" sldId="260"/>
            <ac:spMk id="28" creationId="{05FCEA09-B54B-F88D-BDD3-BB8E0A36A5A9}"/>
          </ac:spMkLst>
        </pc:spChg>
        <pc:spChg chg="add del mod">
          <ac:chgData name="菅原 匠也(sugawara-takuya.m60)" userId="fdeb31d3-bc10-4629-b92a-0ff8b9a39e80" providerId="ADAL" clId="{FC5C946B-F52C-4356-A219-5914C350D316}" dt="2024-08-14T11:18:52.130" v="8571" actId="179"/>
          <ac:spMkLst>
            <pc:docMk/>
            <pc:sldMk cId="1720838321" sldId="260"/>
            <ac:spMk id="29" creationId="{5EB70854-9AAF-74B4-FA24-02E06172440B}"/>
          </ac:spMkLst>
        </pc:spChg>
        <pc:spChg chg="add del mod">
          <ac:chgData name="菅原 匠也(sugawara-takuya.m60)" userId="fdeb31d3-bc10-4629-b92a-0ff8b9a39e80" providerId="ADAL" clId="{FC5C946B-F52C-4356-A219-5914C350D316}" dt="2024-08-14T11:17:29.852" v="8552"/>
          <ac:spMkLst>
            <pc:docMk/>
            <pc:sldMk cId="1720838321" sldId="260"/>
            <ac:spMk id="30" creationId="{34829F25-80A3-3A15-F495-0F5F7C78367C}"/>
          </ac:spMkLst>
        </pc:spChg>
        <pc:spChg chg="add del mod">
          <ac:chgData name="菅原 匠也(sugawara-takuya.m60)" userId="fdeb31d3-bc10-4629-b92a-0ff8b9a39e80" providerId="ADAL" clId="{FC5C946B-F52C-4356-A219-5914C350D316}" dt="2024-08-14T11:51:19.987" v="10423" actId="21"/>
          <ac:spMkLst>
            <pc:docMk/>
            <pc:sldMk cId="1720838321" sldId="260"/>
            <ac:spMk id="31" creationId="{45D85CA2-0507-3154-5A44-7BC9CF4116B2}"/>
          </ac:spMkLst>
        </pc:spChg>
        <pc:spChg chg="del mod">
          <ac:chgData name="菅原 匠也(sugawara-takuya.m60)" userId="fdeb31d3-bc10-4629-b92a-0ff8b9a39e80" providerId="ADAL" clId="{FC5C946B-F52C-4356-A219-5914C350D316}" dt="2024-08-14T11:08:59.629" v="8362" actId="478"/>
          <ac:spMkLst>
            <pc:docMk/>
            <pc:sldMk cId="1720838321" sldId="260"/>
            <ac:spMk id="32" creationId="{D97FA501-58F1-0B3E-8B36-9247C8DDB05C}"/>
          </ac:spMkLst>
        </pc:spChg>
        <pc:spChg chg="del mod">
          <ac:chgData name="菅原 匠也(sugawara-takuya.m60)" userId="fdeb31d3-bc10-4629-b92a-0ff8b9a39e80" providerId="ADAL" clId="{FC5C946B-F52C-4356-A219-5914C350D316}" dt="2024-08-14T11:08:59.629" v="8364"/>
          <ac:spMkLst>
            <pc:docMk/>
            <pc:sldMk cId="1720838321" sldId="260"/>
            <ac:spMk id="33" creationId="{EF1F2AA6-7D9C-7373-BFEF-D9B9D0FBF991}"/>
          </ac:spMkLst>
        </pc:spChg>
        <pc:spChg chg="mod">
          <ac:chgData name="菅原 匠也(sugawara-takuya.m60)" userId="fdeb31d3-bc10-4629-b92a-0ff8b9a39e80" providerId="ADAL" clId="{FC5C946B-F52C-4356-A219-5914C350D316}" dt="2024-08-14T11:18:25.065" v="8568"/>
          <ac:spMkLst>
            <pc:docMk/>
            <pc:sldMk cId="1720838321" sldId="260"/>
            <ac:spMk id="34" creationId="{4B4142DF-A0C1-FBC4-D5AE-6A7641E66B79}"/>
          </ac:spMkLst>
        </pc:spChg>
        <pc:spChg chg="del mod">
          <ac:chgData name="菅原 匠也(sugawara-takuya.m60)" userId="fdeb31d3-bc10-4629-b92a-0ff8b9a39e80" providerId="ADAL" clId="{FC5C946B-F52C-4356-A219-5914C350D316}" dt="2024-08-14T11:18:27.859" v="8569" actId="478"/>
          <ac:spMkLst>
            <pc:docMk/>
            <pc:sldMk cId="1720838321" sldId="260"/>
            <ac:spMk id="35" creationId="{A580E612-2C73-1F49-1F96-34DAEB085E5B}"/>
          </ac:spMkLst>
        </pc:spChg>
        <pc:spChg chg="mod">
          <ac:chgData name="菅原 匠也(sugawara-takuya.m60)" userId="fdeb31d3-bc10-4629-b92a-0ff8b9a39e80" providerId="ADAL" clId="{FC5C946B-F52C-4356-A219-5914C350D316}" dt="2024-08-14T11:20:00.127" v="8587" actId="14100"/>
          <ac:spMkLst>
            <pc:docMk/>
            <pc:sldMk cId="1720838321" sldId="260"/>
            <ac:spMk id="36" creationId="{29BB6A36-58DE-08D0-CD4E-0FF671D2637C}"/>
          </ac:spMkLst>
        </pc:spChg>
        <pc:spChg chg="del mod">
          <ac:chgData name="菅原 匠也(sugawara-takuya.m60)" userId="fdeb31d3-bc10-4629-b92a-0ff8b9a39e80" providerId="ADAL" clId="{FC5C946B-F52C-4356-A219-5914C350D316}" dt="2024-08-14T11:19:47.621" v="8585"/>
          <ac:spMkLst>
            <pc:docMk/>
            <pc:sldMk cId="1720838321" sldId="260"/>
            <ac:spMk id="37" creationId="{F4F9B61C-3B2A-71FD-FA59-521BE133AC5D}"/>
          </ac:spMkLst>
        </pc:spChg>
      </pc:sldChg>
      <pc:sldChg chg="delSp mod">
        <pc:chgData name="菅原 匠也(sugawara-takuya.m60)" userId="fdeb31d3-bc10-4629-b92a-0ff8b9a39e80" providerId="ADAL" clId="{FC5C946B-F52C-4356-A219-5914C350D316}" dt="2024-08-14T11:45:00.041" v="10001" actId="478"/>
        <pc:sldMkLst>
          <pc:docMk/>
          <pc:sldMk cId="1521854268" sldId="261"/>
        </pc:sldMkLst>
        <pc:spChg chg="del">
          <ac:chgData name="菅原 匠也(sugawara-takuya.m60)" userId="fdeb31d3-bc10-4629-b92a-0ff8b9a39e80" providerId="ADAL" clId="{FC5C946B-F52C-4356-A219-5914C350D316}" dt="2024-08-14T11:32:55.362" v="9407" actId="478"/>
          <ac:spMkLst>
            <pc:docMk/>
            <pc:sldMk cId="1521854268" sldId="261"/>
            <ac:spMk id="7" creationId="{6120D644-4009-A3AD-8B15-23E6144447E8}"/>
          </ac:spMkLst>
        </pc:spChg>
        <pc:spChg chg="del">
          <ac:chgData name="菅原 匠也(sugawara-takuya.m60)" userId="fdeb31d3-bc10-4629-b92a-0ff8b9a39e80" providerId="ADAL" clId="{FC5C946B-F52C-4356-A219-5914C350D316}" dt="2024-08-14T11:39:30.401" v="9847" actId="478"/>
          <ac:spMkLst>
            <pc:docMk/>
            <pc:sldMk cId="1521854268" sldId="261"/>
            <ac:spMk id="8" creationId="{E06871E7-A0D6-344A-D83A-954BC0FC9AB3}"/>
          </ac:spMkLst>
        </pc:spChg>
        <pc:spChg chg="del">
          <ac:chgData name="菅原 匠也(sugawara-takuya.m60)" userId="fdeb31d3-bc10-4629-b92a-0ff8b9a39e80" providerId="ADAL" clId="{FC5C946B-F52C-4356-A219-5914C350D316}" dt="2024-08-14T11:43:34.783" v="10000" actId="478"/>
          <ac:spMkLst>
            <pc:docMk/>
            <pc:sldMk cId="1521854268" sldId="261"/>
            <ac:spMk id="11" creationId="{0C95823B-8B6E-A76C-B895-551832141BB6}"/>
          </ac:spMkLst>
        </pc:spChg>
        <pc:spChg chg="del">
          <ac:chgData name="菅原 匠也(sugawara-takuya.m60)" userId="fdeb31d3-bc10-4629-b92a-0ff8b9a39e80" providerId="ADAL" clId="{FC5C946B-F52C-4356-A219-5914C350D316}" dt="2024-08-14T11:43:34.783" v="10000" actId="478"/>
          <ac:spMkLst>
            <pc:docMk/>
            <pc:sldMk cId="1521854268" sldId="261"/>
            <ac:spMk id="12" creationId="{D907EFC2-58A9-9159-CDC2-C51ED7E3B0ED}"/>
          </ac:spMkLst>
        </pc:spChg>
        <pc:spChg chg="del">
          <ac:chgData name="菅原 匠也(sugawara-takuya.m60)" userId="fdeb31d3-bc10-4629-b92a-0ff8b9a39e80" providerId="ADAL" clId="{FC5C946B-F52C-4356-A219-5914C350D316}" dt="2024-08-14T11:43:34.783" v="10000" actId="478"/>
          <ac:spMkLst>
            <pc:docMk/>
            <pc:sldMk cId="1521854268" sldId="261"/>
            <ac:spMk id="13" creationId="{C40798EB-5EEB-44A5-7628-CAC15989793E}"/>
          </ac:spMkLst>
        </pc:spChg>
        <pc:spChg chg="del">
          <ac:chgData name="菅原 匠也(sugawara-takuya.m60)" userId="fdeb31d3-bc10-4629-b92a-0ff8b9a39e80" providerId="ADAL" clId="{FC5C946B-F52C-4356-A219-5914C350D316}" dt="2024-08-14T11:43:34.783" v="10000" actId="478"/>
          <ac:spMkLst>
            <pc:docMk/>
            <pc:sldMk cId="1521854268" sldId="261"/>
            <ac:spMk id="14" creationId="{3FFE98FB-3B20-C861-AC6F-3E5DED52689B}"/>
          </ac:spMkLst>
        </pc:spChg>
        <pc:spChg chg="del">
          <ac:chgData name="菅原 匠也(sugawara-takuya.m60)" userId="fdeb31d3-bc10-4629-b92a-0ff8b9a39e80" providerId="ADAL" clId="{FC5C946B-F52C-4356-A219-5914C350D316}" dt="2024-08-14T11:43:34.783" v="10000" actId="478"/>
          <ac:spMkLst>
            <pc:docMk/>
            <pc:sldMk cId="1521854268" sldId="261"/>
            <ac:spMk id="15" creationId="{A0DE1A47-8B77-8DFB-46DE-D6BA99766812}"/>
          </ac:spMkLst>
        </pc:spChg>
        <pc:spChg chg="del">
          <ac:chgData name="菅原 匠也(sugawara-takuya.m60)" userId="fdeb31d3-bc10-4629-b92a-0ff8b9a39e80" providerId="ADAL" clId="{FC5C946B-F52C-4356-A219-5914C350D316}" dt="2024-08-14T11:43:34.783" v="10000" actId="478"/>
          <ac:spMkLst>
            <pc:docMk/>
            <pc:sldMk cId="1521854268" sldId="261"/>
            <ac:spMk id="16" creationId="{7A5BC2B4-4AF9-7C2E-A49E-F5820B365D88}"/>
          </ac:spMkLst>
        </pc:spChg>
        <pc:spChg chg="del">
          <ac:chgData name="菅原 匠也(sugawara-takuya.m60)" userId="fdeb31d3-bc10-4629-b92a-0ff8b9a39e80" providerId="ADAL" clId="{FC5C946B-F52C-4356-A219-5914C350D316}" dt="2024-08-14T11:45:00.041" v="10001" actId="478"/>
          <ac:spMkLst>
            <pc:docMk/>
            <pc:sldMk cId="1521854268" sldId="261"/>
            <ac:spMk id="17" creationId="{3044582B-609A-8B18-49EC-48012A298458}"/>
          </ac:spMkLst>
        </pc:spChg>
        <pc:spChg chg="del">
          <ac:chgData name="菅原 匠也(sugawara-takuya.m60)" userId="fdeb31d3-bc10-4629-b92a-0ff8b9a39e80" providerId="ADAL" clId="{FC5C946B-F52C-4356-A219-5914C350D316}" dt="2024-08-14T11:45:00.041" v="10001" actId="478"/>
          <ac:spMkLst>
            <pc:docMk/>
            <pc:sldMk cId="1521854268" sldId="261"/>
            <ac:spMk id="18" creationId="{8C3F67C0-4E28-D5CC-CCB9-6D839E1A04BB}"/>
          </ac:spMkLst>
        </pc:spChg>
      </pc:sldChg>
      <pc:sldChg chg="modSp mod">
        <pc:chgData name="菅原 匠也(sugawara-takuya.m60)" userId="fdeb31d3-bc10-4629-b92a-0ff8b9a39e80" providerId="ADAL" clId="{FC5C946B-F52C-4356-A219-5914C350D316}" dt="2024-08-14T07:28:25.057" v="4684" actId="1076"/>
        <pc:sldMkLst>
          <pc:docMk/>
          <pc:sldMk cId="1616278752" sldId="263"/>
        </pc:sldMkLst>
        <pc:spChg chg="mod">
          <ac:chgData name="菅原 匠也(sugawara-takuya.m60)" userId="fdeb31d3-bc10-4629-b92a-0ff8b9a39e80" providerId="ADAL" clId="{FC5C946B-F52C-4356-A219-5914C350D316}" dt="2024-08-14T07:28:25.057" v="4684" actId="1076"/>
          <ac:spMkLst>
            <pc:docMk/>
            <pc:sldMk cId="1616278752" sldId="263"/>
            <ac:spMk id="18" creationId="{457FDB40-844D-58EC-EE3C-3F4501A58A9B}"/>
          </ac:spMkLst>
        </pc:spChg>
      </pc:sldChg>
      <pc:sldChg chg="addSp delSp modSp add mod">
        <pc:chgData name="菅原 匠也(sugawara-takuya.m60)" userId="fdeb31d3-bc10-4629-b92a-0ff8b9a39e80" providerId="ADAL" clId="{FC5C946B-F52C-4356-A219-5914C350D316}" dt="2024-08-14T11:50:38.387" v="10352" actId="1035"/>
        <pc:sldMkLst>
          <pc:docMk/>
          <pc:sldMk cId="1053529605" sldId="264"/>
        </pc:sldMkLst>
        <pc:spChg chg="add del mod">
          <ac:chgData name="菅原 匠也(sugawara-takuya.m60)" userId="fdeb31d3-bc10-4629-b92a-0ff8b9a39e80" providerId="ADAL" clId="{FC5C946B-F52C-4356-A219-5914C350D316}" dt="2024-08-14T07:29:58.307" v="4835" actId="21"/>
          <ac:spMkLst>
            <pc:docMk/>
            <pc:sldMk cId="1053529605" sldId="264"/>
            <ac:spMk id="2" creationId="{080EF219-CC9D-3BFD-011B-7A62C204D4DB}"/>
          </ac:spMkLst>
        </pc:spChg>
        <pc:spChg chg="add del mod">
          <ac:chgData name="菅原 匠也(sugawara-takuya.m60)" userId="fdeb31d3-bc10-4629-b92a-0ff8b9a39e80" providerId="ADAL" clId="{FC5C946B-F52C-4356-A219-5914C350D316}" dt="2024-08-14T07:37:17.704" v="4922"/>
          <ac:spMkLst>
            <pc:docMk/>
            <pc:sldMk cId="1053529605" sldId="264"/>
            <ac:spMk id="3" creationId="{FE761FB9-3BDC-3E26-83CF-9F62B84BDA8D}"/>
          </ac:spMkLst>
        </pc:spChg>
        <pc:spChg chg="add del mod">
          <ac:chgData name="菅原 匠也(sugawara-takuya.m60)" userId="fdeb31d3-bc10-4629-b92a-0ff8b9a39e80" providerId="ADAL" clId="{FC5C946B-F52C-4356-A219-5914C350D316}" dt="2024-08-14T07:37:17.704" v="4922"/>
          <ac:spMkLst>
            <pc:docMk/>
            <pc:sldMk cId="1053529605" sldId="264"/>
            <ac:spMk id="4" creationId="{F3022A75-D40D-2707-DE3D-CFC4A3BA4EED}"/>
          </ac:spMkLst>
        </pc:spChg>
        <pc:spChg chg="add del mod">
          <ac:chgData name="菅原 匠也(sugawara-takuya.m60)" userId="fdeb31d3-bc10-4629-b92a-0ff8b9a39e80" providerId="ADAL" clId="{FC5C946B-F52C-4356-A219-5914C350D316}" dt="2024-08-14T07:37:17.704" v="4922"/>
          <ac:spMkLst>
            <pc:docMk/>
            <pc:sldMk cId="1053529605" sldId="264"/>
            <ac:spMk id="5" creationId="{493CD3A9-4270-5CB6-C29F-C4828987EA2E}"/>
          </ac:spMkLst>
        </pc:spChg>
        <pc:spChg chg="del">
          <ac:chgData name="菅原 匠也(sugawara-takuya.m60)" userId="fdeb31d3-bc10-4629-b92a-0ff8b9a39e80" providerId="ADAL" clId="{FC5C946B-F52C-4356-A219-5914C350D316}" dt="2024-08-14T06:43:22.568" v="4229" actId="478"/>
          <ac:spMkLst>
            <pc:docMk/>
            <pc:sldMk cId="1053529605" sldId="264"/>
            <ac:spMk id="6" creationId="{AD423AB0-A5E2-C9C8-D16C-F926B4A915AB}"/>
          </ac:spMkLst>
        </pc:spChg>
        <pc:spChg chg="del">
          <ac:chgData name="菅原 匠也(sugawara-takuya.m60)" userId="fdeb31d3-bc10-4629-b92a-0ff8b9a39e80" providerId="ADAL" clId="{FC5C946B-F52C-4356-A219-5914C350D316}" dt="2024-08-14T06:43:22.568" v="4229" actId="478"/>
          <ac:spMkLst>
            <pc:docMk/>
            <pc:sldMk cId="1053529605" sldId="264"/>
            <ac:spMk id="7" creationId="{D03666B3-4CDD-CDC9-50E5-711294BFAB10}"/>
          </ac:spMkLst>
        </pc:spChg>
        <pc:spChg chg="del">
          <ac:chgData name="菅原 匠也(sugawara-takuya.m60)" userId="fdeb31d3-bc10-4629-b92a-0ff8b9a39e80" providerId="ADAL" clId="{FC5C946B-F52C-4356-A219-5914C350D316}" dt="2024-08-14T06:43:22.568" v="4229" actId="478"/>
          <ac:spMkLst>
            <pc:docMk/>
            <pc:sldMk cId="1053529605" sldId="264"/>
            <ac:spMk id="8" creationId="{49901884-68EC-C76D-F4ED-E0C228C3340C}"/>
          </ac:spMkLst>
        </pc:spChg>
        <pc:spChg chg="del">
          <ac:chgData name="菅原 匠也(sugawara-takuya.m60)" userId="fdeb31d3-bc10-4629-b92a-0ff8b9a39e80" providerId="ADAL" clId="{FC5C946B-F52C-4356-A219-5914C350D316}" dt="2024-08-14T06:43:22.568" v="4229" actId="478"/>
          <ac:spMkLst>
            <pc:docMk/>
            <pc:sldMk cId="1053529605" sldId="264"/>
            <ac:spMk id="9" creationId="{43F1B06E-2E27-37CF-113B-8A103011A27A}"/>
          </ac:spMkLst>
        </pc:spChg>
        <pc:spChg chg="del">
          <ac:chgData name="菅原 匠也(sugawara-takuya.m60)" userId="fdeb31d3-bc10-4629-b92a-0ff8b9a39e80" providerId="ADAL" clId="{FC5C946B-F52C-4356-A219-5914C350D316}" dt="2024-08-14T06:43:22.568" v="4229" actId="478"/>
          <ac:spMkLst>
            <pc:docMk/>
            <pc:sldMk cId="1053529605" sldId="264"/>
            <ac:spMk id="10" creationId="{F2F59C26-C8A9-174A-FC2B-83752861294B}"/>
          </ac:spMkLst>
        </pc:spChg>
        <pc:spChg chg="del">
          <ac:chgData name="菅原 匠也(sugawara-takuya.m60)" userId="fdeb31d3-bc10-4629-b92a-0ff8b9a39e80" providerId="ADAL" clId="{FC5C946B-F52C-4356-A219-5914C350D316}" dt="2024-08-14T06:43:22.568" v="4229" actId="478"/>
          <ac:spMkLst>
            <pc:docMk/>
            <pc:sldMk cId="1053529605" sldId="264"/>
            <ac:spMk id="11" creationId="{555151E1-1F2F-3705-7E3C-098253C3EEF5}"/>
          </ac:spMkLst>
        </pc:spChg>
        <pc:spChg chg="del">
          <ac:chgData name="菅原 匠也(sugawara-takuya.m60)" userId="fdeb31d3-bc10-4629-b92a-0ff8b9a39e80" providerId="ADAL" clId="{FC5C946B-F52C-4356-A219-5914C350D316}" dt="2024-08-14T06:43:22.568" v="4229" actId="478"/>
          <ac:spMkLst>
            <pc:docMk/>
            <pc:sldMk cId="1053529605" sldId="264"/>
            <ac:spMk id="12" creationId="{29ABD747-E143-A77E-9501-40426D4989C5}"/>
          </ac:spMkLst>
        </pc:spChg>
        <pc:spChg chg="del">
          <ac:chgData name="菅原 匠也(sugawara-takuya.m60)" userId="fdeb31d3-bc10-4629-b92a-0ff8b9a39e80" providerId="ADAL" clId="{FC5C946B-F52C-4356-A219-5914C350D316}" dt="2024-08-14T06:43:22.568" v="4229" actId="478"/>
          <ac:spMkLst>
            <pc:docMk/>
            <pc:sldMk cId="1053529605" sldId="264"/>
            <ac:spMk id="14" creationId="{6BD638C7-15D7-7C2D-F802-CF8FCE73C2DD}"/>
          </ac:spMkLst>
        </pc:spChg>
        <pc:spChg chg="del">
          <ac:chgData name="菅原 匠也(sugawara-takuya.m60)" userId="fdeb31d3-bc10-4629-b92a-0ff8b9a39e80" providerId="ADAL" clId="{FC5C946B-F52C-4356-A219-5914C350D316}" dt="2024-08-14T06:43:22.568" v="4229" actId="478"/>
          <ac:spMkLst>
            <pc:docMk/>
            <pc:sldMk cId="1053529605" sldId="264"/>
            <ac:spMk id="15" creationId="{1E6D99EE-E22E-A30A-A153-B82A825B7789}"/>
          </ac:spMkLst>
        </pc:spChg>
        <pc:spChg chg="del">
          <ac:chgData name="菅原 匠也(sugawara-takuya.m60)" userId="fdeb31d3-bc10-4629-b92a-0ff8b9a39e80" providerId="ADAL" clId="{FC5C946B-F52C-4356-A219-5914C350D316}" dt="2024-08-14T06:43:22.568" v="4229" actId="478"/>
          <ac:spMkLst>
            <pc:docMk/>
            <pc:sldMk cId="1053529605" sldId="264"/>
            <ac:spMk id="16" creationId="{3555E841-6473-9995-AF49-968129595A06}"/>
          </ac:spMkLst>
        </pc:spChg>
        <pc:spChg chg="del mod">
          <ac:chgData name="菅原 匠也(sugawara-takuya.m60)" userId="fdeb31d3-bc10-4629-b92a-0ff8b9a39e80" providerId="ADAL" clId="{FC5C946B-F52C-4356-A219-5914C350D316}" dt="2024-08-14T10:54:20.444" v="7602" actId="478"/>
          <ac:spMkLst>
            <pc:docMk/>
            <pc:sldMk cId="1053529605" sldId="264"/>
            <ac:spMk id="17" creationId="{C8C5F8CC-ADA8-9288-9060-BD8990561ADC}"/>
          </ac:spMkLst>
        </pc:spChg>
        <pc:spChg chg="del mod">
          <ac:chgData name="菅原 匠也(sugawara-takuya.m60)" userId="fdeb31d3-bc10-4629-b92a-0ff8b9a39e80" providerId="ADAL" clId="{FC5C946B-F52C-4356-A219-5914C350D316}" dt="2024-08-14T10:54:20.444" v="7602" actId="478"/>
          <ac:spMkLst>
            <pc:docMk/>
            <pc:sldMk cId="1053529605" sldId="264"/>
            <ac:spMk id="18" creationId="{02EEA964-D64E-9BD3-4CEB-5E66DE03E7AE}"/>
          </ac:spMkLst>
        </pc:spChg>
        <pc:spChg chg="del mod">
          <ac:chgData name="菅原 匠也(sugawara-takuya.m60)" userId="fdeb31d3-bc10-4629-b92a-0ff8b9a39e80" providerId="ADAL" clId="{FC5C946B-F52C-4356-A219-5914C350D316}" dt="2024-08-14T10:54:20.444" v="7602" actId="478"/>
          <ac:spMkLst>
            <pc:docMk/>
            <pc:sldMk cId="1053529605" sldId="264"/>
            <ac:spMk id="19" creationId="{DD939B82-A762-B3B6-73DA-6AF1B93A919B}"/>
          </ac:spMkLst>
        </pc:spChg>
        <pc:spChg chg="del mod">
          <ac:chgData name="菅原 匠也(sugawara-takuya.m60)" userId="fdeb31d3-bc10-4629-b92a-0ff8b9a39e80" providerId="ADAL" clId="{FC5C946B-F52C-4356-A219-5914C350D316}" dt="2024-08-14T10:54:20.444" v="7602" actId="478"/>
          <ac:spMkLst>
            <pc:docMk/>
            <pc:sldMk cId="1053529605" sldId="264"/>
            <ac:spMk id="20" creationId="{750F8958-304B-EFFF-8308-098F67A08911}"/>
          </ac:spMkLst>
        </pc:spChg>
        <pc:spChg chg="del mod">
          <ac:chgData name="菅原 匠也(sugawara-takuya.m60)" userId="fdeb31d3-bc10-4629-b92a-0ff8b9a39e80" providerId="ADAL" clId="{FC5C946B-F52C-4356-A219-5914C350D316}" dt="2024-08-14T10:54:20.444" v="7602" actId="478"/>
          <ac:spMkLst>
            <pc:docMk/>
            <pc:sldMk cId="1053529605" sldId="264"/>
            <ac:spMk id="21" creationId="{66861A18-06D0-157C-9AE0-E8CB5D6D5621}"/>
          </ac:spMkLst>
        </pc:spChg>
        <pc:spChg chg="add del mod">
          <ac:chgData name="菅原 匠也(sugawara-takuya.m60)" userId="fdeb31d3-bc10-4629-b92a-0ff8b9a39e80" providerId="ADAL" clId="{FC5C946B-F52C-4356-A219-5914C350D316}" dt="2024-08-14T07:37:17.704" v="4922"/>
          <ac:spMkLst>
            <pc:docMk/>
            <pc:sldMk cId="1053529605" sldId="264"/>
            <ac:spMk id="22" creationId="{B4DB0B80-4FEF-70CB-44A5-7668417E3EEF}"/>
          </ac:spMkLst>
        </pc:spChg>
        <pc:spChg chg="add del mod">
          <ac:chgData name="菅原 匠也(sugawara-takuya.m60)" userId="fdeb31d3-bc10-4629-b92a-0ff8b9a39e80" providerId="ADAL" clId="{FC5C946B-F52C-4356-A219-5914C350D316}" dt="2024-08-14T07:37:17.704" v="4922"/>
          <ac:spMkLst>
            <pc:docMk/>
            <pc:sldMk cId="1053529605" sldId="264"/>
            <ac:spMk id="24" creationId="{93759662-23D3-5653-8F7F-3ABB1A6BABFD}"/>
          </ac:spMkLst>
        </pc:spChg>
        <pc:spChg chg="add del mod">
          <ac:chgData name="菅原 匠也(sugawara-takuya.m60)" userId="fdeb31d3-bc10-4629-b92a-0ff8b9a39e80" providerId="ADAL" clId="{FC5C946B-F52C-4356-A219-5914C350D316}" dt="2024-08-14T07:37:17.704" v="4922"/>
          <ac:spMkLst>
            <pc:docMk/>
            <pc:sldMk cId="1053529605" sldId="264"/>
            <ac:spMk id="25" creationId="{1B0DCD0B-6020-7855-EED9-1B7AA50AA1D1}"/>
          </ac:spMkLst>
        </pc:spChg>
        <pc:spChg chg="add del mod">
          <ac:chgData name="菅原 匠也(sugawara-takuya.m60)" userId="fdeb31d3-bc10-4629-b92a-0ff8b9a39e80" providerId="ADAL" clId="{FC5C946B-F52C-4356-A219-5914C350D316}" dt="2024-08-14T07:37:17.704" v="4922"/>
          <ac:spMkLst>
            <pc:docMk/>
            <pc:sldMk cId="1053529605" sldId="264"/>
            <ac:spMk id="26" creationId="{810F7701-4E98-5E51-1C33-51196E4E68D4}"/>
          </ac:spMkLst>
        </pc:spChg>
        <pc:spChg chg="add del mod">
          <ac:chgData name="菅原 匠也(sugawara-takuya.m60)" userId="fdeb31d3-bc10-4629-b92a-0ff8b9a39e80" providerId="ADAL" clId="{FC5C946B-F52C-4356-A219-5914C350D316}" dt="2024-08-14T07:37:17.704" v="4922"/>
          <ac:spMkLst>
            <pc:docMk/>
            <pc:sldMk cId="1053529605" sldId="264"/>
            <ac:spMk id="27" creationId="{91C1440A-AF1A-431A-DAD5-43D4C410A092}"/>
          </ac:spMkLst>
        </pc:spChg>
        <pc:spChg chg="add del mod">
          <ac:chgData name="菅原 匠也(sugawara-takuya.m60)" userId="fdeb31d3-bc10-4629-b92a-0ff8b9a39e80" providerId="ADAL" clId="{FC5C946B-F52C-4356-A219-5914C350D316}" dt="2024-08-14T07:37:17.704" v="4922"/>
          <ac:spMkLst>
            <pc:docMk/>
            <pc:sldMk cId="1053529605" sldId="264"/>
            <ac:spMk id="28" creationId="{AFE1FD5C-AE21-E247-2C03-DE128F25213E}"/>
          </ac:spMkLst>
        </pc:spChg>
        <pc:spChg chg="add del mod">
          <ac:chgData name="菅原 匠也(sugawara-takuya.m60)" userId="fdeb31d3-bc10-4629-b92a-0ff8b9a39e80" providerId="ADAL" clId="{FC5C946B-F52C-4356-A219-5914C350D316}" dt="2024-08-14T07:37:17.704" v="4922"/>
          <ac:spMkLst>
            <pc:docMk/>
            <pc:sldMk cId="1053529605" sldId="264"/>
            <ac:spMk id="31" creationId="{8AB3D4D2-B4A8-9DAC-D8B4-39A231C825D8}"/>
          </ac:spMkLst>
        </pc:spChg>
        <pc:spChg chg="add del mod">
          <ac:chgData name="菅原 匠也(sugawara-takuya.m60)" userId="fdeb31d3-bc10-4629-b92a-0ff8b9a39e80" providerId="ADAL" clId="{FC5C946B-F52C-4356-A219-5914C350D316}" dt="2024-08-14T07:37:17.704" v="4922"/>
          <ac:spMkLst>
            <pc:docMk/>
            <pc:sldMk cId="1053529605" sldId="264"/>
            <ac:spMk id="32" creationId="{77DAE5CC-DE59-2D6B-A5C3-2F1CEDAECF86}"/>
          </ac:spMkLst>
        </pc:spChg>
        <pc:spChg chg="add del mod">
          <ac:chgData name="菅原 匠也(sugawara-takuya.m60)" userId="fdeb31d3-bc10-4629-b92a-0ff8b9a39e80" providerId="ADAL" clId="{FC5C946B-F52C-4356-A219-5914C350D316}" dt="2024-08-14T07:37:17.704" v="4922"/>
          <ac:spMkLst>
            <pc:docMk/>
            <pc:sldMk cId="1053529605" sldId="264"/>
            <ac:spMk id="33" creationId="{846B7031-AAAC-74A0-7191-25E9427066B7}"/>
          </ac:spMkLst>
        </pc:spChg>
        <pc:spChg chg="add del mod">
          <ac:chgData name="菅原 匠也(sugawara-takuya.m60)" userId="fdeb31d3-bc10-4629-b92a-0ff8b9a39e80" providerId="ADAL" clId="{FC5C946B-F52C-4356-A219-5914C350D316}" dt="2024-08-14T07:37:17.704" v="4922"/>
          <ac:spMkLst>
            <pc:docMk/>
            <pc:sldMk cId="1053529605" sldId="264"/>
            <ac:spMk id="34" creationId="{4A2C8276-072A-5EC1-1782-44C4246EB365}"/>
          </ac:spMkLst>
        </pc:spChg>
        <pc:spChg chg="add del mod">
          <ac:chgData name="菅原 匠也(sugawara-takuya.m60)" userId="fdeb31d3-bc10-4629-b92a-0ff8b9a39e80" providerId="ADAL" clId="{FC5C946B-F52C-4356-A219-5914C350D316}" dt="2024-08-14T07:37:17.704" v="4922"/>
          <ac:spMkLst>
            <pc:docMk/>
            <pc:sldMk cId="1053529605" sldId="264"/>
            <ac:spMk id="35" creationId="{B87C3312-1D70-3E94-F383-0C6AC19DF69B}"/>
          </ac:spMkLst>
        </pc:spChg>
        <pc:spChg chg="add del mod">
          <ac:chgData name="菅原 匠也(sugawara-takuya.m60)" userId="fdeb31d3-bc10-4629-b92a-0ff8b9a39e80" providerId="ADAL" clId="{FC5C946B-F52C-4356-A219-5914C350D316}" dt="2024-08-14T07:37:17.704" v="4922"/>
          <ac:spMkLst>
            <pc:docMk/>
            <pc:sldMk cId="1053529605" sldId="264"/>
            <ac:spMk id="36" creationId="{6F23668E-55D8-B56C-8589-67DA4A085E1C}"/>
          </ac:spMkLst>
        </pc:spChg>
        <pc:spChg chg="add del mod">
          <ac:chgData name="菅原 匠也(sugawara-takuya.m60)" userId="fdeb31d3-bc10-4629-b92a-0ff8b9a39e80" providerId="ADAL" clId="{FC5C946B-F52C-4356-A219-5914C350D316}" dt="2024-08-14T07:37:17.704" v="4922"/>
          <ac:spMkLst>
            <pc:docMk/>
            <pc:sldMk cId="1053529605" sldId="264"/>
            <ac:spMk id="37" creationId="{CDE3F1BF-CF9B-A179-740A-79E695B72980}"/>
          </ac:spMkLst>
        </pc:spChg>
        <pc:spChg chg="add del mod">
          <ac:chgData name="菅原 匠也(sugawara-takuya.m60)" userId="fdeb31d3-bc10-4629-b92a-0ff8b9a39e80" providerId="ADAL" clId="{FC5C946B-F52C-4356-A219-5914C350D316}" dt="2024-08-14T07:37:17.704" v="4922"/>
          <ac:spMkLst>
            <pc:docMk/>
            <pc:sldMk cId="1053529605" sldId="264"/>
            <ac:spMk id="38" creationId="{8D99275D-316F-7BE4-FBF8-B0887C8C8103}"/>
          </ac:spMkLst>
        </pc:spChg>
        <pc:spChg chg="add del mod">
          <ac:chgData name="菅原 匠也(sugawara-takuya.m60)" userId="fdeb31d3-bc10-4629-b92a-0ff8b9a39e80" providerId="ADAL" clId="{FC5C946B-F52C-4356-A219-5914C350D316}" dt="2024-08-14T07:37:17.704" v="4922"/>
          <ac:spMkLst>
            <pc:docMk/>
            <pc:sldMk cId="1053529605" sldId="264"/>
            <ac:spMk id="39" creationId="{699486D2-5180-F36C-0856-ABD444C36EFC}"/>
          </ac:spMkLst>
        </pc:spChg>
        <pc:spChg chg="add del mod">
          <ac:chgData name="菅原 匠也(sugawara-takuya.m60)" userId="fdeb31d3-bc10-4629-b92a-0ff8b9a39e80" providerId="ADAL" clId="{FC5C946B-F52C-4356-A219-5914C350D316}" dt="2024-08-14T07:37:17.704" v="4922"/>
          <ac:spMkLst>
            <pc:docMk/>
            <pc:sldMk cId="1053529605" sldId="264"/>
            <ac:spMk id="42" creationId="{A53EAB39-D20B-BD76-7981-E612241BCD47}"/>
          </ac:spMkLst>
        </pc:spChg>
        <pc:spChg chg="add del mod">
          <ac:chgData name="菅原 匠也(sugawara-takuya.m60)" userId="fdeb31d3-bc10-4629-b92a-0ff8b9a39e80" providerId="ADAL" clId="{FC5C946B-F52C-4356-A219-5914C350D316}" dt="2024-08-14T07:37:17.704" v="4922"/>
          <ac:spMkLst>
            <pc:docMk/>
            <pc:sldMk cId="1053529605" sldId="264"/>
            <ac:spMk id="46" creationId="{3B2A8742-C094-CDC8-3063-5D0137BF93A3}"/>
          </ac:spMkLst>
        </pc:spChg>
        <pc:spChg chg="add del mod">
          <ac:chgData name="菅原 匠也(sugawara-takuya.m60)" userId="fdeb31d3-bc10-4629-b92a-0ff8b9a39e80" providerId="ADAL" clId="{FC5C946B-F52C-4356-A219-5914C350D316}" dt="2024-08-14T07:37:17.704" v="4922"/>
          <ac:spMkLst>
            <pc:docMk/>
            <pc:sldMk cId="1053529605" sldId="264"/>
            <ac:spMk id="47" creationId="{A70AF220-391B-D0FD-5EFA-A8FCA4233A99}"/>
          </ac:spMkLst>
        </pc:spChg>
        <pc:spChg chg="add del mod">
          <ac:chgData name="菅原 匠也(sugawara-takuya.m60)" userId="fdeb31d3-bc10-4629-b92a-0ff8b9a39e80" providerId="ADAL" clId="{FC5C946B-F52C-4356-A219-5914C350D316}" dt="2024-08-14T07:37:17.704" v="4922"/>
          <ac:spMkLst>
            <pc:docMk/>
            <pc:sldMk cId="1053529605" sldId="264"/>
            <ac:spMk id="48" creationId="{61B6A7A5-44C9-1B12-D123-2351B26E853D}"/>
          </ac:spMkLst>
        </pc:spChg>
        <pc:spChg chg="add del mod">
          <ac:chgData name="菅原 匠也(sugawara-takuya.m60)" userId="fdeb31d3-bc10-4629-b92a-0ff8b9a39e80" providerId="ADAL" clId="{FC5C946B-F52C-4356-A219-5914C350D316}" dt="2024-08-14T07:37:17.704" v="4922"/>
          <ac:spMkLst>
            <pc:docMk/>
            <pc:sldMk cId="1053529605" sldId="264"/>
            <ac:spMk id="51" creationId="{26DD1B6D-8890-53EE-1F9B-EAF42FF813D5}"/>
          </ac:spMkLst>
        </pc:spChg>
        <pc:spChg chg="add del mod">
          <ac:chgData name="菅原 匠也(sugawara-takuya.m60)" userId="fdeb31d3-bc10-4629-b92a-0ff8b9a39e80" providerId="ADAL" clId="{FC5C946B-F52C-4356-A219-5914C350D316}" dt="2024-08-14T07:37:17.704" v="4922"/>
          <ac:spMkLst>
            <pc:docMk/>
            <pc:sldMk cId="1053529605" sldId="264"/>
            <ac:spMk id="52" creationId="{78768496-B726-84FE-BB90-98480D7B968C}"/>
          </ac:spMkLst>
        </pc:spChg>
        <pc:spChg chg="add del mod">
          <ac:chgData name="菅原 匠也(sugawara-takuya.m60)" userId="fdeb31d3-bc10-4629-b92a-0ff8b9a39e80" providerId="ADAL" clId="{FC5C946B-F52C-4356-A219-5914C350D316}" dt="2024-08-14T07:37:17.704" v="4922"/>
          <ac:spMkLst>
            <pc:docMk/>
            <pc:sldMk cId="1053529605" sldId="264"/>
            <ac:spMk id="53" creationId="{B3ACDC65-A1A6-72E6-1877-9C53DA7E9C59}"/>
          </ac:spMkLst>
        </pc:spChg>
        <pc:spChg chg="add del mod">
          <ac:chgData name="菅原 匠也(sugawara-takuya.m60)" userId="fdeb31d3-bc10-4629-b92a-0ff8b9a39e80" providerId="ADAL" clId="{FC5C946B-F52C-4356-A219-5914C350D316}" dt="2024-08-14T07:37:17.704" v="4922"/>
          <ac:spMkLst>
            <pc:docMk/>
            <pc:sldMk cId="1053529605" sldId="264"/>
            <ac:spMk id="54" creationId="{5E43A0EE-A042-58ED-AB72-0E5538F2D2D9}"/>
          </ac:spMkLst>
        </pc:spChg>
        <pc:spChg chg="add del mod">
          <ac:chgData name="菅原 匠也(sugawara-takuya.m60)" userId="fdeb31d3-bc10-4629-b92a-0ff8b9a39e80" providerId="ADAL" clId="{FC5C946B-F52C-4356-A219-5914C350D316}" dt="2024-08-14T07:37:17.704" v="4922"/>
          <ac:spMkLst>
            <pc:docMk/>
            <pc:sldMk cId="1053529605" sldId="264"/>
            <ac:spMk id="55" creationId="{0BC57F48-0A3B-FDF9-5F26-8D1817D9D091}"/>
          </ac:spMkLst>
        </pc:spChg>
        <pc:spChg chg="add del mod">
          <ac:chgData name="菅原 匠也(sugawara-takuya.m60)" userId="fdeb31d3-bc10-4629-b92a-0ff8b9a39e80" providerId="ADAL" clId="{FC5C946B-F52C-4356-A219-5914C350D316}" dt="2024-08-14T07:37:17.704" v="4922"/>
          <ac:spMkLst>
            <pc:docMk/>
            <pc:sldMk cId="1053529605" sldId="264"/>
            <ac:spMk id="60" creationId="{EABE01E9-F87D-475A-43A0-E906B1CB90A3}"/>
          </ac:spMkLst>
        </pc:spChg>
        <pc:spChg chg="add del mod">
          <ac:chgData name="菅原 匠也(sugawara-takuya.m60)" userId="fdeb31d3-bc10-4629-b92a-0ff8b9a39e80" providerId="ADAL" clId="{FC5C946B-F52C-4356-A219-5914C350D316}" dt="2024-08-14T07:37:17.704" v="4922"/>
          <ac:spMkLst>
            <pc:docMk/>
            <pc:sldMk cId="1053529605" sldId="264"/>
            <ac:spMk id="61" creationId="{34FD5C53-98D1-8ADD-BF3F-2DD6808F7E2C}"/>
          </ac:spMkLst>
        </pc:spChg>
        <pc:spChg chg="add del mod">
          <ac:chgData name="菅原 匠也(sugawara-takuya.m60)" userId="fdeb31d3-bc10-4629-b92a-0ff8b9a39e80" providerId="ADAL" clId="{FC5C946B-F52C-4356-A219-5914C350D316}" dt="2024-08-14T07:37:17.704" v="4922"/>
          <ac:spMkLst>
            <pc:docMk/>
            <pc:sldMk cId="1053529605" sldId="264"/>
            <ac:spMk id="62" creationId="{F04AD4E8-B4BE-C320-6AD1-375F2155DD4D}"/>
          </ac:spMkLst>
        </pc:spChg>
        <pc:spChg chg="add del mod">
          <ac:chgData name="菅原 匠也(sugawara-takuya.m60)" userId="fdeb31d3-bc10-4629-b92a-0ff8b9a39e80" providerId="ADAL" clId="{FC5C946B-F52C-4356-A219-5914C350D316}" dt="2024-08-14T07:37:17.704" v="4922"/>
          <ac:spMkLst>
            <pc:docMk/>
            <pc:sldMk cId="1053529605" sldId="264"/>
            <ac:spMk id="63" creationId="{BBF5B922-033E-11AD-2E98-777BE7A5017B}"/>
          </ac:spMkLst>
        </pc:spChg>
        <pc:spChg chg="add del mod">
          <ac:chgData name="菅原 匠也(sugawara-takuya.m60)" userId="fdeb31d3-bc10-4629-b92a-0ff8b9a39e80" providerId="ADAL" clId="{FC5C946B-F52C-4356-A219-5914C350D316}" dt="2024-08-14T07:37:17.704" v="4922"/>
          <ac:spMkLst>
            <pc:docMk/>
            <pc:sldMk cId="1053529605" sldId="264"/>
            <ac:spMk id="64" creationId="{409E944D-3AD8-5E54-D3B1-03FB07ECA901}"/>
          </ac:spMkLst>
        </pc:spChg>
        <pc:spChg chg="add del mod">
          <ac:chgData name="菅原 匠也(sugawara-takuya.m60)" userId="fdeb31d3-bc10-4629-b92a-0ff8b9a39e80" providerId="ADAL" clId="{FC5C946B-F52C-4356-A219-5914C350D316}" dt="2024-08-14T07:37:17.704" v="4922"/>
          <ac:spMkLst>
            <pc:docMk/>
            <pc:sldMk cId="1053529605" sldId="264"/>
            <ac:spMk id="65" creationId="{6A239A2F-6F41-5663-B5D8-3AE4A029B739}"/>
          </ac:spMkLst>
        </pc:spChg>
        <pc:spChg chg="add del mod">
          <ac:chgData name="菅原 匠也(sugawara-takuya.m60)" userId="fdeb31d3-bc10-4629-b92a-0ff8b9a39e80" providerId="ADAL" clId="{FC5C946B-F52C-4356-A219-5914C350D316}" dt="2024-08-14T07:37:17.704" v="4922"/>
          <ac:spMkLst>
            <pc:docMk/>
            <pc:sldMk cId="1053529605" sldId="264"/>
            <ac:spMk id="66" creationId="{C0BED65E-881C-FE12-ABC2-CDDA35CE2AC0}"/>
          </ac:spMkLst>
        </pc:spChg>
        <pc:spChg chg="add del mod">
          <ac:chgData name="菅原 匠也(sugawara-takuya.m60)" userId="fdeb31d3-bc10-4629-b92a-0ff8b9a39e80" providerId="ADAL" clId="{FC5C946B-F52C-4356-A219-5914C350D316}" dt="2024-08-14T07:37:17.704" v="4922"/>
          <ac:spMkLst>
            <pc:docMk/>
            <pc:sldMk cId="1053529605" sldId="264"/>
            <ac:spMk id="67" creationId="{BD549596-81C8-D5FD-FDDA-6DB8F4809BA2}"/>
          </ac:spMkLst>
        </pc:spChg>
        <pc:spChg chg="add del mod">
          <ac:chgData name="菅原 匠也(sugawara-takuya.m60)" userId="fdeb31d3-bc10-4629-b92a-0ff8b9a39e80" providerId="ADAL" clId="{FC5C946B-F52C-4356-A219-5914C350D316}" dt="2024-08-14T07:37:17.704" v="4922"/>
          <ac:spMkLst>
            <pc:docMk/>
            <pc:sldMk cId="1053529605" sldId="264"/>
            <ac:spMk id="68" creationId="{E0DDE4D5-1AAA-1EE3-781F-FC39497DA372}"/>
          </ac:spMkLst>
        </pc:spChg>
        <pc:spChg chg="add del mod">
          <ac:chgData name="菅原 匠也(sugawara-takuya.m60)" userId="fdeb31d3-bc10-4629-b92a-0ff8b9a39e80" providerId="ADAL" clId="{FC5C946B-F52C-4356-A219-5914C350D316}" dt="2024-08-14T07:37:17.704" v="4922"/>
          <ac:spMkLst>
            <pc:docMk/>
            <pc:sldMk cId="1053529605" sldId="264"/>
            <ac:spMk id="69" creationId="{00B9B143-77D4-64FF-D91A-A00938D1C6D9}"/>
          </ac:spMkLst>
        </pc:spChg>
        <pc:spChg chg="add del mod">
          <ac:chgData name="菅原 匠也(sugawara-takuya.m60)" userId="fdeb31d3-bc10-4629-b92a-0ff8b9a39e80" providerId="ADAL" clId="{FC5C946B-F52C-4356-A219-5914C350D316}" dt="2024-08-14T07:37:17.704" v="4922"/>
          <ac:spMkLst>
            <pc:docMk/>
            <pc:sldMk cId="1053529605" sldId="264"/>
            <ac:spMk id="70" creationId="{F6C49329-E4B1-C12B-486C-60D9A0FC85D4}"/>
          </ac:spMkLst>
        </pc:spChg>
        <pc:spChg chg="add del mod">
          <ac:chgData name="菅原 匠也(sugawara-takuya.m60)" userId="fdeb31d3-bc10-4629-b92a-0ff8b9a39e80" providerId="ADAL" clId="{FC5C946B-F52C-4356-A219-5914C350D316}" dt="2024-08-14T07:37:17.704" v="4922"/>
          <ac:spMkLst>
            <pc:docMk/>
            <pc:sldMk cId="1053529605" sldId="264"/>
            <ac:spMk id="71" creationId="{277D1820-7440-FB26-33D5-409069556327}"/>
          </ac:spMkLst>
        </pc:spChg>
        <pc:spChg chg="add del mod">
          <ac:chgData name="菅原 匠也(sugawara-takuya.m60)" userId="fdeb31d3-bc10-4629-b92a-0ff8b9a39e80" providerId="ADAL" clId="{FC5C946B-F52C-4356-A219-5914C350D316}" dt="2024-08-14T11:49:15.810" v="10156" actId="478"/>
          <ac:spMkLst>
            <pc:docMk/>
            <pc:sldMk cId="1053529605" sldId="264"/>
            <ac:spMk id="72" creationId="{4B6D31DE-B9CD-CC28-3ABE-9CC9BB5EAC2A}"/>
          </ac:spMkLst>
        </pc:spChg>
        <pc:spChg chg="add mod">
          <ac:chgData name="菅原 匠也(sugawara-takuya.m60)" userId="fdeb31d3-bc10-4629-b92a-0ff8b9a39e80" providerId="ADAL" clId="{FC5C946B-F52C-4356-A219-5914C350D316}" dt="2024-08-14T11:50:38.387" v="10352" actId="1035"/>
          <ac:spMkLst>
            <pc:docMk/>
            <pc:sldMk cId="1053529605" sldId="264"/>
            <ac:spMk id="73" creationId="{51052C38-BFD1-3A6F-CDD1-157FD1FD5214}"/>
          </ac:spMkLst>
        </pc:spChg>
        <pc:spChg chg="add mod">
          <ac:chgData name="菅原 匠也(sugawara-takuya.m60)" userId="fdeb31d3-bc10-4629-b92a-0ff8b9a39e80" providerId="ADAL" clId="{FC5C946B-F52C-4356-A219-5914C350D316}" dt="2024-08-14T11:50:38.387" v="10352" actId="1035"/>
          <ac:spMkLst>
            <pc:docMk/>
            <pc:sldMk cId="1053529605" sldId="264"/>
            <ac:spMk id="75" creationId="{625D3086-89EA-C9F4-DE66-2ED8CC831753}"/>
          </ac:spMkLst>
        </pc:spChg>
        <pc:spChg chg="add mod">
          <ac:chgData name="菅原 匠也(sugawara-takuya.m60)" userId="fdeb31d3-bc10-4629-b92a-0ff8b9a39e80" providerId="ADAL" clId="{FC5C946B-F52C-4356-A219-5914C350D316}" dt="2024-08-14T11:50:38.387" v="10352" actId="1035"/>
          <ac:spMkLst>
            <pc:docMk/>
            <pc:sldMk cId="1053529605" sldId="264"/>
            <ac:spMk id="76" creationId="{6DDE06E0-8EED-6234-8F0A-7A39144CD778}"/>
          </ac:spMkLst>
        </pc:spChg>
        <pc:spChg chg="add mod">
          <ac:chgData name="菅原 匠也(sugawara-takuya.m60)" userId="fdeb31d3-bc10-4629-b92a-0ff8b9a39e80" providerId="ADAL" clId="{FC5C946B-F52C-4356-A219-5914C350D316}" dt="2024-08-14T11:50:38.387" v="10352" actId="1035"/>
          <ac:spMkLst>
            <pc:docMk/>
            <pc:sldMk cId="1053529605" sldId="264"/>
            <ac:spMk id="77" creationId="{4E3C2D0A-D111-B66D-F8AF-0301C0B46045}"/>
          </ac:spMkLst>
        </pc:spChg>
        <pc:spChg chg="add mod">
          <ac:chgData name="菅原 匠也(sugawara-takuya.m60)" userId="fdeb31d3-bc10-4629-b92a-0ff8b9a39e80" providerId="ADAL" clId="{FC5C946B-F52C-4356-A219-5914C350D316}" dt="2024-08-14T11:50:38.387" v="10352" actId="1035"/>
          <ac:spMkLst>
            <pc:docMk/>
            <pc:sldMk cId="1053529605" sldId="264"/>
            <ac:spMk id="78" creationId="{0F027459-BE4F-5B48-251E-4E635525FCD8}"/>
          </ac:spMkLst>
        </pc:spChg>
        <pc:spChg chg="add mod">
          <ac:chgData name="菅原 匠也(sugawara-takuya.m60)" userId="fdeb31d3-bc10-4629-b92a-0ff8b9a39e80" providerId="ADAL" clId="{FC5C946B-F52C-4356-A219-5914C350D316}" dt="2024-08-14T11:50:38.387" v="10352" actId="1035"/>
          <ac:spMkLst>
            <pc:docMk/>
            <pc:sldMk cId="1053529605" sldId="264"/>
            <ac:spMk id="79" creationId="{B19E2F13-89C9-11CB-B725-9201BC8AC1BC}"/>
          </ac:spMkLst>
        </pc:spChg>
        <pc:spChg chg="add mod">
          <ac:chgData name="菅原 匠也(sugawara-takuya.m60)" userId="fdeb31d3-bc10-4629-b92a-0ff8b9a39e80" providerId="ADAL" clId="{FC5C946B-F52C-4356-A219-5914C350D316}" dt="2024-08-14T11:50:38.387" v="10352" actId="1035"/>
          <ac:spMkLst>
            <pc:docMk/>
            <pc:sldMk cId="1053529605" sldId="264"/>
            <ac:spMk id="82" creationId="{43AE5B05-0E83-C79A-59EB-48849A808234}"/>
          </ac:spMkLst>
        </pc:spChg>
        <pc:spChg chg="add mod">
          <ac:chgData name="菅原 匠也(sugawara-takuya.m60)" userId="fdeb31d3-bc10-4629-b92a-0ff8b9a39e80" providerId="ADAL" clId="{FC5C946B-F52C-4356-A219-5914C350D316}" dt="2024-08-14T11:50:38.387" v="10352" actId="1035"/>
          <ac:spMkLst>
            <pc:docMk/>
            <pc:sldMk cId="1053529605" sldId="264"/>
            <ac:spMk id="83" creationId="{B6D0E032-572F-77E7-B1A1-449D13386300}"/>
          </ac:spMkLst>
        </pc:spChg>
        <pc:spChg chg="add mod">
          <ac:chgData name="菅原 匠也(sugawara-takuya.m60)" userId="fdeb31d3-bc10-4629-b92a-0ff8b9a39e80" providerId="ADAL" clId="{FC5C946B-F52C-4356-A219-5914C350D316}" dt="2024-08-14T11:50:38.387" v="10352" actId="1035"/>
          <ac:spMkLst>
            <pc:docMk/>
            <pc:sldMk cId="1053529605" sldId="264"/>
            <ac:spMk id="84" creationId="{CBD2C28F-BDFF-413D-7E9C-48C70D773A1C}"/>
          </ac:spMkLst>
        </pc:spChg>
        <pc:spChg chg="add mod">
          <ac:chgData name="菅原 匠也(sugawara-takuya.m60)" userId="fdeb31d3-bc10-4629-b92a-0ff8b9a39e80" providerId="ADAL" clId="{FC5C946B-F52C-4356-A219-5914C350D316}" dt="2024-08-14T11:50:38.387" v="10352" actId="1035"/>
          <ac:spMkLst>
            <pc:docMk/>
            <pc:sldMk cId="1053529605" sldId="264"/>
            <ac:spMk id="85" creationId="{FCA0C33F-083A-6AE9-4CDF-C366D9149BE2}"/>
          </ac:spMkLst>
        </pc:spChg>
        <pc:spChg chg="add mod">
          <ac:chgData name="菅原 匠也(sugawara-takuya.m60)" userId="fdeb31d3-bc10-4629-b92a-0ff8b9a39e80" providerId="ADAL" clId="{FC5C946B-F52C-4356-A219-5914C350D316}" dt="2024-08-14T11:50:38.387" v="10352" actId="1035"/>
          <ac:spMkLst>
            <pc:docMk/>
            <pc:sldMk cId="1053529605" sldId="264"/>
            <ac:spMk id="86" creationId="{17C87B25-C7DE-AC67-4B07-F331D8080E9E}"/>
          </ac:spMkLst>
        </pc:spChg>
        <pc:spChg chg="add mod">
          <ac:chgData name="菅原 匠也(sugawara-takuya.m60)" userId="fdeb31d3-bc10-4629-b92a-0ff8b9a39e80" providerId="ADAL" clId="{FC5C946B-F52C-4356-A219-5914C350D316}" dt="2024-08-14T11:50:38.387" v="10352" actId="1035"/>
          <ac:spMkLst>
            <pc:docMk/>
            <pc:sldMk cId="1053529605" sldId="264"/>
            <ac:spMk id="87" creationId="{F6632364-8DE8-56A9-80D8-45EAB7945F4B}"/>
          </ac:spMkLst>
        </pc:spChg>
        <pc:spChg chg="add mod">
          <ac:chgData name="菅原 匠也(sugawara-takuya.m60)" userId="fdeb31d3-bc10-4629-b92a-0ff8b9a39e80" providerId="ADAL" clId="{FC5C946B-F52C-4356-A219-5914C350D316}" dt="2024-08-14T11:50:38.387" v="10352" actId="1035"/>
          <ac:spMkLst>
            <pc:docMk/>
            <pc:sldMk cId="1053529605" sldId="264"/>
            <ac:spMk id="88" creationId="{803E96B9-874A-B20E-9998-7B8D6D6E1BE1}"/>
          </ac:spMkLst>
        </pc:spChg>
        <pc:spChg chg="add mod">
          <ac:chgData name="菅原 匠也(sugawara-takuya.m60)" userId="fdeb31d3-bc10-4629-b92a-0ff8b9a39e80" providerId="ADAL" clId="{FC5C946B-F52C-4356-A219-5914C350D316}" dt="2024-08-14T11:50:38.387" v="10352" actId="1035"/>
          <ac:spMkLst>
            <pc:docMk/>
            <pc:sldMk cId="1053529605" sldId="264"/>
            <ac:spMk id="89" creationId="{F11BF143-854A-5C42-2B59-1ED62A42C6CC}"/>
          </ac:spMkLst>
        </pc:spChg>
        <pc:spChg chg="add mod">
          <ac:chgData name="菅原 匠也(sugawara-takuya.m60)" userId="fdeb31d3-bc10-4629-b92a-0ff8b9a39e80" providerId="ADAL" clId="{FC5C946B-F52C-4356-A219-5914C350D316}" dt="2024-08-14T11:50:38.387" v="10352" actId="1035"/>
          <ac:spMkLst>
            <pc:docMk/>
            <pc:sldMk cId="1053529605" sldId="264"/>
            <ac:spMk id="90" creationId="{5BA0D6B2-34F6-B1D3-2257-D734B4F1E95D}"/>
          </ac:spMkLst>
        </pc:spChg>
        <pc:spChg chg="add mod">
          <ac:chgData name="菅原 匠也(sugawara-takuya.m60)" userId="fdeb31d3-bc10-4629-b92a-0ff8b9a39e80" providerId="ADAL" clId="{FC5C946B-F52C-4356-A219-5914C350D316}" dt="2024-08-14T11:50:38.387" v="10352" actId="1035"/>
          <ac:spMkLst>
            <pc:docMk/>
            <pc:sldMk cId="1053529605" sldId="264"/>
            <ac:spMk id="93" creationId="{898FC282-1322-B6FD-3061-4B5C9A8804F7}"/>
          </ac:spMkLst>
        </pc:spChg>
        <pc:spChg chg="add mod">
          <ac:chgData name="菅原 匠也(sugawara-takuya.m60)" userId="fdeb31d3-bc10-4629-b92a-0ff8b9a39e80" providerId="ADAL" clId="{FC5C946B-F52C-4356-A219-5914C350D316}" dt="2024-08-14T11:50:38.387" v="10352" actId="1035"/>
          <ac:spMkLst>
            <pc:docMk/>
            <pc:sldMk cId="1053529605" sldId="264"/>
            <ac:spMk id="97" creationId="{60AD5999-C1A1-D719-E0C6-7191AECC9021}"/>
          </ac:spMkLst>
        </pc:spChg>
        <pc:spChg chg="add mod">
          <ac:chgData name="菅原 匠也(sugawara-takuya.m60)" userId="fdeb31d3-bc10-4629-b92a-0ff8b9a39e80" providerId="ADAL" clId="{FC5C946B-F52C-4356-A219-5914C350D316}" dt="2024-08-14T11:50:38.387" v="10352" actId="1035"/>
          <ac:spMkLst>
            <pc:docMk/>
            <pc:sldMk cId="1053529605" sldId="264"/>
            <ac:spMk id="98" creationId="{EBB8161A-6134-7878-EEC9-9881427D9E0E}"/>
          </ac:spMkLst>
        </pc:spChg>
        <pc:spChg chg="add mod">
          <ac:chgData name="菅原 匠也(sugawara-takuya.m60)" userId="fdeb31d3-bc10-4629-b92a-0ff8b9a39e80" providerId="ADAL" clId="{FC5C946B-F52C-4356-A219-5914C350D316}" dt="2024-08-14T11:50:38.387" v="10352" actId="1035"/>
          <ac:spMkLst>
            <pc:docMk/>
            <pc:sldMk cId="1053529605" sldId="264"/>
            <ac:spMk id="99" creationId="{9D64B498-7937-802D-302E-E9F09527550F}"/>
          </ac:spMkLst>
        </pc:spChg>
        <pc:spChg chg="add mod">
          <ac:chgData name="菅原 匠也(sugawara-takuya.m60)" userId="fdeb31d3-bc10-4629-b92a-0ff8b9a39e80" providerId="ADAL" clId="{FC5C946B-F52C-4356-A219-5914C350D316}" dt="2024-08-14T11:50:38.387" v="10352" actId="1035"/>
          <ac:spMkLst>
            <pc:docMk/>
            <pc:sldMk cId="1053529605" sldId="264"/>
            <ac:spMk id="102" creationId="{7E42AE6F-FC1C-7AE0-BECB-49271D25BF4B}"/>
          </ac:spMkLst>
        </pc:spChg>
        <pc:spChg chg="add mod">
          <ac:chgData name="菅原 匠也(sugawara-takuya.m60)" userId="fdeb31d3-bc10-4629-b92a-0ff8b9a39e80" providerId="ADAL" clId="{FC5C946B-F52C-4356-A219-5914C350D316}" dt="2024-08-14T11:50:38.387" v="10352" actId="1035"/>
          <ac:spMkLst>
            <pc:docMk/>
            <pc:sldMk cId="1053529605" sldId="264"/>
            <ac:spMk id="103" creationId="{2AA06835-F693-1599-EE85-C22C8305DDAD}"/>
          </ac:spMkLst>
        </pc:spChg>
        <pc:spChg chg="add mod">
          <ac:chgData name="菅原 匠也(sugawara-takuya.m60)" userId="fdeb31d3-bc10-4629-b92a-0ff8b9a39e80" providerId="ADAL" clId="{FC5C946B-F52C-4356-A219-5914C350D316}" dt="2024-08-14T11:50:38.387" v="10352" actId="1035"/>
          <ac:spMkLst>
            <pc:docMk/>
            <pc:sldMk cId="1053529605" sldId="264"/>
            <ac:spMk id="104" creationId="{3131A10B-9BFA-4A6B-D8B4-09C8A25F2523}"/>
          </ac:spMkLst>
        </pc:spChg>
        <pc:spChg chg="add mod">
          <ac:chgData name="菅原 匠也(sugawara-takuya.m60)" userId="fdeb31d3-bc10-4629-b92a-0ff8b9a39e80" providerId="ADAL" clId="{FC5C946B-F52C-4356-A219-5914C350D316}" dt="2024-08-14T11:50:38.387" v="10352" actId="1035"/>
          <ac:spMkLst>
            <pc:docMk/>
            <pc:sldMk cId="1053529605" sldId="264"/>
            <ac:spMk id="105" creationId="{E7D55C8F-521B-2E61-AB39-A1C7AFCE323E}"/>
          </ac:spMkLst>
        </pc:spChg>
        <pc:spChg chg="add mod">
          <ac:chgData name="菅原 匠也(sugawara-takuya.m60)" userId="fdeb31d3-bc10-4629-b92a-0ff8b9a39e80" providerId="ADAL" clId="{FC5C946B-F52C-4356-A219-5914C350D316}" dt="2024-08-14T11:50:38.387" v="10352" actId="1035"/>
          <ac:spMkLst>
            <pc:docMk/>
            <pc:sldMk cId="1053529605" sldId="264"/>
            <ac:spMk id="106" creationId="{BB1CFE21-EBFC-397B-EE50-59B4AA61AAE8}"/>
          </ac:spMkLst>
        </pc:spChg>
        <pc:spChg chg="add mod">
          <ac:chgData name="菅原 匠也(sugawara-takuya.m60)" userId="fdeb31d3-bc10-4629-b92a-0ff8b9a39e80" providerId="ADAL" clId="{FC5C946B-F52C-4356-A219-5914C350D316}" dt="2024-08-14T11:50:38.387" v="10352" actId="1035"/>
          <ac:spMkLst>
            <pc:docMk/>
            <pc:sldMk cId="1053529605" sldId="264"/>
            <ac:spMk id="111" creationId="{90DC6B18-5600-D006-B061-915B5779B7E9}"/>
          </ac:spMkLst>
        </pc:spChg>
        <pc:spChg chg="add mod">
          <ac:chgData name="菅原 匠也(sugawara-takuya.m60)" userId="fdeb31d3-bc10-4629-b92a-0ff8b9a39e80" providerId="ADAL" clId="{FC5C946B-F52C-4356-A219-5914C350D316}" dt="2024-08-14T11:50:38.387" v="10352" actId="1035"/>
          <ac:spMkLst>
            <pc:docMk/>
            <pc:sldMk cId="1053529605" sldId="264"/>
            <ac:spMk id="112" creationId="{819349E1-0DA5-1F18-74DC-64860627C4D2}"/>
          </ac:spMkLst>
        </pc:spChg>
        <pc:spChg chg="add mod">
          <ac:chgData name="菅原 匠也(sugawara-takuya.m60)" userId="fdeb31d3-bc10-4629-b92a-0ff8b9a39e80" providerId="ADAL" clId="{FC5C946B-F52C-4356-A219-5914C350D316}" dt="2024-08-14T11:50:38.387" v="10352" actId="1035"/>
          <ac:spMkLst>
            <pc:docMk/>
            <pc:sldMk cId="1053529605" sldId="264"/>
            <ac:spMk id="113" creationId="{68E3C8CA-5B54-3337-ED20-828DCCED9454}"/>
          </ac:spMkLst>
        </pc:spChg>
        <pc:spChg chg="add mod">
          <ac:chgData name="菅原 匠也(sugawara-takuya.m60)" userId="fdeb31d3-bc10-4629-b92a-0ff8b9a39e80" providerId="ADAL" clId="{FC5C946B-F52C-4356-A219-5914C350D316}" dt="2024-08-14T11:50:38.387" v="10352" actId="1035"/>
          <ac:spMkLst>
            <pc:docMk/>
            <pc:sldMk cId="1053529605" sldId="264"/>
            <ac:spMk id="114" creationId="{746828B7-C200-3DD4-5A77-AB99FE08EE8C}"/>
          </ac:spMkLst>
        </pc:spChg>
        <pc:spChg chg="add mod">
          <ac:chgData name="菅原 匠也(sugawara-takuya.m60)" userId="fdeb31d3-bc10-4629-b92a-0ff8b9a39e80" providerId="ADAL" clId="{FC5C946B-F52C-4356-A219-5914C350D316}" dt="2024-08-14T11:50:38.387" v="10352" actId="1035"/>
          <ac:spMkLst>
            <pc:docMk/>
            <pc:sldMk cId="1053529605" sldId="264"/>
            <ac:spMk id="115" creationId="{727B5D76-95CF-9D82-5AB8-D31B16E8AA99}"/>
          </ac:spMkLst>
        </pc:spChg>
        <pc:spChg chg="add mod">
          <ac:chgData name="菅原 匠也(sugawara-takuya.m60)" userId="fdeb31d3-bc10-4629-b92a-0ff8b9a39e80" providerId="ADAL" clId="{FC5C946B-F52C-4356-A219-5914C350D316}" dt="2024-08-14T11:50:38.387" v="10352" actId="1035"/>
          <ac:spMkLst>
            <pc:docMk/>
            <pc:sldMk cId="1053529605" sldId="264"/>
            <ac:spMk id="116" creationId="{82127DD6-C2EF-172B-137A-28F1D941F646}"/>
          </ac:spMkLst>
        </pc:spChg>
        <pc:spChg chg="add del mod">
          <ac:chgData name="菅原 匠也(sugawara-takuya.m60)" userId="fdeb31d3-bc10-4629-b92a-0ff8b9a39e80" providerId="ADAL" clId="{FC5C946B-F52C-4356-A219-5914C350D316}" dt="2024-08-14T09:55:36.289" v="6416" actId="478"/>
          <ac:spMkLst>
            <pc:docMk/>
            <pc:sldMk cId="1053529605" sldId="264"/>
            <ac:spMk id="117" creationId="{61C27BEF-9F7E-5B09-A4E6-BBBDC25662BB}"/>
          </ac:spMkLst>
        </pc:spChg>
        <pc:spChg chg="add mod">
          <ac:chgData name="菅原 匠也(sugawara-takuya.m60)" userId="fdeb31d3-bc10-4629-b92a-0ff8b9a39e80" providerId="ADAL" clId="{FC5C946B-F52C-4356-A219-5914C350D316}" dt="2024-08-14T11:50:38.387" v="10352" actId="1035"/>
          <ac:spMkLst>
            <pc:docMk/>
            <pc:sldMk cId="1053529605" sldId="264"/>
            <ac:spMk id="118" creationId="{0F673B3B-7113-722D-CF74-68C2EA704708}"/>
          </ac:spMkLst>
        </pc:spChg>
        <pc:spChg chg="add mod">
          <ac:chgData name="菅原 匠也(sugawara-takuya.m60)" userId="fdeb31d3-bc10-4629-b92a-0ff8b9a39e80" providerId="ADAL" clId="{FC5C946B-F52C-4356-A219-5914C350D316}" dt="2024-08-14T11:50:38.387" v="10352" actId="1035"/>
          <ac:spMkLst>
            <pc:docMk/>
            <pc:sldMk cId="1053529605" sldId="264"/>
            <ac:spMk id="119" creationId="{164F48F4-8499-6C1C-DDA8-0A47727A428C}"/>
          </ac:spMkLst>
        </pc:spChg>
        <pc:spChg chg="add mod">
          <ac:chgData name="菅原 匠也(sugawara-takuya.m60)" userId="fdeb31d3-bc10-4629-b92a-0ff8b9a39e80" providerId="ADAL" clId="{FC5C946B-F52C-4356-A219-5914C350D316}" dt="2024-08-14T11:50:38.387" v="10352" actId="1035"/>
          <ac:spMkLst>
            <pc:docMk/>
            <pc:sldMk cId="1053529605" sldId="264"/>
            <ac:spMk id="120" creationId="{FFF18F9E-DCEB-9D22-76F4-2312ED480FB4}"/>
          </ac:spMkLst>
        </pc:spChg>
        <pc:spChg chg="add mod">
          <ac:chgData name="菅原 匠也(sugawara-takuya.m60)" userId="fdeb31d3-bc10-4629-b92a-0ff8b9a39e80" providerId="ADAL" clId="{FC5C946B-F52C-4356-A219-5914C350D316}" dt="2024-08-14T11:50:38.387" v="10352" actId="1035"/>
          <ac:spMkLst>
            <pc:docMk/>
            <pc:sldMk cId="1053529605" sldId="264"/>
            <ac:spMk id="121" creationId="{4A58F8D7-D93A-98E4-7487-FC0FB189A87B}"/>
          </ac:spMkLst>
        </pc:spChg>
        <pc:spChg chg="add mod">
          <ac:chgData name="菅原 匠也(sugawara-takuya.m60)" userId="fdeb31d3-bc10-4629-b92a-0ff8b9a39e80" providerId="ADAL" clId="{FC5C946B-F52C-4356-A219-5914C350D316}" dt="2024-08-14T11:50:38.387" v="10352" actId="1035"/>
          <ac:spMkLst>
            <pc:docMk/>
            <pc:sldMk cId="1053529605" sldId="264"/>
            <ac:spMk id="122" creationId="{49896749-B686-F238-016E-772E834F4F88}"/>
          </ac:spMkLst>
        </pc:spChg>
        <pc:spChg chg="add mod">
          <ac:chgData name="菅原 匠也(sugawara-takuya.m60)" userId="fdeb31d3-bc10-4629-b92a-0ff8b9a39e80" providerId="ADAL" clId="{FC5C946B-F52C-4356-A219-5914C350D316}" dt="2024-08-14T11:50:38.387" v="10352" actId="1035"/>
          <ac:spMkLst>
            <pc:docMk/>
            <pc:sldMk cId="1053529605" sldId="264"/>
            <ac:spMk id="130" creationId="{8F430297-58F1-CADE-4721-5B9F41B5914B}"/>
          </ac:spMkLst>
        </pc:spChg>
        <pc:spChg chg="add mod">
          <ac:chgData name="菅原 匠也(sugawara-takuya.m60)" userId="fdeb31d3-bc10-4629-b92a-0ff8b9a39e80" providerId="ADAL" clId="{FC5C946B-F52C-4356-A219-5914C350D316}" dt="2024-08-14T11:50:38.387" v="10352" actId="1035"/>
          <ac:spMkLst>
            <pc:docMk/>
            <pc:sldMk cId="1053529605" sldId="264"/>
            <ac:spMk id="138" creationId="{8E386427-B85D-E2CE-29E5-5C953727D7A1}"/>
          </ac:spMkLst>
        </pc:spChg>
        <pc:spChg chg="add mod">
          <ac:chgData name="菅原 匠也(sugawara-takuya.m60)" userId="fdeb31d3-bc10-4629-b92a-0ff8b9a39e80" providerId="ADAL" clId="{FC5C946B-F52C-4356-A219-5914C350D316}" dt="2024-08-14T11:50:38.387" v="10352" actId="1035"/>
          <ac:spMkLst>
            <pc:docMk/>
            <pc:sldMk cId="1053529605" sldId="264"/>
            <ac:spMk id="139" creationId="{7E7A6A13-84E3-CB1D-7809-5AE1EA43F863}"/>
          </ac:spMkLst>
        </pc:spChg>
        <pc:spChg chg="add mod">
          <ac:chgData name="菅原 匠也(sugawara-takuya.m60)" userId="fdeb31d3-bc10-4629-b92a-0ff8b9a39e80" providerId="ADAL" clId="{FC5C946B-F52C-4356-A219-5914C350D316}" dt="2024-08-14T11:50:38.387" v="10352" actId="1035"/>
          <ac:spMkLst>
            <pc:docMk/>
            <pc:sldMk cId="1053529605" sldId="264"/>
            <ac:spMk id="140" creationId="{98C0F544-4580-F701-5121-78E43CCA7EBF}"/>
          </ac:spMkLst>
        </pc:spChg>
        <pc:spChg chg="add mod">
          <ac:chgData name="菅原 匠也(sugawara-takuya.m60)" userId="fdeb31d3-bc10-4629-b92a-0ff8b9a39e80" providerId="ADAL" clId="{FC5C946B-F52C-4356-A219-5914C350D316}" dt="2024-08-14T11:50:38.387" v="10352" actId="1035"/>
          <ac:spMkLst>
            <pc:docMk/>
            <pc:sldMk cId="1053529605" sldId="264"/>
            <ac:spMk id="141" creationId="{E1AFC633-4799-A066-5131-2FC0079455CE}"/>
          </ac:spMkLst>
        </pc:spChg>
        <pc:spChg chg="add mod">
          <ac:chgData name="菅原 匠也(sugawara-takuya.m60)" userId="fdeb31d3-bc10-4629-b92a-0ff8b9a39e80" providerId="ADAL" clId="{FC5C946B-F52C-4356-A219-5914C350D316}" dt="2024-08-14T11:50:38.387" v="10352" actId="1035"/>
          <ac:spMkLst>
            <pc:docMk/>
            <pc:sldMk cId="1053529605" sldId="264"/>
            <ac:spMk id="142" creationId="{294A8463-CB05-6002-6BE2-FD87ECF1E811}"/>
          </ac:spMkLst>
        </pc:spChg>
        <pc:spChg chg="add mod">
          <ac:chgData name="菅原 匠也(sugawara-takuya.m60)" userId="fdeb31d3-bc10-4629-b92a-0ff8b9a39e80" providerId="ADAL" clId="{FC5C946B-F52C-4356-A219-5914C350D316}" dt="2024-08-14T11:50:38.387" v="10352" actId="1035"/>
          <ac:spMkLst>
            <pc:docMk/>
            <pc:sldMk cId="1053529605" sldId="264"/>
            <ac:spMk id="143" creationId="{BA5E4ABC-3BBF-AF87-208A-1079E52AA83A}"/>
          </ac:spMkLst>
        </pc:spChg>
        <pc:graphicFrameChg chg="del">
          <ac:chgData name="菅原 匠也(sugawara-takuya.m60)" userId="fdeb31d3-bc10-4629-b92a-0ff8b9a39e80" providerId="ADAL" clId="{FC5C946B-F52C-4356-A219-5914C350D316}" dt="2024-08-14T06:43:22.568" v="4229" actId="478"/>
          <ac:graphicFrameMkLst>
            <pc:docMk/>
            <pc:sldMk cId="1053529605" sldId="264"/>
            <ac:graphicFrameMk id="13" creationId="{8B06C0CC-8EED-1AFC-2D96-A29036FDCAB1}"/>
          </ac:graphicFrameMkLst>
        </pc:graphicFrameChg>
        <pc:graphicFrameChg chg="add mod">
          <ac:chgData name="菅原 匠也(sugawara-takuya.m60)" userId="fdeb31d3-bc10-4629-b92a-0ff8b9a39e80" providerId="ADAL" clId="{FC5C946B-F52C-4356-A219-5914C350D316}" dt="2024-08-14T11:50:38.387" v="10352" actId="1035"/>
          <ac:graphicFrameMkLst>
            <pc:docMk/>
            <pc:sldMk cId="1053529605" sldId="264"/>
            <ac:graphicFrameMk id="137" creationId="{E8D4A111-052A-72B5-ACFB-399B557F073B}"/>
          </ac:graphicFrameMkLst>
        </pc:graphicFrameChg>
        <pc:cxnChg chg="add del mod">
          <ac:chgData name="菅原 匠也(sugawara-takuya.m60)" userId="fdeb31d3-bc10-4629-b92a-0ff8b9a39e80" providerId="ADAL" clId="{FC5C946B-F52C-4356-A219-5914C350D316}" dt="2024-08-14T07:37:17.704" v="4922"/>
          <ac:cxnSpMkLst>
            <pc:docMk/>
            <pc:sldMk cId="1053529605" sldId="264"/>
            <ac:cxnSpMk id="23" creationId="{8FBC2D2B-A439-73C4-6A5E-7D4700EA5DEA}"/>
          </ac:cxnSpMkLst>
        </pc:cxnChg>
        <pc:cxnChg chg="add del mod">
          <ac:chgData name="菅原 匠也(sugawara-takuya.m60)" userId="fdeb31d3-bc10-4629-b92a-0ff8b9a39e80" providerId="ADAL" clId="{FC5C946B-F52C-4356-A219-5914C350D316}" dt="2024-08-14T07:37:17.704" v="4922"/>
          <ac:cxnSpMkLst>
            <pc:docMk/>
            <pc:sldMk cId="1053529605" sldId="264"/>
            <ac:cxnSpMk id="29" creationId="{10C5FC6E-7B3E-784A-CC62-E310E4F08BC2}"/>
          </ac:cxnSpMkLst>
        </pc:cxnChg>
        <pc:cxnChg chg="add del mod">
          <ac:chgData name="菅原 匠也(sugawara-takuya.m60)" userId="fdeb31d3-bc10-4629-b92a-0ff8b9a39e80" providerId="ADAL" clId="{FC5C946B-F52C-4356-A219-5914C350D316}" dt="2024-08-14T07:37:17.704" v="4922"/>
          <ac:cxnSpMkLst>
            <pc:docMk/>
            <pc:sldMk cId="1053529605" sldId="264"/>
            <ac:cxnSpMk id="30" creationId="{FB458D21-2AA5-3A03-AA8E-EBAEFFF2F417}"/>
          </ac:cxnSpMkLst>
        </pc:cxnChg>
        <pc:cxnChg chg="add del mod">
          <ac:chgData name="菅原 匠也(sugawara-takuya.m60)" userId="fdeb31d3-bc10-4629-b92a-0ff8b9a39e80" providerId="ADAL" clId="{FC5C946B-F52C-4356-A219-5914C350D316}" dt="2024-08-14T07:37:17.704" v="4922"/>
          <ac:cxnSpMkLst>
            <pc:docMk/>
            <pc:sldMk cId="1053529605" sldId="264"/>
            <ac:cxnSpMk id="40" creationId="{C8A51910-CDF6-2DB0-9D04-D89003A28352}"/>
          </ac:cxnSpMkLst>
        </pc:cxnChg>
        <pc:cxnChg chg="add del mod">
          <ac:chgData name="菅原 匠也(sugawara-takuya.m60)" userId="fdeb31d3-bc10-4629-b92a-0ff8b9a39e80" providerId="ADAL" clId="{FC5C946B-F52C-4356-A219-5914C350D316}" dt="2024-08-14T07:37:17.704" v="4922"/>
          <ac:cxnSpMkLst>
            <pc:docMk/>
            <pc:sldMk cId="1053529605" sldId="264"/>
            <ac:cxnSpMk id="41" creationId="{FDD3E9D9-8C53-49BC-8F1C-41086E7A428D}"/>
          </ac:cxnSpMkLst>
        </pc:cxnChg>
        <pc:cxnChg chg="add del mod">
          <ac:chgData name="菅原 匠也(sugawara-takuya.m60)" userId="fdeb31d3-bc10-4629-b92a-0ff8b9a39e80" providerId="ADAL" clId="{FC5C946B-F52C-4356-A219-5914C350D316}" dt="2024-08-14T07:37:17.704" v="4922"/>
          <ac:cxnSpMkLst>
            <pc:docMk/>
            <pc:sldMk cId="1053529605" sldId="264"/>
            <ac:cxnSpMk id="43" creationId="{3F702BED-D1FF-724C-B55E-7F22CCC412D2}"/>
          </ac:cxnSpMkLst>
        </pc:cxnChg>
        <pc:cxnChg chg="add del mod">
          <ac:chgData name="菅原 匠也(sugawara-takuya.m60)" userId="fdeb31d3-bc10-4629-b92a-0ff8b9a39e80" providerId="ADAL" clId="{FC5C946B-F52C-4356-A219-5914C350D316}" dt="2024-08-14T07:37:17.704" v="4922"/>
          <ac:cxnSpMkLst>
            <pc:docMk/>
            <pc:sldMk cId="1053529605" sldId="264"/>
            <ac:cxnSpMk id="44" creationId="{517E36A2-B573-F525-FAE2-25BF629FDF1F}"/>
          </ac:cxnSpMkLst>
        </pc:cxnChg>
        <pc:cxnChg chg="add del mod">
          <ac:chgData name="菅原 匠也(sugawara-takuya.m60)" userId="fdeb31d3-bc10-4629-b92a-0ff8b9a39e80" providerId="ADAL" clId="{FC5C946B-F52C-4356-A219-5914C350D316}" dt="2024-08-14T07:37:17.704" v="4922"/>
          <ac:cxnSpMkLst>
            <pc:docMk/>
            <pc:sldMk cId="1053529605" sldId="264"/>
            <ac:cxnSpMk id="45" creationId="{6B804523-E3B4-04E1-DA0C-534683B93658}"/>
          </ac:cxnSpMkLst>
        </pc:cxnChg>
        <pc:cxnChg chg="add del mod">
          <ac:chgData name="菅原 匠也(sugawara-takuya.m60)" userId="fdeb31d3-bc10-4629-b92a-0ff8b9a39e80" providerId="ADAL" clId="{FC5C946B-F52C-4356-A219-5914C350D316}" dt="2024-08-14T07:37:17.704" v="4922"/>
          <ac:cxnSpMkLst>
            <pc:docMk/>
            <pc:sldMk cId="1053529605" sldId="264"/>
            <ac:cxnSpMk id="49" creationId="{A45A556B-C756-0163-8BB6-5EBAABB513DB}"/>
          </ac:cxnSpMkLst>
        </pc:cxnChg>
        <pc:cxnChg chg="add del mod">
          <ac:chgData name="菅原 匠也(sugawara-takuya.m60)" userId="fdeb31d3-bc10-4629-b92a-0ff8b9a39e80" providerId="ADAL" clId="{FC5C946B-F52C-4356-A219-5914C350D316}" dt="2024-08-14T07:37:17.704" v="4922"/>
          <ac:cxnSpMkLst>
            <pc:docMk/>
            <pc:sldMk cId="1053529605" sldId="264"/>
            <ac:cxnSpMk id="50" creationId="{5AFDA14F-18AD-7E5B-37AF-9D98D8E40108}"/>
          </ac:cxnSpMkLst>
        </pc:cxnChg>
        <pc:cxnChg chg="add del mod">
          <ac:chgData name="菅原 匠也(sugawara-takuya.m60)" userId="fdeb31d3-bc10-4629-b92a-0ff8b9a39e80" providerId="ADAL" clId="{FC5C946B-F52C-4356-A219-5914C350D316}" dt="2024-08-14T07:37:17.704" v="4922"/>
          <ac:cxnSpMkLst>
            <pc:docMk/>
            <pc:sldMk cId="1053529605" sldId="264"/>
            <ac:cxnSpMk id="56" creationId="{2BF01D0E-E062-3B7D-E9F7-9D5545742A61}"/>
          </ac:cxnSpMkLst>
        </pc:cxnChg>
        <pc:cxnChg chg="add del mod">
          <ac:chgData name="菅原 匠也(sugawara-takuya.m60)" userId="fdeb31d3-bc10-4629-b92a-0ff8b9a39e80" providerId="ADAL" clId="{FC5C946B-F52C-4356-A219-5914C350D316}" dt="2024-08-14T07:37:17.704" v="4922"/>
          <ac:cxnSpMkLst>
            <pc:docMk/>
            <pc:sldMk cId="1053529605" sldId="264"/>
            <ac:cxnSpMk id="57" creationId="{F28975DE-D967-9BE2-54CA-55CF5CD08E1B}"/>
          </ac:cxnSpMkLst>
        </pc:cxnChg>
        <pc:cxnChg chg="add del mod">
          <ac:chgData name="菅原 匠也(sugawara-takuya.m60)" userId="fdeb31d3-bc10-4629-b92a-0ff8b9a39e80" providerId="ADAL" clId="{FC5C946B-F52C-4356-A219-5914C350D316}" dt="2024-08-14T07:37:17.704" v="4922"/>
          <ac:cxnSpMkLst>
            <pc:docMk/>
            <pc:sldMk cId="1053529605" sldId="264"/>
            <ac:cxnSpMk id="58" creationId="{682511AC-8BF7-F484-B34D-E4EF395AD410}"/>
          </ac:cxnSpMkLst>
        </pc:cxnChg>
        <pc:cxnChg chg="add del mod">
          <ac:chgData name="菅原 匠也(sugawara-takuya.m60)" userId="fdeb31d3-bc10-4629-b92a-0ff8b9a39e80" providerId="ADAL" clId="{FC5C946B-F52C-4356-A219-5914C350D316}" dt="2024-08-14T07:37:17.704" v="4922"/>
          <ac:cxnSpMkLst>
            <pc:docMk/>
            <pc:sldMk cId="1053529605" sldId="264"/>
            <ac:cxnSpMk id="59" creationId="{6EDD3736-C45C-7F3F-ECBE-7AA09DE4540A}"/>
          </ac:cxnSpMkLst>
        </pc:cxnChg>
        <pc:cxnChg chg="add mod">
          <ac:chgData name="菅原 匠也(sugawara-takuya.m60)" userId="fdeb31d3-bc10-4629-b92a-0ff8b9a39e80" providerId="ADAL" clId="{FC5C946B-F52C-4356-A219-5914C350D316}" dt="2024-08-14T11:50:38.387" v="10352" actId="1035"/>
          <ac:cxnSpMkLst>
            <pc:docMk/>
            <pc:sldMk cId="1053529605" sldId="264"/>
            <ac:cxnSpMk id="74" creationId="{18D5A59A-BEC0-6016-328D-9914418A6AE6}"/>
          </ac:cxnSpMkLst>
        </pc:cxnChg>
        <pc:cxnChg chg="add del mod">
          <ac:chgData name="菅原 匠也(sugawara-takuya.m60)" userId="fdeb31d3-bc10-4629-b92a-0ff8b9a39e80" providerId="ADAL" clId="{FC5C946B-F52C-4356-A219-5914C350D316}" dt="2024-08-14T09:53:39.983" v="6372" actId="478"/>
          <ac:cxnSpMkLst>
            <pc:docMk/>
            <pc:sldMk cId="1053529605" sldId="264"/>
            <ac:cxnSpMk id="80" creationId="{1FCC960E-318B-CC40-0274-A6A865DD4953}"/>
          </ac:cxnSpMkLst>
        </pc:cxnChg>
        <pc:cxnChg chg="add mod">
          <ac:chgData name="菅原 匠也(sugawara-takuya.m60)" userId="fdeb31d3-bc10-4629-b92a-0ff8b9a39e80" providerId="ADAL" clId="{FC5C946B-F52C-4356-A219-5914C350D316}" dt="2024-08-14T11:50:38.387" v="10352" actId="1035"/>
          <ac:cxnSpMkLst>
            <pc:docMk/>
            <pc:sldMk cId="1053529605" sldId="264"/>
            <ac:cxnSpMk id="81" creationId="{C73E0C9C-D658-1DA2-1756-471C4AE73D71}"/>
          </ac:cxnSpMkLst>
        </pc:cxnChg>
        <pc:cxnChg chg="add mod">
          <ac:chgData name="菅原 匠也(sugawara-takuya.m60)" userId="fdeb31d3-bc10-4629-b92a-0ff8b9a39e80" providerId="ADAL" clId="{FC5C946B-F52C-4356-A219-5914C350D316}" dt="2024-08-14T11:50:38.387" v="10352" actId="1035"/>
          <ac:cxnSpMkLst>
            <pc:docMk/>
            <pc:sldMk cId="1053529605" sldId="264"/>
            <ac:cxnSpMk id="91" creationId="{6E65A75C-CF88-A802-68A4-25C91FA521DD}"/>
          </ac:cxnSpMkLst>
        </pc:cxnChg>
        <pc:cxnChg chg="add del mod">
          <ac:chgData name="菅原 匠也(sugawara-takuya.m60)" userId="fdeb31d3-bc10-4629-b92a-0ff8b9a39e80" providerId="ADAL" clId="{FC5C946B-F52C-4356-A219-5914C350D316}" dt="2024-08-14T10:03:21.645" v="6777" actId="478"/>
          <ac:cxnSpMkLst>
            <pc:docMk/>
            <pc:sldMk cId="1053529605" sldId="264"/>
            <ac:cxnSpMk id="92" creationId="{0A6564F4-396C-7AD0-0C06-CEB67FF66BB2}"/>
          </ac:cxnSpMkLst>
        </pc:cxnChg>
        <pc:cxnChg chg="add mod">
          <ac:chgData name="菅原 匠也(sugawara-takuya.m60)" userId="fdeb31d3-bc10-4629-b92a-0ff8b9a39e80" providerId="ADAL" clId="{FC5C946B-F52C-4356-A219-5914C350D316}" dt="2024-08-14T11:50:38.387" v="10352" actId="1035"/>
          <ac:cxnSpMkLst>
            <pc:docMk/>
            <pc:sldMk cId="1053529605" sldId="264"/>
            <ac:cxnSpMk id="94" creationId="{1D520203-40DF-74C9-B189-D9E37CD06DC8}"/>
          </ac:cxnSpMkLst>
        </pc:cxnChg>
        <pc:cxnChg chg="add mod">
          <ac:chgData name="菅原 匠也(sugawara-takuya.m60)" userId="fdeb31d3-bc10-4629-b92a-0ff8b9a39e80" providerId="ADAL" clId="{FC5C946B-F52C-4356-A219-5914C350D316}" dt="2024-08-14T11:50:38.387" v="10352" actId="1035"/>
          <ac:cxnSpMkLst>
            <pc:docMk/>
            <pc:sldMk cId="1053529605" sldId="264"/>
            <ac:cxnSpMk id="95" creationId="{B164166A-D985-E932-FDF1-16119281BE06}"/>
          </ac:cxnSpMkLst>
        </pc:cxnChg>
        <pc:cxnChg chg="add mod">
          <ac:chgData name="菅原 匠也(sugawara-takuya.m60)" userId="fdeb31d3-bc10-4629-b92a-0ff8b9a39e80" providerId="ADAL" clId="{FC5C946B-F52C-4356-A219-5914C350D316}" dt="2024-08-14T11:50:38.387" v="10352" actId="1035"/>
          <ac:cxnSpMkLst>
            <pc:docMk/>
            <pc:sldMk cId="1053529605" sldId="264"/>
            <ac:cxnSpMk id="96" creationId="{36B038A8-93A7-074D-4554-B18A71282C37}"/>
          </ac:cxnSpMkLst>
        </pc:cxnChg>
        <pc:cxnChg chg="add mod">
          <ac:chgData name="菅原 匠也(sugawara-takuya.m60)" userId="fdeb31d3-bc10-4629-b92a-0ff8b9a39e80" providerId="ADAL" clId="{FC5C946B-F52C-4356-A219-5914C350D316}" dt="2024-08-14T11:50:38.387" v="10352" actId="1035"/>
          <ac:cxnSpMkLst>
            <pc:docMk/>
            <pc:sldMk cId="1053529605" sldId="264"/>
            <ac:cxnSpMk id="100" creationId="{C21309D3-212B-67E7-B21D-9F48481050CA}"/>
          </ac:cxnSpMkLst>
        </pc:cxnChg>
        <pc:cxnChg chg="add del mod">
          <ac:chgData name="菅原 匠也(sugawara-takuya.m60)" userId="fdeb31d3-bc10-4629-b92a-0ff8b9a39e80" providerId="ADAL" clId="{FC5C946B-F52C-4356-A219-5914C350D316}" dt="2024-08-14T09:54:36.648" v="6390" actId="478"/>
          <ac:cxnSpMkLst>
            <pc:docMk/>
            <pc:sldMk cId="1053529605" sldId="264"/>
            <ac:cxnSpMk id="101" creationId="{31D5A458-96E4-DD09-5108-114E446BE7E5}"/>
          </ac:cxnSpMkLst>
        </pc:cxnChg>
        <pc:cxnChg chg="add mod">
          <ac:chgData name="菅原 匠也(sugawara-takuya.m60)" userId="fdeb31d3-bc10-4629-b92a-0ff8b9a39e80" providerId="ADAL" clId="{FC5C946B-F52C-4356-A219-5914C350D316}" dt="2024-08-14T11:50:38.387" v="10352" actId="1035"/>
          <ac:cxnSpMkLst>
            <pc:docMk/>
            <pc:sldMk cId="1053529605" sldId="264"/>
            <ac:cxnSpMk id="107" creationId="{B6532763-D329-9E40-B812-28541FCD7559}"/>
          </ac:cxnSpMkLst>
        </pc:cxnChg>
        <pc:cxnChg chg="add mod">
          <ac:chgData name="菅原 匠也(sugawara-takuya.m60)" userId="fdeb31d3-bc10-4629-b92a-0ff8b9a39e80" providerId="ADAL" clId="{FC5C946B-F52C-4356-A219-5914C350D316}" dt="2024-08-14T11:50:38.387" v="10352" actId="1035"/>
          <ac:cxnSpMkLst>
            <pc:docMk/>
            <pc:sldMk cId="1053529605" sldId="264"/>
            <ac:cxnSpMk id="108" creationId="{BD196757-3630-387C-2BC5-92BD11E1D9FD}"/>
          </ac:cxnSpMkLst>
        </pc:cxnChg>
        <pc:cxnChg chg="add mod">
          <ac:chgData name="菅原 匠也(sugawara-takuya.m60)" userId="fdeb31d3-bc10-4629-b92a-0ff8b9a39e80" providerId="ADAL" clId="{FC5C946B-F52C-4356-A219-5914C350D316}" dt="2024-08-14T11:50:38.387" v="10352" actId="1035"/>
          <ac:cxnSpMkLst>
            <pc:docMk/>
            <pc:sldMk cId="1053529605" sldId="264"/>
            <ac:cxnSpMk id="109" creationId="{EB04050E-CE75-BA22-4A6E-A8FD4FBFF7BF}"/>
          </ac:cxnSpMkLst>
        </pc:cxnChg>
        <pc:cxnChg chg="add mod">
          <ac:chgData name="菅原 匠也(sugawara-takuya.m60)" userId="fdeb31d3-bc10-4629-b92a-0ff8b9a39e80" providerId="ADAL" clId="{FC5C946B-F52C-4356-A219-5914C350D316}" dt="2024-08-14T11:50:38.387" v="10352" actId="1035"/>
          <ac:cxnSpMkLst>
            <pc:docMk/>
            <pc:sldMk cId="1053529605" sldId="264"/>
            <ac:cxnSpMk id="110" creationId="{46B634F1-F57F-A0DD-34C9-F99C9D1FA88B}"/>
          </ac:cxnSpMkLst>
        </pc:cxnChg>
        <pc:cxnChg chg="add mod">
          <ac:chgData name="菅原 匠也(sugawara-takuya.m60)" userId="fdeb31d3-bc10-4629-b92a-0ff8b9a39e80" providerId="ADAL" clId="{FC5C946B-F52C-4356-A219-5914C350D316}" dt="2024-08-14T11:50:38.387" v="10352" actId="1035"/>
          <ac:cxnSpMkLst>
            <pc:docMk/>
            <pc:sldMk cId="1053529605" sldId="264"/>
            <ac:cxnSpMk id="126" creationId="{0590C4D0-8AC5-3ADB-3FD2-10061537497D}"/>
          </ac:cxnSpMkLst>
        </pc:cxnChg>
        <pc:cxnChg chg="add mod">
          <ac:chgData name="菅原 匠也(sugawara-takuya.m60)" userId="fdeb31d3-bc10-4629-b92a-0ff8b9a39e80" providerId="ADAL" clId="{FC5C946B-F52C-4356-A219-5914C350D316}" dt="2024-08-14T11:50:38.387" v="10352" actId="1035"/>
          <ac:cxnSpMkLst>
            <pc:docMk/>
            <pc:sldMk cId="1053529605" sldId="264"/>
            <ac:cxnSpMk id="127" creationId="{E5380BCA-77D2-7FD8-A928-AD118D31DAED}"/>
          </ac:cxnSpMkLst>
        </pc:cxnChg>
        <pc:cxnChg chg="add mod">
          <ac:chgData name="菅原 匠也(sugawara-takuya.m60)" userId="fdeb31d3-bc10-4629-b92a-0ff8b9a39e80" providerId="ADAL" clId="{FC5C946B-F52C-4356-A219-5914C350D316}" dt="2024-08-14T11:50:38.387" v="10352" actId="1035"/>
          <ac:cxnSpMkLst>
            <pc:docMk/>
            <pc:sldMk cId="1053529605" sldId="264"/>
            <ac:cxnSpMk id="136" creationId="{D3C9F173-30AC-9E61-3F51-351AD1B3E73A}"/>
          </ac:cxnSpMkLst>
        </pc:cxnChg>
      </pc:sldChg>
      <pc:sldChg chg="new del">
        <pc:chgData name="菅原 匠也(sugawara-takuya.m60)" userId="fdeb31d3-bc10-4629-b92a-0ff8b9a39e80" providerId="ADAL" clId="{FC5C946B-F52C-4356-A219-5914C350D316}" dt="2024-08-14T05:23:53.407" v="530" actId="680"/>
        <pc:sldMkLst>
          <pc:docMk/>
          <pc:sldMk cId="3030173750" sldId="264"/>
        </pc:sldMkLst>
      </pc:sldChg>
      <pc:sldChg chg="addSp delSp modSp add mod">
        <pc:chgData name="菅原 匠也(sugawara-takuya.m60)" userId="fdeb31d3-bc10-4629-b92a-0ff8b9a39e80" providerId="ADAL" clId="{FC5C946B-F52C-4356-A219-5914C350D316}" dt="2024-08-14T11:51:20.637" v="10424" actId="1035"/>
        <pc:sldMkLst>
          <pc:docMk/>
          <pc:sldMk cId="2433914681" sldId="265"/>
        </pc:sldMkLst>
        <pc:spChg chg="add del mod">
          <ac:chgData name="菅原 匠也(sugawara-takuya.m60)" userId="fdeb31d3-bc10-4629-b92a-0ff8b9a39e80" providerId="ADAL" clId="{FC5C946B-F52C-4356-A219-5914C350D316}" dt="2024-08-14T11:50:45.712" v="10353" actId="478"/>
          <ac:spMkLst>
            <pc:docMk/>
            <pc:sldMk cId="2433914681" sldId="265"/>
            <ac:spMk id="3" creationId="{DD43A898-23DC-2803-8032-AB40AF6864AB}"/>
          </ac:spMkLst>
        </pc:spChg>
        <pc:spChg chg="add del mod">
          <ac:chgData name="菅原 匠也(sugawara-takuya.m60)" userId="fdeb31d3-bc10-4629-b92a-0ff8b9a39e80" providerId="ADAL" clId="{FC5C946B-F52C-4356-A219-5914C350D316}" dt="2024-08-14T11:50:45.712" v="10353" actId="478"/>
          <ac:spMkLst>
            <pc:docMk/>
            <pc:sldMk cId="2433914681" sldId="265"/>
            <ac:spMk id="4" creationId="{FBD5B011-B759-695F-242F-43BEEA60D42E}"/>
          </ac:spMkLst>
        </pc:spChg>
        <pc:spChg chg="add del mod">
          <ac:chgData name="菅原 匠也(sugawara-takuya.m60)" userId="fdeb31d3-bc10-4629-b92a-0ff8b9a39e80" providerId="ADAL" clId="{FC5C946B-F52C-4356-A219-5914C350D316}" dt="2024-08-14T11:50:45.712" v="10353" actId="478"/>
          <ac:spMkLst>
            <pc:docMk/>
            <pc:sldMk cId="2433914681" sldId="265"/>
            <ac:spMk id="5" creationId="{2F8ABD5F-E0F8-D46F-2809-85E5D155DBB5}"/>
          </ac:spMkLst>
        </pc:spChg>
        <pc:spChg chg="add del mod">
          <ac:chgData name="菅原 匠也(sugawara-takuya.m60)" userId="fdeb31d3-bc10-4629-b92a-0ff8b9a39e80" providerId="ADAL" clId="{FC5C946B-F52C-4356-A219-5914C350D316}" dt="2024-08-14T11:50:45.712" v="10353" actId="478"/>
          <ac:spMkLst>
            <pc:docMk/>
            <pc:sldMk cId="2433914681" sldId="265"/>
            <ac:spMk id="6" creationId="{35FC64E9-0C43-5819-02BA-5B38FB982D9C}"/>
          </ac:spMkLst>
        </pc:spChg>
        <pc:spChg chg="add del mod">
          <ac:chgData name="菅原 匠也(sugawara-takuya.m60)" userId="fdeb31d3-bc10-4629-b92a-0ff8b9a39e80" providerId="ADAL" clId="{FC5C946B-F52C-4356-A219-5914C350D316}" dt="2024-08-14T11:50:45.712" v="10353" actId="478"/>
          <ac:spMkLst>
            <pc:docMk/>
            <pc:sldMk cId="2433914681" sldId="265"/>
            <ac:spMk id="7" creationId="{7211D1F7-69B7-FDAA-F959-7BC5C560126D}"/>
          </ac:spMkLst>
        </pc:spChg>
        <pc:spChg chg="add del mod">
          <ac:chgData name="菅原 匠也(sugawara-takuya.m60)" userId="fdeb31d3-bc10-4629-b92a-0ff8b9a39e80" providerId="ADAL" clId="{FC5C946B-F52C-4356-A219-5914C350D316}" dt="2024-08-14T11:50:45.712" v="10353" actId="478"/>
          <ac:spMkLst>
            <pc:docMk/>
            <pc:sldMk cId="2433914681" sldId="265"/>
            <ac:spMk id="8" creationId="{18EEC798-12BE-5849-FA26-8A61157EC22C}"/>
          </ac:spMkLst>
        </pc:spChg>
        <pc:spChg chg="add mod">
          <ac:chgData name="菅原 匠也(sugawara-takuya.m60)" userId="fdeb31d3-bc10-4629-b92a-0ff8b9a39e80" providerId="ADAL" clId="{FC5C946B-F52C-4356-A219-5914C350D316}" dt="2024-08-14T11:51:20.637" v="10424" actId="1035"/>
          <ac:spMkLst>
            <pc:docMk/>
            <pc:sldMk cId="2433914681" sldId="265"/>
            <ac:spMk id="9" creationId="{31036F92-A6CC-B091-C426-B1E47A368CCB}"/>
          </ac:spMkLst>
        </pc:spChg>
        <pc:spChg chg="add mod">
          <ac:chgData name="菅原 匠也(sugawara-takuya.m60)" userId="fdeb31d3-bc10-4629-b92a-0ff8b9a39e80" providerId="ADAL" clId="{FC5C946B-F52C-4356-A219-5914C350D316}" dt="2024-08-14T11:51:20.637" v="10424" actId="1035"/>
          <ac:spMkLst>
            <pc:docMk/>
            <pc:sldMk cId="2433914681" sldId="265"/>
            <ac:spMk id="10" creationId="{8173F405-7CF5-4791-3B9F-94265A136726}"/>
          </ac:spMkLst>
        </pc:spChg>
        <pc:spChg chg="mod">
          <ac:chgData name="菅原 匠也(sugawara-takuya.m60)" userId="fdeb31d3-bc10-4629-b92a-0ff8b9a39e80" providerId="ADAL" clId="{FC5C946B-F52C-4356-A219-5914C350D316}" dt="2024-08-14T11:51:20.637" v="10424" actId="1035"/>
          <ac:spMkLst>
            <pc:docMk/>
            <pc:sldMk cId="2433914681" sldId="265"/>
            <ac:spMk id="17" creationId="{C8C5F8CC-ADA8-9288-9060-BD8990561ADC}"/>
          </ac:spMkLst>
        </pc:spChg>
        <pc:spChg chg="mod">
          <ac:chgData name="菅原 匠也(sugawara-takuya.m60)" userId="fdeb31d3-bc10-4629-b92a-0ff8b9a39e80" providerId="ADAL" clId="{FC5C946B-F52C-4356-A219-5914C350D316}" dt="2024-08-14T11:51:20.637" v="10424" actId="1035"/>
          <ac:spMkLst>
            <pc:docMk/>
            <pc:sldMk cId="2433914681" sldId="265"/>
            <ac:spMk id="18" creationId="{02EEA964-D64E-9BD3-4CEB-5E66DE03E7AE}"/>
          </ac:spMkLst>
        </pc:spChg>
        <pc:spChg chg="del mod">
          <ac:chgData name="菅原 匠也(sugawara-takuya.m60)" userId="fdeb31d3-bc10-4629-b92a-0ff8b9a39e80" providerId="ADAL" clId="{FC5C946B-F52C-4356-A219-5914C350D316}" dt="2024-08-14T10:32:55.797" v="7597"/>
          <ac:spMkLst>
            <pc:docMk/>
            <pc:sldMk cId="2433914681" sldId="265"/>
            <ac:spMk id="19" creationId="{DD939B82-A762-B3B6-73DA-6AF1B93A919B}"/>
          </ac:spMkLst>
        </pc:spChg>
        <pc:spChg chg="del mod">
          <ac:chgData name="菅原 匠也(sugawara-takuya.m60)" userId="fdeb31d3-bc10-4629-b92a-0ff8b9a39e80" providerId="ADAL" clId="{FC5C946B-F52C-4356-A219-5914C350D316}" dt="2024-08-14T10:32:55.797" v="7599"/>
          <ac:spMkLst>
            <pc:docMk/>
            <pc:sldMk cId="2433914681" sldId="265"/>
            <ac:spMk id="20" creationId="{750F8958-304B-EFFF-8308-098F67A08911}"/>
          </ac:spMkLst>
        </pc:spChg>
        <pc:spChg chg="del mod">
          <ac:chgData name="菅原 匠也(sugawara-takuya.m60)" userId="fdeb31d3-bc10-4629-b92a-0ff8b9a39e80" providerId="ADAL" clId="{FC5C946B-F52C-4356-A219-5914C350D316}" dt="2024-08-14T10:32:55.797" v="7601"/>
          <ac:spMkLst>
            <pc:docMk/>
            <pc:sldMk cId="2433914681" sldId="265"/>
            <ac:spMk id="21" creationId="{66861A18-06D0-157C-9AE0-E8CB5D6D5621}"/>
          </ac:spMkLst>
        </pc:spChg>
        <pc:spChg chg="del mod">
          <ac:chgData name="菅原 匠也(sugawara-takuya.m60)" userId="fdeb31d3-bc10-4629-b92a-0ff8b9a39e80" providerId="ADAL" clId="{FC5C946B-F52C-4356-A219-5914C350D316}" dt="2024-08-14T10:12:11.047" v="6877" actId="478"/>
          <ac:spMkLst>
            <pc:docMk/>
            <pc:sldMk cId="2433914681" sldId="265"/>
            <ac:spMk id="72" creationId="{4B6D31DE-B9CD-CC28-3ABE-9CC9BB5EAC2A}"/>
          </ac:spMkLst>
        </pc:spChg>
        <pc:spChg chg="del">
          <ac:chgData name="菅原 匠也(sugawara-takuya.m60)" userId="fdeb31d3-bc10-4629-b92a-0ff8b9a39e80" providerId="ADAL" clId="{FC5C946B-F52C-4356-A219-5914C350D316}" dt="2024-08-14T10:12:02.851" v="6875" actId="478"/>
          <ac:spMkLst>
            <pc:docMk/>
            <pc:sldMk cId="2433914681" sldId="265"/>
            <ac:spMk id="73" creationId="{51052C38-BFD1-3A6F-CDD1-157FD1FD5214}"/>
          </ac:spMkLst>
        </pc:spChg>
        <pc:spChg chg="del">
          <ac:chgData name="菅原 匠也(sugawara-takuya.m60)" userId="fdeb31d3-bc10-4629-b92a-0ff8b9a39e80" providerId="ADAL" clId="{FC5C946B-F52C-4356-A219-5914C350D316}" dt="2024-08-14T10:12:02.851" v="6875" actId="478"/>
          <ac:spMkLst>
            <pc:docMk/>
            <pc:sldMk cId="2433914681" sldId="265"/>
            <ac:spMk id="75" creationId="{625D3086-89EA-C9F4-DE66-2ED8CC831753}"/>
          </ac:spMkLst>
        </pc:spChg>
        <pc:spChg chg="del">
          <ac:chgData name="菅原 匠也(sugawara-takuya.m60)" userId="fdeb31d3-bc10-4629-b92a-0ff8b9a39e80" providerId="ADAL" clId="{FC5C946B-F52C-4356-A219-5914C350D316}" dt="2024-08-14T10:12:02.851" v="6875" actId="478"/>
          <ac:spMkLst>
            <pc:docMk/>
            <pc:sldMk cId="2433914681" sldId="265"/>
            <ac:spMk id="76" creationId="{6DDE06E0-8EED-6234-8F0A-7A39144CD778}"/>
          </ac:spMkLst>
        </pc:spChg>
        <pc:spChg chg="del">
          <ac:chgData name="菅原 匠也(sugawara-takuya.m60)" userId="fdeb31d3-bc10-4629-b92a-0ff8b9a39e80" providerId="ADAL" clId="{FC5C946B-F52C-4356-A219-5914C350D316}" dt="2024-08-14T10:12:02.851" v="6875" actId="478"/>
          <ac:spMkLst>
            <pc:docMk/>
            <pc:sldMk cId="2433914681" sldId="265"/>
            <ac:spMk id="77" creationId="{4E3C2D0A-D111-B66D-F8AF-0301C0B46045}"/>
          </ac:spMkLst>
        </pc:spChg>
        <pc:spChg chg="del">
          <ac:chgData name="菅原 匠也(sugawara-takuya.m60)" userId="fdeb31d3-bc10-4629-b92a-0ff8b9a39e80" providerId="ADAL" clId="{FC5C946B-F52C-4356-A219-5914C350D316}" dt="2024-08-14T10:12:02.851" v="6875" actId="478"/>
          <ac:spMkLst>
            <pc:docMk/>
            <pc:sldMk cId="2433914681" sldId="265"/>
            <ac:spMk id="78" creationId="{0F027459-BE4F-5B48-251E-4E635525FCD8}"/>
          </ac:spMkLst>
        </pc:spChg>
        <pc:spChg chg="del">
          <ac:chgData name="菅原 匠也(sugawara-takuya.m60)" userId="fdeb31d3-bc10-4629-b92a-0ff8b9a39e80" providerId="ADAL" clId="{FC5C946B-F52C-4356-A219-5914C350D316}" dt="2024-08-14T10:12:02.851" v="6875" actId="478"/>
          <ac:spMkLst>
            <pc:docMk/>
            <pc:sldMk cId="2433914681" sldId="265"/>
            <ac:spMk id="79" creationId="{B19E2F13-89C9-11CB-B725-9201BC8AC1BC}"/>
          </ac:spMkLst>
        </pc:spChg>
        <pc:spChg chg="del">
          <ac:chgData name="菅原 匠也(sugawara-takuya.m60)" userId="fdeb31d3-bc10-4629-b92a-0ff8b9a39e80" providerId="ADAL" clId="{FC5C946B-F52C-4356-A219-5914C350D316}" dt="2024-08-14T10:12:02.851" v="6875" actId="478"/>
          <ac:spMkLst>
            <pc:docMk/>
            <pc:sldMk cId="2433914681" sldId="265"/>
            <ac:spMk id="82" creationId="{43AE5B05-0E83-C79A-59EB-48849A808234}"/>
          </ac:spMkLst>
        </pc:spChg>
        <pc:spChg chg="del">
          <ac:chgData name="菅原 匠也(sugawara-takuya.m60)" userId="fdeb31d3-bc10-4629-b92a-0ff8b9a39e80" providerId="ADAL" clId="{FC5C946B-F52C-4356-A219-5914C350D316}" dt="2024-08-14T10:12:02.851" v="6875" actId="478"/>
          <ac:spMkLst>
            <pc:docMk/>
            <pc:sldMk cId="2433914681" sldId="265"/>
            <ac:spMk id="83" creationId="{B6D0E032-572F-77E7-B1A1-449D13386300}"/>
          </ac:spMkLst>
        </pc:spChg>
        <pc:spChg chg="del">
          <ac:chgData name="菅原 匠也(sugawara-takuya.m60)" userId="fdeb31d3-bc10-4629-b92a-0ff8b9a39e80" providerId="ADAL" clId="{FC5C946B-F52C-4356-A219-5914C350D316}" dt="2024-08-14T10:12:02.851" v="6875" actId="478"/>
          <ac:spMkLst>
            <pc:docMk/>
            <pc:sldMk cId="2433914681" sldId="265"/>
            <ac:spMk id="84" creationId="{CBD2C28F-BDFF-413D-7E9C-48C70D773A1C}"/>
          </ac:spMkLst>
        </pc:spChg>
        <pc:spChg chg="del">
          <ac:chgData name="菅原 匠也(sugawara-takuya.m60)" userId="fdeb31d3-bc10-4629-b92a-0ff8b9a39e80" providerId="ADAL" clId="{FC5C946B-F52C-4356-A219-5914C350D316}" dt="2024-08-14T10:12:02.851" v="6875" actId="478"/>
          <ac:spMkLst>
            <pc:docMk/>
            <pc:sldMk cId="2433914681" sldId="265"/>
            <ac:spMk id="85" creationId="{FCA0C33F-083A-6AE9-4CDF-C366D9149BE2}"/>
          </ac:spMkLst>
        </pc:spChg>
        <pc:spChg chg="del">
          <ac:chgData name="菅原 匠也(sugawara-takuya.m60)" userId="fdeb31d3-bc10-4629-b92a-0ff8b9a39e80" providerId="ADAL" clId="{FC5C946B-F52C-4356-A219-5914C350D316}" dt="2024-08-14T10:12:02.851" v="6875" actId="478"/>
          <ac:spMkLst>
            <pc:docMk/>
            <pc:sldMk cId="2433914681" sldId="265"/>
            <ac:spMk id="86" creationId="{17C87B25-C7DE-AC67-4B07-F331D8080E9E}"/>
          </ac:spMkLst>
        </pc:spChg>
        <pc:spChg chg="del">
          <ac:chgData name="菅原 匠也(sugawara-takuya.m60)" userId="fdeb31d3-bc10-4629-b92a-0ff8b9a39e80" providerId="ADAL" clId="{FC5C946B-F52C-4356-A219-5914C350D316}" dt="2024-08-14T10:12:02.851" v="6875" actId="478"/>
          <ac:spMkLst>
            <pc:docMk/>
            <pc:sldMk cId="2433914681" sldId="265"/>
            <ac:spMk id="87" creationId="{F6632364-8DE8-56A9-80D8-45EAB7945F4B}"/>
          </ac:spMkLst>
        </pc:spChg>
        <pc:spChg chg="del">
          <ac:chgData name="菅原 匠也(sugawara-takuya.m60)" userId="fdeb31d3-bc10-4629-b92a-0ff8b9a39e80" providerId="ADAL" clId="{FC5C946B-F52C-4356-A219-5914C350D316}" dt="2024-08-14T10:12:02.851" v="6875" actId="478"/>
          <ac:spMkLst>
            <pc:docMk/>
            <pc:sldMk cId="2433914681" sldId="265"/>
            <ac:spMk id="88" creationId="{803E96B9-874A-B20E-9998-7B8D6D6E1BE1}"/>
          </ac:spMkLst>
        </pc:spChg>
        <pc:spChg chg="del">
          <ac:chgData name="菅原 匠也(sugawara-takuya.m60)" userId="fdeb31d3-bc10-4629-b92a-0ff8b9a39e80" providerId="ADAL" clId="{FC5C946B-F52C-4356-A219-5914C350D316}" dt="2024-08-14T10:12:02.851" v="6875" actId="478"/>
          <ac:spMkLst>
            <pc:docMk/>
            <pc:sldMk cId="2433914681" sldId="265"/>
            <ac:spMk id="89" creationId="{F11BF143-854A-5C42-2B59-1ED62A42C6CC}"/>
          </ac:spMkLst>
        </pc:spChg>
        <pc:spChg chg="del">
          <ac:chgData name="菅原 匠也(sugawara-takuya.m60)" userId="fdeb31d3-bc10-4629-b92a-0ff8b9a39e80" providerId="ADAL" clId="{FC5C946B-F52C-4356-A219-5914C350D316}" dt="2024-08-14T10:12:16.352" v="6878" actId="478"/>
          <ac:spMkLst>
            <pc:docMk/>
            <pc:sldMk cId="2433914681" sldId="265"/>
            <ac:spMk id="90" creationId="{5BA0D6B2-34F6-B1D3-2257-D734B4F1E95D}"/>
          </ac:spMkLst>
        </pc:spChg>
        <pc:spChg chg="del">
          <ac:chgData name="菅原 匠也(sugawara-takuya.m60)" userId="fdeb31d3-bc10-4629-b92a-0ff8b9a39e80" providerId="ADAL" clId="{FC5C946B-F52C-4356-A219-5914C350D316}" dt="2024-08-14T10:12:02.851" v="6875" actId="478"/>
          <ac:spMkLst>
            <pc:docMk/>
            <pc:sldMk cId="2433914681" sldId="265"/>
            <ac:spMk id="93" creationId="{898FC282-1322-B6FD-3061-4B5C9A8804F7}"/>
          </ac:spMkLst>
        </pc:spChg>
        <pc:spChg chg="del">
          <ac:chgData name="菅原 匠也(sugawara-takuya.m60)" userId="fdeb31d3-bc10-4629-b92a-0ff8b9a39e80" providerId="ADAL" clId="{FC5C946B-F52C-4356-A219-5914C350D316}" dt="2024-08-14T10:12:16.352" v="6878" actId="478"/>
          <ac:spMkLst>
            <pc:docMk/>
            <pc:sldMk cId="2433914681" sldId="265"/>
            <ac:spMk id="97" creationId="{60AD5999-C1A1-D719-E0C6-7191AECC9021}"/>
          </ac:spMkLst>
        </pc:spChg>
        <pc:spChg chg="del">
          <ac:chgData name="菅原 匠也(sugawara-takuya.m60)" userId="fdeb31d3-bc10-4629-b92a-0ff8b9a39e80" providerId="ADAL" clId="{FC5C946B-F52C-4356-A219-5914C350D316}" dt="2024-08-14T10:12:16.352" v="6878" actId="478"/>
          <ac:spMkLst>
            <pc:docMk/>
            <pc:sldMk cId="2433914681" sldId="265"/>
            <ac:spMk id="98" creationId="{EBB8161A-6134-7878-EEC9-9881427D9E0E}"/>
          </ac:spMkLst>
        </pc:spChg>
        <pc:spChg chg="del">
          <ac:chgData name="菅原 匠也(sugawara-takuya.m60)" userId="fdeb31d3-bc10-4629-b92a-0ff8b9a39e80" providerId="ADAL" clId="{FC5C946B-F52C-4356-A219-5914C350D316}" dt="2024-08-14T10:12:16.352" v="6878" actId="478"/>
          <ac:spMkLst>
            <pc:docMk/>
            <pc:sldMk cId="2433914681" sldId="265"/>
            <ac:spMk id="99" creationId="{9D64B498-7937-802D-302E-E9F09527550F}"/>
          </ac:spMkLst>
        </pc:spChg>
        <pc:spChg chg="del">
          <ac:chgData name="菅原 匠也(sugawara-takuya.m60)" userId="fdeb31d3-bc10-4629-b92a-0ff8b9a39e80" providerId="ADAL" clId="{FC5C946B-F52C-4356-A219-5914C350D316}" dt="2024-08-14T10:12:16.352" v="6878" actId="478"/>
          <ac:spMkLst>
            <pc:docMk/>
            <pc:sldMk cId="2433914681" sldId="265"/>
            <ac:spMk id="102" creationId="{7E42AE6F-FC1C-7AE0-BECB-49271D25BF4B}"/>
          </ac:spMkLst>
        </pc:spChg>
        <pc:spChg chg="del">
          <ac:chgData name="菅原 匠也(sugawara-takuya.m60)" userId="fdeb31d3-bc10-4629-b92a-0ff8b9a39e80" providerId="ADAL" clId="{FC5C946B-F52C-4356-A219-5914C350D316}" dt="2024-08-14T10:12:16.352" v="6878" actId="478"/>
          <ac:spMkLst>
            <pc:docMk/>
            <pc:sldMk cId="2433914681" sldId="265"/>
            <ac:spMk id="103" creationId="{2AA06835-F693-1599-EE85-C22C8305DDAD}"/>
          </ac:spMkLst>
        </pc:spChg>
        <pc:spChg chg="del">
          <ac:chgData name="菅原 匠也(sugawara-takuya.m60)" userId="fdeb31d3-bc10-4629-b92a-0ff8b9a39e80" providerId="ADAL" clId="{FC5C946B-F52C-4356-A219-5914C350D316}" dt="2024-08-14T10:12:16.352" v="6878" actId="478"/>
          <ac:spMkLst>
            <pc:docMk/>
            <pc:sldMk cId="2433914681" sldId="265"/>
            <ac:spMk id="104" creationId="{3131A10B-9BFA-4A6B-D8B4-09C8A25F2523}"/>
          </ac:spMkLst>
        </pc:spChg>
        <pc:spChg chg="del">
          <ac:chgData name="菅原 匠也(sugawara-takuya.m60)" userId="fdeb31d3-bc10-4629-b92a-0ff8b9a39e80" providerId="ADAL" clId="{FC5C946B-F52C-4356-A219-5914C350D316}" dt="2024-08-14T10:12:16.352" v="6878" actId="478"/>
          <ac:spMkLst>
            <pc:docMk/>
            <pc:sldMk cId="2433914681" sldId="265"/>
            <ac:spMk id="105" creationId="{E7D55C8F-521B-2E61-AB39-A1C7AFCE323E}"/>
          </ac:spMkLst>
        </pc:spChg>
        <pc:spChg chg="del">
          <ac:chgData name="菅原 匠也(sugawara-takuya.m60)" userId="fdeb31d3-bc10-4629-b92a-0ff8b9a39e80" providerId="ADAL" clId="{FC5C946B-F52C-4356-A219-5914C350D316}" dt="2024-08-14T10:12:16.352" v="6878" actId="478"/>
          <ac:spMkLst>
            <pc:docMk/>
            <pc:sldMk cId="2433914681" sldId="265"/>
            <ac:spMk id="106" creationId="{BB1CFE21-EBFC-397B-EE50-59B4AA61AAE8}"/>
          </ac:spMkLst>
        </pc:spChg>
        <pc:spChg chg="del">
          <ac:chgData name="菅原 匠也(sugawara-takuya.m60)" userId="fdeb31d3-bc10-4629-b92a-0ff8b9a39e80" providerId="ADAL" clId="{FC5C946B-F52C-4356-A219-5914C350D316}" dt="2024-08-14T10:12:16.352" v="6878" actId="478"/>
          <ac:spMkLst>
            <pc:docMk/>
            <pc:sldMk cId="2433914681" sldId="265"/>
            <ac:spMk id="111" creationId="{90DC6B18-5600-D006-B061-915B5779B7E9}"/>
          </ac:spMkLst>
        </pc:spChg>
        <pc:spChg chg="del">
          <ac:chgData name="菅原 匠也(sugawara-takuya.m60)" userId="fdeb31d3-bc10-4629-b92a-0ff8b9a39e80" providerId="ADAL" clId="{FC5C946B-F52C-4356-A219-5914C350D316}" dt="2024-08-14T10:12:16.352" v="6878" actId="478"/>
          <ac:spMkLst>
            <pc:docMk/>
            <pc:sldMk cId="2433914681" sldId="265"/>
            <ac:spMk id="112" creationId="{819349E1-0DA5-1F18-74DC-64860627C4D2}"/>
          </ac:spMkLst>
        </pc:spChg>
        <pc:spChg chg="del">
          <ac:chgData name="菅原 匠也(sugawara-takuya.m60)" userId="fdeb31d3-bc10-4629-b92a-0ff8b9a39e80" providerId="ADAL" clId="{FC5C946B-F52C-4356-A219-5914C350D316}" dt="2024-08-14T10:12:02.851" v="6875" actId="478"/>
          <ac:spMkLst>
            <pc:docMk/>
            <pc:sldMk cId="2433914681" sldId="265"/>
            <ac:spMk id="113" creationId="{68E3C8CA-5B54-3337-ED20-828DCCED9454}"/>
          </ac:spMkLst>
        </pc:spChg>
        <pc:spChg chg="del">
          <ac:chgData name="菅原 匠也(sugawara-takuya.m60)" userId="fdeb31d3-bc10-4629-b92a-0ff8b9a39e80" providerId="ADAL" clId="{FC5C946B-F52C-4356-A219-5914C350D316}" dt="2024-08-14T10:12:02.851" v="6875" actId="478"/>
          <ac:spMkLst>
            <pc:docMk/>
            <pc:sldMk cId="2433914681" sldId="265"/>
            <ac:spMk id="114" creationId="{746828B7-C200-3DD4-5A77-AB99FE08EE8C}"/>
          </ac:spMkLst>
        </pc:spChg>
        <pc:spChg chg="del">
          <ac:chgData name="菅原 匠也(sugawara-takuya.m60)" userId="fdeb31d3-bc10-4629-b92a-0ff8b9a39e80" providerId="ADAL" clId="{FC5C946B-F52C-4356-A219-5914C350D316}" dt="2024-08-14T10:12:02.851" v="6875" actId="478"/>
          <ac:spMkLst>
            <pc:docMk/>
            <pc:sldMk cId="2433914681" sldId="265"/>
            <ac:spMk id="115" creationId="{727B5D76-95CF-9D82-5AB8-D31B16E8AA99}"/>
          </ac:spMkLst>
        </pc:spChg>
        <pc:spChg chg="del">
          <ac:chgData name="菅原 匠也(sugawara-takuya.m60)" userId="fdeb31d3-bc10-4629-b92a-0ff8b9a39e80" providerId="ADAL" clId="{FC5C946B-F52C-4356-A219-5914C350D316}" dt="2024-08-14T10:12:16.352" v="6878" actId="478"/>
          <ac:spMkLst>
            <pc:docMk/>
            <pc:sldMk cId="2433914681" sldId="265"/>
            <ac:spMk id="116" creationId="{82127DD6-C2EF-172B-137A-28F1D941F646}"/>
          </ac:spMkLst>
        </pc:spChg>
        <pc:spChg chg="del">
          <ac:chgData name="菅原 匠也(sugawara-takuya.m60)" userId="fdeb31d3-bc10-4629-b92a-0ff8b9a39e80" providerId="ADAL" clId="{FC5C946B-F52C-4356-A219-5914C350D316}" dt="2024-08-14T10:12:16.352" v="6878" actId="478"/>
          <ac:spMkLst>
            <pc:docMk/>
            <pc:sldMk cId="2433914681" sldId="265"/>
            <ac:spMk id="118" creationId="{0F673B3B-7113-722D-CF74-68C2EA704708}"/>
          </ac:spMkLst>
        </pc:spChg>
        <pc:spChg chg="del">
          <ac:chgData name="菅原 匠也(sugawara-takuya.m60)" userId="fdeb31d3-bc10-4629-b92a-0ff8b9a39e80" providerId="ADAL" clId="{FC5C946B-F52C-4356-A219-5914C350D316}" dt="2024-08-14T10:12:02.851" v="6875" actId="478"/>
          <ac:spMkLst>
            <pc:docMk/>
            <pc:sldMk cId="2433914681" sldId="265"/>
            <ac:spMk id="119" creationId="{164F48F4-8499-6C1C-DDA8-0A47727A428C}"/>
          </ac:spMkLst>
        </pc:spChg>
        <pc:spChg chg="del">
          <ac:chgData name="菅原 匠也(sugawara-takuya.m60)" userId="fdeb31d3-bc10-4629-b92a-0ff8b9a39e80" providerId="ADAL" clId="{FC5C946B-F52C-4356-A219-5914C350D316}" dt="2024-08-14T10:12:02.851" v="6875" actId="478"/>
          <ac:spMkLst>
            <pc:docMk/>
            <pc:sldMk cId="2433914681" sldId="265"/>
            <ac:spMk id="120" creationId="{FFF18F9E-DCEB-9D22-76F4-2312ED480FB4}"/>
          </ac:spMkLst>
        </pc:spChg>
        <pc:spChg chg="del">
          <ac:chgData name="菅原 匠也(sugawara-takuya.m60)" userId="fdeb31d3-bc10-4629-b92a-0ff8b9a39e80" providerId="ADAL" clId="{FC5C946B-F52C-4356-A219-5914C350D316}" dt="2024-08-14T10:12:16.352" v="6878" actId="478"/>
          <ac:spMkLst>
            <pc:docMk/>
            <pc:sldMk cId="2433914681" sldId="265"/>
            <ac:spMk id="121" creationId="{4A58F8D7-D93A-98E4-7487-FC0FB189A87B}"/>
          </ac:spMkLst>
        </pc:spChg>
        <pc:spChg chg="del">
          <ac:chgData name="菅原 匠也(sugawara-takuya.m60)" userId="fdeb31d3-bc10-4629-b92a-0ff8b9a39e80" providerId="ADAL" clId="{FC5C946B-F52C-4356-A219-5914C350D316}" dt="2024-08-14T10:12:16.352" v="6878" actId="478"/>
          <ac:spMkLst>
            <pc:docMk/>
            <pc:sldMk cId="2433914681" sldId="265"/>
            <ac:spMk id="122" creationId="{49896749-B686-F238-016E-772E834F4F88}"/>
          </ac:spMkLst>
        </pc:spChg>
        <pc:spChg chg="del">
          <ac:chgData name="菅原 匠也(sugawara-takuya.m60)" userId="fdeb31d3-bc10-4629-b92a-0ff8b9a39e80" providerId="ADAL" clId="{FC5C946B-F52C-4356-A219-5914C350D316}" dt="2024-08-14T10:12:16.352" v="6878" actId="478"/>
          <ac:spMkLst>
            <pc:docMk/>
            <pc:sldMk cId="2433914681" sldId="265"/>
            <ac:spMk id="130" creationId="{8F430297-58F1-CADE-4721-5B9F41B5914B}"/>
          </ac:spMkLst>
        </pc:spChg>
        <pc:graphicFrameChg chg="add del mod">
          <ac:chgData name="菅原 匠也(sugawara-takuya.m60)" userId="fdeb31d3-bc10-4629-b92a-0ff8b9a39e80" providerId="ADAL" clId="{FC5C946B-F52C-4356-A219-5914C350D316}" dt="2024-08-14T11:50:45.712" v="10353" actId="478"/>
          <ac:graphicFrameMkLst>
            <pc:docMk/>
            <pc:sldMk cId="2433914681" sldId="265"/>
            <ac:graphicFrameMk id="2" creationId="{C966856D-A1C2-5600-EA2B-867E8042B719}"/>
          </ac:graphicFrameMkLst>
        </pc:graphicFrameChg>
        <pc:cxnChg chg="del">
          <ac:chgData name="菅原 匠也(sugawara-takuya.m60)" userId="fdeb31d3-bc10-4629-b92a-0ff8b9a39e80" providerId="ADAL" clId="{FC5C946B-F52C-4356-A219-5914C350D316}" dt="2024-08-14T10:12:02.851" v="6875" actId="478"/>
          <ac:cxnSpMkLst>
            <pc:docMk/>
            <pc:sldMk cId="2433914681" sldId="265"/>
            <ac:cxnSpMk id="74" creationId="{18D5A59A-BEC0-6016-328D-9914418A6AE6}"/>
          </ac:cxnSpMkLst>
        </pc:cxnChg>
        <pc:cxnChg chg="del">
          <ac:chgData name="菅原 匠也(sugawara-takuya.m60)" userId="fdeb31d3-bc10-4629-b92a-0ff8b9a39e80" providerId="ADAL" clId="{FC5C946B-F52C-4356-A219-5914C350D316}" dt="2024-08-14T10:12:02.851" v="6875" actId="478"/>
          <ac:cxnSpMkLst>
            <pc:docMk/>
            <pc:sldMk cId="2433914681" sldId="265"/>
            <ac:cxnSpMk id="81" creationId="{C73E0C9C-D658-1DA2-1756-471C4AE73D71}"/>
          </ac:cxnSpMkLst>
        </pc:cxnChg>
        <pc:cxnChg chg="del">
          <ac:chgData name="菅原 匠也(sugawara-takuya.m60)" userId="fdeb31d3-bc10-4629-b92a-0ff8b9a39e80" providerId="ADAL" clId="{FC5C946B-F52C-4356-A219-5914C350D316}" dt="2024-08-14T10:12:02.851" v="6875" actId="478"/>
          <ac:cxnSpMkLst>
            <pc:docMk/>
            <pc:sldMk cId="2433914681" sldId="265"/>
            <ac:cxnSpMk id="91" creationId="{6E65A75C-CF88-A802-68A4-25C91FA521DD}"/>
          </ac:cxnSpMkLst>
        </pc:cxnChg>
        <pc:cxnChg chg="del">
          <ac:chgData name="菅原 匠也(sugawara-takuya.m60)" userId="fdeb31d3-bc10-4629-b92a-0ff8b9a39e80" providerId="ADAL" clId="{FC5C946B-F52C-4356-A219-5914C350D316}" dt="2024-08-14T10:12:02.851" v="6875" actId="478"/>
          <ac:cxnSpMkLst>
            <pc:docMk/>
            <pc:sldMk cId="2433914681" sldId="265"/>
            <ac:cxnSpMk id="94" creationId="{1D520203-40DF-74C9-B189-D9E37CD06DC8}"/>
          </ac:cxnSpMkLst>
        </pc:cxnChg>
        <pc:cxnChg chg="del">
          <ac:chgData name="菅原 匠也(sugawara-takuya.m60)" userId="fdeb31d3-bc10-4629-b92a-0ff8b9a39e80" providerId="ADAL" clId="{FC5C946B-F52C-4356-A219-5914C350D316}" dt="2024-08-14T10:12:02.851" v="6875" actId="478"/>
          <ac:cxnSpMkLst>
            <pc:docMk/>
            <pc:sldMk cId="2433914681" sldId="265"/>
            <ac:cxnSpMk id="95" creationId="{B164166A-D985-E932-FDF1-16119281BE06}"/>
          </ac:cxnSpMkLst>
        </pc:cxnChg>
        <pc:cxnChg chg="del">
          <ac:chgData name="菅原 匠也(sugawara-takuya.m60)" userId="fdeb31d3-bc10-4629-b92a-0ff8b9a39e80" providerId="ADAL" clId="{FC5C946B-F52C-4356-A219-5914C350D316}" dt="2024-08-14T10:12:16.352" v="6878" actId="478"/>
          <ac:cxnSpMkLst>
            <pc:docMk/>
            <pc:sldMk cId="2433914681" sldId="265"/>
            <ac:cxnSpMk id="96" creationId="{36B038A8-93A7-074D-4554-B18A71282C37}"/>
          </ac:cxnSpMkLst>
        </pc:cxnChg>
        <pc:cxnChg chg="del">
          <ac:chgData name="菅原 匠也(sugawara-takuya.m60)" userId="fdeb31d3-bc10-4629-b92a-0ff8b9a39e80" providerId="ADAL" clId="{FC5C946B-F52C-4356-A219-5914C350D316}" dt="2024-08-14T10:12:16.352" v="6878" actId="478"/>
          <ac:cxnSpMkLst>
            <pc:docMk/>
            <pc:sldMk cId="2433914681" sldId="265"/>
            <ac:cxnSpMk id="100" creationId="{C21309D3-212B-67E7-B21D-9F48481050CA}"/>
          </ac:cxnSpMkLst>
        </pc:cxnChg>
        <pc:cxnChg chg="del">
          <ac:chgData name="菅原 匠也(sugawara-takuya.m60)" userId="fdeb31d3-bc10-4629-b92a-0ff8b9a39e80" providerId="ADAL" clId="{FC5C946B-F52C-4356-A219-5914C350D316}" dt="2024-08-14T10:12:16.352" v="6878" actId="478"/>
          <ac:cxnSpMkLst>
            <pc:docMk/>
            <pc:sldMk cId="2433914681" sldId="265"/>
            <ac:cxnSpMk id="107" creationId="{B6532763-D329-9E40-B812-28541FCD7559}"/>
          </ac:cxnSpMkLst>
        </pc:cxnChg>
        <pc:cxnChg chg="del">
          <ac:chgData name="菅原 匠也(sugawara-takuya.m60)" userId="fdeb31d3-bc10-4629-b92a-0ff8b9a39e80" providerId="ADAL" clId="{FC5C946B-F52C-4356-A219-5914C350D316}" dt="2024-08-14T10:12:16.352" v="6878" actId="478"/>
          <ac:cxnSpMkLst>
            <pc:docMk/>
            <pc:sldMk cId="2433914681" sldId="265"/>
            <ac:cxnSpMk id="108" creationId="{BD196757-3630-387C-2BC5-92BD11E1D9FD}"/>
          </ac:cxnSpMkLst>
        </pc:cxnChg>
        <pc:cxnChg chg="del">
          <ac:chgData name="菅原 匠也(sugawara-takuya.m60)" userId="fdeb31d3-bc10-4629-b92a-0ff8b9a39e80" providerId="ADAL" clId="{FC5C946B-F52C-4356-A219-5914C350D316}" dt="2024-08-14T10:12:16.352" v="6878" actId="478"/>
          <ac:cxnSpMkLst>
            <pc:docMk/>
            <pc:sldMk cId="2433914681" sldId="265"/>
            <ac:cxnSpMk id="109" creationId="{EB04050E-CE75-BA22-4A6E-A8FD4FBFF7BF}"/>
          </ac:cxnSpMkLst>
        </pc:cxnChg>
        <pc:cxnChg chg="del">
          <ac:chgData name="菅原 匠也(sugawara-takuya.m60)" userId="fdeb31d3-bc10-4629-b92a-0ff8b9a39e80" providerId="ADAL" clId="{FC5C946B-F52C-4356-A219-5914C350D316}" dt="2024-08-14T10:12:16.352" v="6878" actId="478"/>
          <ac:cxnSpMkLst>
            <pc:docMk/>
            <pc:sldMk cId="2433914681" sldId="265"/>
            <ac:cxnSpMk id="110" creationId="{46B634F1-F57F-A0DD-34C9-F99C9D1FA88B}"/>
          </ac:cxnSpMkLst>
        </pc:cxnChg>
        <pc:cxnChg chg="del">
          <ac:chgData name="菅原 匠也(sugawara-takuya.m60)" userId="fdeb31d3-bc10-4629-b92a-0ff8b9a39e80" providerId="ADAL" clId="{FC5C946B-F52C-4356-A219-5914C350D316}" dt="2024-08-14T10:12:02.851" v="6875" actId="478"/>
          <ac:cxnSpMkLst>
            <pc:docMk/>
            <pc:sldMk cId="2433914681" sldId="265"/>
            <ac:cxnSpMk id="126" creationId="{0590C4D0-8AC5-3ADB-3FD2-10061537497D}"/>
          </ac:cxnSpMkLst>
        </pc:cxnChg>
        <pc:cxnChg chg="del">
          <ac:chgData name="菅原 匠也(sugawara-takuya.m60)" userId="fdeb31d3-bc10-4629-b92a-0ff8b9a39e80" providerId="ADAL" clId="{FC5C946B-F52C-4356-A219-5914C350D316}" dt="2024-08-14T10:12:16.352" v="6878" actId="478"/>
          <ac:cxnSpMkLst>
            <pc:docMk/>
            <pc:sldMk cId="2433914681" sldId="265"/>
            <ac:cxnSpMk id="127" creationId="{E5380BCA-77D2-7FD8-A928-AD118D31DAED}"/>
          </ac:cxnSpMkLst>
        </pc:cxnChg>
        <pc:cxnChg chg="del">
          <ac:chgData name="菅原 匠也(sugawara-takuya.m60)" userId="fdeb31d3-bc10-4629-b92a-0ff8b9a39e80" providerId="ADAL" clId="{FC5C946B-F52C-4356-A219-5914C350D316}" dt="2024-08-14T10:12:02.851" v="6875" actId="478"/>
          <ac:cxnSpMkLst>
            <pc:docMk/>
            <pc:sldMk cId="2433914681" sldId="265"/>
            <ac:cxnSpMk id="136" creationId="{D3C9F173-30AC-9E61-3F51-351AD1B3E73A}"/>
          </ac:cxnSpMkLst>
        </pc:cxnChg>
      </pc:sldChg>
      <pc:sldChg chg="addSp delSp modSp new mod ord">
        <pc:chgData name="菅原 匠也(sugawara-takuya.m60)" userId="fdeb31d3-bc10-4629-b92a-0ff8b9a39e80" providerId="ADAL" clId="{FC5C946B-F52C-4356-A219-5914C350D316}" dt="2024-08-14T11:37:50.023" v="9843"/>
        <pc:sldMkLst>
          <pc:docMk/>
          <pc:sldMk cId="996679171" sldId="266"/>
        </pc:sldMkLst>
        <pc:spChg chg="del">
          <ac:chgData name="菅原 匠也(sugawara-takuya.m60)" userId="fdeb31d3-bc10-4629-b92a-0ff8b9a39e80" providerId="ADAL" clId="{FC5C946B-F52C-4356-A219-5914C350D316}" dt="2024-08-14T10:55:33.960" v="7611" actId="478"/>
          <ac:spMkLst>
            <pc:docMk/>
            <pc:sldMk cId="996679171" sldId="266"/>
            <ac:spMk id="2" creationId="{FE739535-25AA-3A86-869B-742563607DF6}"/>
          </ac:spMkLst>
        </pc:spChg>
        <pc:spChg chg="del">
          <ac:chgData name="菅原 匠也(sugawara-takuya.m60)" userId="fdeb31d3-bc10-4629-b92a-0ff8b9a39e80" providerId="ADAL" clId="{FC5C946B-F52C-4356-A219-5914C350D316}" dt="2024-08-14T10:55:33.960" v="7611" actId="478"/>
          <ac:spMkLst>
            <pc:docMk/>
            <pc:sldMk cId="996679171" sldId="266"/>
            <ac:spMk id="3" creationId="{0D74AE8C-F636-C60F-5807-DF5D405273B3}"/>
          </ac:spMkLst>
        </pc:spChg>
        <pc:spChg chg="del">
          <ac:chgData name="菅原 匠也(sugawara-takuya.m60)" userId="fdeb31d3-bc10-4629-b92a-0ff8b9a39e80" providerId="ADAL" clId="{FC5C946B-F52C-4356-A219-5914C350D316}" dt="2024-08-14T10:55:33.960" v="7611" actId="478"/>
          <ac:spMkLst>
            <pc:docMk/>
            <pc:sldMk cId="996679171" sldId="266"/>
            <ac:spMk id="4" creationId="{579098C6-B592-028E-2714-C3D4B0133E2B}"/>
          </ac:spMkLst>
        </pc:spChg>
        <pc:spChg chg="add mod">
          <ac:chgData name="菅原 匠也(sugawara-takuya.m60)" userId="fdeb31d3-bc10-4629-b92a-0ff8b9a39e80" providerId="ADAL" clId="{FC5C946B-F52C-4356-A219-5914C350D316}" dt="2024-08-14T11:21:13.318" v="8597" actId="113"/>
          <ac:spMkLst>
            <pc:docMk/>
            <pc:sldMk cId="996679171" sldId="266"/>
            <ac:spMk id="5" creationId="{B2B98699-3143-7CFB-F7FF-9C403DBFA9B5}"/>
          </ac:spMkLst>
        </pc:spChg>
        <pc:spChg chg="add mod">
          <ac:chgData name="菅原 匠也(sugawara-takuya.m60)" userId="fdeb31d3-bc10-4629-b92a-0ff8b9a39e80" providerId="ADAL" clId="{FC5C946B-F52C-4356-A219-5914C350D316}" dt="2024-08-14T11:22:16.328" v="8710"/>
          <ac:spMkLst>
            <pc:docMk/>
            <pc:sldMk cId="996679171" sldId="266"/>
            <ac:spMk id="6" creationId="{63E118F7-5AF9-EE69-6B84-F6219E70BA25}"/>
          </ac:spMkLst>
        </pc:spChg>
        <pc:spChg chg="add mod">
          <ac:chgData name="菅原 匠也(sugawara-takuya.m60)" userId="fdeb31d3-bc10-4629-b92a-0ff8b9a39e80" providerId="ADAL" clId="{FC5C946B-F52C-4356-A219-5914C350D316}" dt="2024-08-14T11:34:09.518" v="9436" actId="404"/>
          <ac:spMkLst>
            <pc:docMk/>
            <pc:sldMk cId="996679171" sldId="266"/>
            <ac:spMk id="7" creationId="{1B2C7630-62D0-BF12-30A6-CB9421613991}"/>
          </ac:spMkLst>
        </pc:spChg>
        <pc:spChg chg="add mod">
          <ac:chgData name="菅原 匠也(sugawara-takuya.m60)" userId="fdeb31d3-bc10-4629-b92a-0ff8b9a39e80" providerId="ADAL" clId="{FC5C946B-F52C-4356-A219-5914C350D316}" dt="2024-08-14T11:35:36.432" v="9490" actId="1035"/>
          <ac:spMkLst>
            <pc:docMk/>
            <pc:sldMk cId="996679171" sldId="266"/>
            <ac:spMk id="8" creationId="{79FFD14B-91B5-7EB7-6894-0AE8C8FE86F5}"/>
          </ac:spMkLst>
        </pc:spChg>
        <pc:spChg chg="add mod">
          <ac:chgData name="菅原 匠也(sugawara-takuya.m60)" userId="fdeb31d3-bc10-4629-b92a-0ff8b9a39e80" providerId="ADAL" clId="{FC5C946B-F52C-4356-A219-5914C350D316}" dt="2024-08-14T11:35:41.517" v="9500" actId="1036"/>
          <ac:spMkLst>
            <pc:docMk/>
            <pc:sldMk cId="996679171" sldId="266"/>
            <ac:spMk id="9" creationId="{90CF9A79-2D09-6551-0E80-A14F8E7C3D30}"/>
          </ac:spMkLst>
        </pc:spChg>
        <pc:spChg chg="add mod">
          <ac:chgData name="菅原 匠也(sugawara-takuya.m60)" userId="fdeb31d3-bc10-4629-b92a-0ff8b9a39e80" providerId="ADAL" clId="{FC5C946B-F52C-4356-A219-5914C350D316}" dt="2024-08-14T11:35:48.465" v="9517" actId="1036"/>
          <ac:spMkLst>
            <pc:docMk/>
            <pc:sldMk cId="996679171" sldId="266"/>
            <ac:spMk id="10" creationId="{0B672D1F-0B07-0555-756F-06C0FF7A615E}"/>
          </ac:spMkLst>
        </pc:spChg>
        <pc:spChg chg="add mod">
          <ac:chgData name="菅原 匠也(sugawara-takuya.m60)" userId="fdeb31d3-bc10-4629-b92a-0ff8b9a39e80" providerId="ADAL" clId="{FC5C946B-F52C-4356-A219-5914C350D316}" dt="2024-08-14T11:35:55.442" v="9532" actId="1035"/>
          <ac:spMkLst>
            <pc:docMk/>
            <pc:sldMk cId="996679171" sldId="266"/>
            <ac:spMk id="11" creationId="{3C3260DB-716B-A1C3-6C3E-634EB071EC2C}"/>
          </ac:spMkLst>
        </pc:spChg>
        <pc:spChg chg="add mod">
          <ac:chgData name="菅原 匠也(sugawara-takuya.m60)" userId="fdeb31d3-bc10-4629-b92a-0ff8b9a39e80" providerId="ADAL" clId="{FC5C946B-F52C-4356-A219-5914C350D316}" dt="2024-08-14T11:36:00.465" v="9546" actId="1035"/>
          <ac:spMkLst>
            <pc:docMk/>
            <pc:sldMk cId="996679171" sldId="266"/>
            <ac:spMk id="12" creationId="{24206417-DDF6-D4D8-7C84-DCE7280C74EB}"/>
          </ac:spMkLst>
        </pc:spChg>
        <pc:spChg chg="add mod">
          <ac:chgData name="菅原 匠也(sugawara-takuya.m60)" userId="fdeb31d3-bc10-4629-b92a-0ff8b9a39e80" providerId="ADAL" clId="{FC5C946B-F52C-4356-A219-5914C350D316}" dt="2024-08-14T11:36:05.163" v="9560" actId="1035"/>
          <ac:spMkLst>
            <pc:docMk/>
            <pc:sldMk cId="996679171" sldId="266"/>
            <ac:spMk id="13" creationId="{CD2FED28-5B22-9FBD-57BD-830EA50C35BE}"/>
          </ac:spMkLst>
        </pc:spChg>
        <pc:spChg chg="add mod">
          <ac:chgData name="菅原 匠也(sugawara-takuya.m60)" userId="fdeb31d3-bc10-4629-b92a-0ff8b9a39e80" providerId="ADAL" clId="{FC5C946B-F52C-4356-A219-5914C350D316}" dt="2024-08-14T11:36:10.832" v="9576" actId="1035"/>
          <ac:spMkLst>
            <pc:docMk/>
            <pc:sldMk cId="996679171" sldId="266"/>
            <ac:spMk id="14" creationId="{72600028-98ED-E67A-9ED9-D709192354E0}"/>
          </ac:spMkLst>
        </pc:spChg>
        <pc:spChg chg="add mod">
          <ac:chgData name="菅原 匠也(sugawara-takuya.m60)" userId="fdeb31d3-bc10-4629-b92a-0ff8b9a39e80" providerId="ADAL" clId="{FC5C946B-F52C-4356-A219-5914C350D316}" dt="2024-08-14T11:36:16.619" v="9596" actId="1035"/>
          <ac:spMkLst>
            <pc:docMk/>
            <pc:sldMk cId="996679171" sldId="266"/>
            <ac:spMk id="15" creationId="{5A372525-03D8-CD39-B04D-2E0CBA7760E5}"/>
          </ac:spMkLst>
        </pc:spChg>
        <pc:spChg chg="add mod">
          <ac:chgData name="菅原 匠也(sugawara-takuya.m60)" userId="fdeb31d3-bc10-4629-b92a-0ff8b9a39e80" providerId="ADAL" clId="{FC5C946B-F52C-4356-A219-5914C350D316}" dt="2024-08-14T11:36:22.186" v="9616" actId="1035"/>
          <ac:spMkLst>
            <pc:docMk/>
            <pc:sldMk cId="996679171" sldId="266"/>
            <ac:spMk id="16" creationId="{EB109107-7EE7-9A63-E936-953A07510A91}"/>
          </ac:spMkLst>
        </pc:spChg>
        <pc:spChg chg="add mod">
          <ac:chgData name="菅原 匠也(sugawara-takuya.m60)" userId="fdeb31d3-bc10-4629-b92a-0ff8b9a39e80" providerId="ADAL" clId="{FC5C946B-F52C-4356-A219-5914C350D316}" dt="2024-08-14T11:36:28.838" v="9634" actId="1035"/>
          <ac:spMkLst>
            <pc:docMk/>
            <pc:sldMk cId="996679171" sldId="266"/>
            <ac:spMk id="17" creationId="{D4151E9B-F627-8848-BC4A-4D187296E37D}"/>
          </ac:spMkLst>
        </pc:spChg>
        <pc:spChg chg="add mod">
          <ac:chgData name="菅原 匠也(sugawara-takuya.m60)" userId="fdeb31d3-bc10-4629-b92a-0ff8b9a39e80" providerId="ADAL" clId="{FC5C946B-F52C-4356-A219-5914C350D316}" dt="2024-08-14T11:36:37.347" v="9652" actId="1035"/>
          <ac:spMkLst>
            <pc:docMk/>
            <pc:sldMk cId="996679171" sldId="266"/>
            <ac:spMk id="18" creationId="{AA34F5C1-D27D-30AC-742C-EC55F342601C}"/>
          </ac:spMkLst>
        </pc:spChg>
        <pc:spChg chg="add mod">
          <ac:chgData name="菅原 匠也(sugawara-takuya.m60)" userId="fdeb31d3-bc10-4629-b92a-0ff8b9a39e80" providerId="ADAL" clId="{FC5C946B-F52C-4356-A219-5914C350D316}" dt="2024-08-14T11:36:43.310" v="9674" actId="1035"/>
          <ac:spMkLst>
            <pc:docMk/>
            <pc:sldMk cId="996679171" sldId="266"/>
            <ac:spMk id="19" creationId="{4784E842-9CB4-67AB-8277-D6ED697B74DF}"/>
          </ac:spMkLst>
        </pc:spChg>
        <pc:spChg chg="add mod">
          <ac:chgData name="菅原 匠也(sugawara-takuya.m60)" userId="fdeb31d3-bc10-4629-b92a-0ff8b9a39e80" providerId="ADAL" clId="{FC5C946B-F52C-4356-A219-5914C350D316}" dt="2024-08-14T11:36:50.148" v="9695" actId="1035"/>
          <ac:spMkLst>
            <pc:docMk/>
            <pc:sldMk cId="996679171" sldId="266"/>
            <ac:spMk id="20" creationId="{0A1AE9B0-6D81-B9BA-CC40-5056F82E07A0}"/>
          </ac:spMkLst>
        </pc:spChg>
        <pc:spChg chg="add mod">
          <ac:chgData name="菅原 匠也(sugawara-takuya.m60)" userId="fdeb31d3-bc10-4629-b92a-0ff8b9a39e80" providerId="ADAL" clId="{FC5C946B-F52C-4356-A219-5914C350D316}" dt="2024-08-14T11:36:56.653" v="9714" actId="1035"/>
          <ac:spMkLst>
            <pc:docMk/>
            <pc:sldMk cId="996679171" sldId="266"/>
            <ac:spMk id="21" creationId="{F8D02F3E-7B36-2D9B-0F68-8874C32A17DC}"/>
          </ac:spMkLst>
        </pc:spChg>
        <pc:spChg chg="add mod">
          <ac:chgData name="菅原 匠也(sugawara-takuya.m60)" userId="fdeb31d3-bc10-4629-b92a-0ff8b9a39e80" providerId="ADAL" clId="{FC5C946B-F52C-4356-A219-5914C350D316}" dt="2024-08-14T11:37:04.173" v="9733" actId="1036"/>
          <ac:spMkLst>
            <pc:docMk/>
            <pc:sldMk cId="996679171" sldId="266"/>
            <ac:spMk id="22" creationId="{4FA62B63-9DFE-48D4-6D3F-59093ED1E76D}"/>
          </ac:spMkLst>
        </pc:spChg>
        <pc:spChg chg="add mod">
          <ac:chgData name="菅原 匠也(sugawara-takuya.m60)" userId="fdeb31d3-bc10-4629-b92a-0ff8b9a39e80" providerId="ADAL" clId="{FC5C946B-F52C-4356-A219-5914C350D316}" dt="2024-08-14T11:37:09.004" v="9752" actId="1035"/>
          <ac:spMkLst>
            <pc:docMk/>
            <pc:sldMk cId="996679171" sldId="266"/>
            <ac:spMk id="23" creationId="{BE0EABD7-C571-8764-95AC-6780F15DCA71}"/>
          </ac:spMkLst>
        </pc:spChg>
        <pc:spChg chg="add del mod">
          <ac:chgData name="菅原 匠也(sugawara-takuya.m60)" userId="fdeb31d3-bc10-4629-b92a-0ff8b9a39e80" providerId="ADAL" clId="{FC5C946B-F52C-4356-A219-5914C350D316}" dt="2024-08-14T11:37:50.023" v="9843"/>
          <ac:spMkLst>
            <pc:docMk/>
            <pc:sldMk cId="996679171" sldId="266"/>
            <ac:spMk id="24" creationId="{828B33D2-750F-1680-4891-1693C7135F77}"/>
          </ac:spMkLst>
        </pc:spChg>
        <pc:spChg chg="add del mod">
          <ac:chgData name="菅原 匠也(sugawara-takuya.m60)" userId="fdeb31d3-bc10-4629-b92a-0ff8b9a39e80" providerId="ADAL" clId="{FC5C946B-F52C-4356-A219-5914C350D316}" dt="2024-08-14T11:37:50.023" v="9843"/>
          <ac:spMkLst>
            <pc:docMk/>
            <pc:sldMk cId="996679171" sldId="266"/>
            <ac:spMk id="25" creationId="{EDF5A155-CD74-BEEC-2FF6-5AA3783618AF}"/>
          </ac:spMkLst>
        </pc:spChg>
      </pc:sldChg>
      <pc:sldChg chg="addSp delSp modSp new mod ord">
        <pc:chgData name="菅原 匠也(sugawara-takuya.m60)" userId="fdeb31d3-bc10-4629-b92a-0ff8b9a39e80" providerId="ADAL" clId="{FC5C946B-F52C-4356-A219-5914C350D316}" dt="2024-08-14T11:43:24.844" v="9999" actId="1076"/>
        <pc:sldMkLst>
          <pc:docMk/>
          <pc:sldMk cId="58834846" sldId="267"/>
        </pc:sldMkLst>
        <pc:spChg chg="del">
          <ac:chgData name="菅原 匠也(sugawara-takuya.m60)" userId="fdeb31d3-bc10-4629-b92a-0ff8b9a39e80" providerId="ADAL" clId="{FC5C946B-F52C-4356-A219-5914C350D316}" dt="2024-08-14T10:55:28.607" v="7610" actId="478"/>
          <ac:spMkLst>
            <pc:docMk/>
            <pc:sldMk cId="58834846" sldId="267"/>
            <ac:spMk id="2" creationId="{B3343C7B-AB15-EC78-6FBB-B8A565F363D6}"/>
          </ac:spMkLst>
        </pc:spChg>
        <pc:spChg chg="del">
          <ac:chgData name="菅原 匠也(sugawara-takuya.m60)" userId="fdeb31d3-bc10-4629-b92a-0ff8b9a39e80" providerId="ADAL" clId="{FC5C946B-F52C-4356-A219-5914C350D316}" dt="2024-08-14T10:55:25.392" v="7609" actId="478"/>
          <ac:spMkLst>
            <pc:docMk/>
            <pc:sldMk cId="58834846" sldId="267"/>
            <ac:spMk id="3" creationId="{C515FF2E-F2BB-94B3-0F5F-D410C0018230}"/>
          </ac:spMkLst>
        </pc:spChg>
        <pc:spChg chg="del">
          <ac:chgData name="菅原 匠也(sugawara-takuya.m60)" userId="fdeb31d3-bc10-4629-b92a-0ff8b9a39e80" providerId="ADAL" clId="{FC5C946B-F52C-4356-A219-5914C350D316}" dt="2024-08-14T10:55:37.717" v="7612" actId="478"/>
          <ac:spMkLst>
            <pc:docMk/>
            <pc:sldMk cId="58834846" sldId="267"/>
            <ac:spMk id="4" creationId="{8669E938-8935-F4BE-204C-E66F31BD3C73}"/>
          </ac:spMkLst>
        </pc:spChg>
        <pc:spChg chg="add del mod">
          <ac:chgData name="菅原 匠也(sugawara-takuya.m60)" userId="fdeb31d3-bc10-4629-b92a-0ff8b9a39e80" providerId="ADAL" clId="{FC5C946B-F52C-4356-A219-5914C350D316}" dt="2024-08-14T11:37:50.979" v="9844" actId="21"/>
          <ac:spMkLst>
            <pc:docMk/>
            <pc:sldMk cId="58834846" sldId="267"/>
            <ac:spMk id="5" creationId="{7A36F3E6-D6A9-A59B-F34C-5BB583261C38}"/>
          </ac:spMkLst>
        </pc:spChg>
        <pc:spChg chg="add del mod">
          <ac:chgData name="菅原 匠也(sugawara-takuya.m60)" userId="fdeb31d3-bc10-4629-b92a-0ff8b9a39e80" providerId="ADAL" clId="{FC5C946B-F52C-4356-A219-5914C350D316}" dt="2024-08-14T11:39:21.335" v="9846" actId="1035"/>
          <ac:spMkLst>
            <pc:docMk/>
            <pc:sldMk cId="58834846" sldId="267"/>
            <ac:spMk id="6" creationId="{E201E54C-6521-5094-64D7-6020F1273927}"/>
          </ac:spMkLst>
        </pc:spChg>
        <pc:spChg chg="add del mod">
          <ac:chgData name="菅原 匠也(sugawara-takuya.m60)" userId="fdeb31d3-bc10-4629-b92a-0ff8b9a39e80" providerId="ADAL" clId="{FC5C946B-F52C-4356-A219-5914C350D316}" dt="2024-08-14T11:41:22.769" v="9889"/>
          <ac:spMkLst>
            <pc:docMk/>
            <pc:sldMk cId="58834846" sldId="267"/>
            <ac:spMk id="7" creationId="{5B15414B-297E-8674-FB95-B9AAE5991680}"/>
          </ac:spMkLst>
        </pc:spChg>
        <pc:spChg chg="add del mod">
          <ac:chgData name="菅原 匠也(sugawara-takuya.m60)" userId="fdeb31d3-bc10-4629-b92a-0ff8b9a39e80" providerId="ADAL" clId="{FC5C946B-F52C-4356-A219-5914C350D316}" dt="2024-08-14T11:41:22.769" v="9889"/>
          <ac:spMkLst>
            <pc:docMk/>
            <pc:sldMk cId="58834846" sldId="267"/>
            <ac:spMk id="8" creationId="{5B301A3B-8925-1366-0EA5-2B79A7AFBBA8}"/>
          </ac:spMkLst>
        </pc:spChg>
        <pc:spChg chg="add del mod">
          <ac:chgData name="菅原 匠也(sugawara-takuya.m60)" userId="fdeb31d3-bc10-4629-b92a-0ff8b9a39e80" providerId="ADAL" clId="{FC5C946B-F52C-4356-A219-5914C350D316}" dt="2024-08-14T11:41:22.769" v="9889"/>
          <ac:spMkLst>
            <pc:docMk/>
            <pc:sldMk cId="58834846" sldId="267"/>
            <ac:spMk id="9" creationId="{F8A3741F-E9CC-8E73-9CC5-078DD3FBE649}"/>
          </ac:spMkLst>
        </pc:spChg>
        <pc:spChg chg="add mod">
          <ac:chgData name="菅原 匠也(sugawara-takuya.m60)" userId="fdeb31d3-bc10-4629-b92a-0ff8b9a39e80" providerId="ADAL" clId="{FC5C946B-F52C-4356-A219-5914C350D316}" dt="2024-08-14T11:43:24.844" v="9999" actId="1076"/>
          <ac:spMkLst>
            <pc:docMk/>
            <pc:sldMk cId="58834846" sldId="267"/>
            <ac:spMk id="10" creationId="{B1413E48-CC59-8E79-088A-E08606406E7B}"/>
          </ac:spMkLst>
        </pc:spChg>
        <pc:spChg chg="add mod">
          <ac:chgData name="菅原 匠也(sugawara-takuya.m60)" userId="fdeb31d3-bc10-4629-b92a-0ff8b9a39e80" providerId="ADAL" clId="{FC5C946B-F52C-4356-A219-5914C350D316}" dt="2024-08-14T11:43:17.299" v="9998" actId="1036"/>
          <ac:spMkLst>
            <pc:docMk/>
            <pc:sldMk cId="58834846" sldId="267"/>
            <ac:spMk id="11" creationId="{5920AB03-F93D-FBEC-F1DC-C57441D4CBBF}"/>
          </ac:spMkLst>
        </pc:spChg>
      </pc:sldChg>
    </pc:docChg>
  </pc:docChgLst>
  <pc:docChgLst>
    <pc:chgData name="菅原 匠也(sugawara-takuya.m60)" userId="fdeb31d3-bc10-4629-b92a-0ff8b9a39e80" providerId="ADAL" clId="{ADF3BDD7-DAEC-46A7-89B8-D7E14C99D44E}"/>
    <pc:docChg chg="custSel modSld">
      <pc:chgData name="菅原 匠也(sugawara-takuya.m60)" userId="fdeb31d3-bc10-4629-b92a-0ff8b9a39e80" providerId="ADAL" clId="{ADF3BDD7-DAEC-46A7-89B8-D7E14C99D44E}" dt="2024-08-19T15:15:44.074" v="179" actId="478"/>
      <pc:docMkLst>
        <pc:docMk/>
      </pc:docMkLst>
      <pc:sldChg chg="modSp mod">
        <pc:chgData name="菅原 匠也(sugawara-takuya.m60)" userId="fdeb31d3-bc10-4629-b92a-0ff8b9a39e80" providerId="ADAL" clId="{ADF3BDD7-DAEC-46A7-89B8-D7E14C99D44E}" dt="2024-08-19T15:14:56.149" v="172" actId="2711"/>
        <pc:sldMkLst>
          <pc:docMk/>
          <pc:sldMk cId="2887674837" sldId="256"/>
        </pc:sldMkLst>
        <pc:spChg chg="mod">
          <ac:chgData name="菅原 匠也(sugawara-takuya.m60)" userId="fdeb31d3-bc10-4629-b92a-0ff8b9a39e80" providerId="ADAL" clId="{ADF3BDD7-DAEC-46A7-89B8-D7E14C99D44E}" dt="2024-08-19T15:14:39.415" v="170"/>
          <ac:spMkLst>
            <pc:docMk/>
            <pc:sldMk cId="2887674837" sldId="256"/>
            <ac:spMk id="19" creationId="{7FCC1B14-6600-57B8-A759-FDCE9D23F354}"/>
          </ac:spMkLst>
        </pc:spChg>
        <pc:spChg chg="mod">
          <ac:chgData name="菅原 匠也(sugawara-takuya.m60)" userId="fdeb31d3-bc10-4629-b92a-0ff8b9a39e80" providerId="ADAL" clId="{ADF3BDD7-DAEC-46A7-89B8-D7E14C99D44E}" dt="2024-08-19T15:14:56.149" v="172" actId="2711"/>
          <ac:spMkLst>
            <pc:docMk/>
            <pc:sldMk cId="2887674837" sldId="256"/>
            <ac:spMk id="21" creationId="{DCE82F22-B2C5-1696-3296-81D5CD6A8A74}"/>
          </ac:spMkLst>
        </pc:spChg>
      </pc:sldChg>
      <pc:sldChg chg="delSp modSp mod">
        <pc:chgData name="菅原 匠也(sugawara-takuya.m60)" userId="fdeb31d3-bc10-4629-b92a-0ff8b9a39e80" providerId="ADAL" clId="{ADF3BDD7-DAEC-46A7-89B8-D7E14C99D44E}" dt="2024-08-19T15:15:44.074" v="179" actId="478"/>
        <pc:sldMkLst>
          <pc:docMk/>
          <pc:sldMk cId="3795804566" sldId="258"/>
        </pc:sldMkLst>
        <pc:spChg chg="del mod">
          <ac:chgData name="菅原 匠也(sugawara-takuya.m60)" userId="fdeb31d3-bc10-4629-b92a-0ff8b9a39e80" providerId="ADAL" clId="{ADF3BDD7-DAEC-46A7-89B8-D7E14C99D44E}" dt="2024-08-19T15:15:44.074" v="179" actId="478"/>
          <ac:spMkLst>
            <pc:docMk/>
            <pc:sldMk cId="3795804566" sldId="258"/>
            <ac:spMk id="15" creationId="{D91188FC-E0BA-5F78-1E04-FC9A5D395586}"/>
          </ac:spMkLst>
        </pc:spChg>
        <pc:spChg chg="del">
          <ac:chgData name="菅原 匠也(sugawara-takuya.m60)" userId="fdeb31d3-bc10-4629-b92a-0ff8b9a39e80" providerId="ADAL" clId="{ADF3BDD7-DAEC-46A7-89B8-D7E14C99D44E}" dt="2024-08-19T15:15:41.253" v="177" actId="478"/>
          <ac:spMkLst>
            <pc:docMk/>
            <pc:sldMk cId="3795804566" sldId="258"/>
            <ac:spMk id="16" creationId="{8760C357-FFDD-31B9-5054-DBD0E77BDD6A}"/>
          </ac:spMkLst>
        </pc:spChg>
        <pc:spChg chg="mod">
          <ac:chgData name="菅原 匠也(sugawara-takuya.m60)" userId="fdeb31d3-bc10-4629-b92a-0ff8b9a39e80" providerId="ADAL" clId="{ADF3BDD7-DAEC-46A7-89B8-D7E14C99D44E}" dt="2024-08-19T15:15:25.572" v="175" actId="2711"/>
          <ac:spMkLst>
            <pc:docMk/>
            <pc:sldMk cId="3795804566" sldId="258"/>
            <ac:spMk id="25" creationId="{40698459-5C28-0841-7682-ACF982FD867A}"/>
          </ac:spMkLst>
        </pc:spChg>
        <pc:spChg chg="mod">
          <ac:chgData name="菅原 匠也(sugawara-takuya.m60)" userId="fdeb31d3-bc10-4629-b92a-0ff8b9a39e80" providerId="ADAL" clId="{ADF3BDD7-DAEC-46A7-89B8-D7E14C99D44E}" dt="2024-08-19T15:15:33.575" v="176" actId="2711"/>
          <ac:spMkLst>
            <pc:docMk/>
            <pc:sldMk cId="3795804566" sldId="258"/>
            <ac:spMk id="27" creationId="{2E795901-7C8A-015F-1F42-CBFBE0CA6EE3}"/>
          </ac:spMkLst>
        </pc:spChg>
        <pc:graphicFrameChg chg="mod">
          <ac:chgData name="菅原 匠也(sugawara-takuya.m60)" userId="fdeb31d3-bc10-4629-b92a-0ff8b9a39e80" providerId="ADAL" clId="{ADF3BDD7-DAEC-46A7-89B8-D7E14C99D44E}" dt="2024-08-19T15:15:16.331" v="173" actId="1076"/>
          <ac:graphicFrameMkLst>
            <pc:docMk/>
            <pc:sldMk cId="3795804566" sldId="258"/>
            <ac:graphicFrameMk id="28" creationId="{6F4791E5-48B8-00D9-14EF-8C64A8F2640E}"/>
          </ac:graphicFrameMkLst>
        </pc:graphicFrameChg>
      </pc:sldChg>
      <pc:sldChg chg="modSp mod">
        <pc:chgData name="菅原 匠也(sugawara-takuya.m60)" userId="fdeb31d3-bc10-4629-b92a-0ff8b9a39e80" providerId="ADAL" clId="{ADF3BDD7-DAEC-46A7-89B8-D7E14C99D44E}" dt="2024-08-19T15:13:15.446" v="30"/>
        <pc:sldMkLst>
          <pc:docMk/>
          <pc:sldMk cId="4024324952" sldId="262"/>
        </pc:sldMkLst>
        <pc:spChg chg="mod">
          <ac:chgData name="菅原 匠也(sugawara-takuya.m60)" userId="fdeb31d3-bc10-4629-b92a-0ff8b9a39e80" providerId="ADAL" clId="{ADF3BDD7-DAEC-46A7-89B8-D7E14C99D44E}" dt="2024-08-19T15:13:15.446" v="30"/>
          <ac:spMkLst>
            <pc:docMk/>
            <pc:sldMk cId="4024324952" sldId="262"/>
            <ac:spMk id="11" creationId="{4481C5E9-6107-52AF-6D09-558CA4F15DE8}"/>
          </ac:spMkLst>
        </pc:spChg>
      </pc:sldChg>
    </pc:docChg>
  </pc:docChgLst>
  <pc:docChgLst>
    <pc:chgData name="後藤 拓弥(gotou-takumi.mn1)" userId="1614e04c-38d9-4762-bff5-3ec28501928c" providerId="ADAL" clId="{DFDAC5D8-F8BE-4BE3-921E-1C6F05528D45}"/>
    <pc:docChg chg="undo custSel modSld">
      <pc:chgData name="後藤 拓弥(gotou-takumi.mn1)" userId="1614e04c-38d9-4762-bff5-3ec28501928c" providerId="ADAL" clId="{DFDAC5D8-F8BE-4BE3-921E-1C6F05528D45}" dt="2025-03-17T10:14:50.560" v="107" actId="6549"/>
      <pc:docMkLst>
        <pc:docMk/>
      </pc:docMkLst>
      <pc:sldChg chg="addSp modSp mod">
        <pc:chgData name="後藤 拓弥(gotou-takumi.mn1)" userId="1614e04c-38d9-4762-bff5-3ec28501928c" providerId="ADAL" clId="{DFDAC5D8-F8BE-4BE3-921E-1C6F05528D45}" dt="2025-03-17T10:14:50.560" v="107" actId="6549"/>
        <pc:sldMkLst>
          <pc:docMk/>
          <pc:sldMk cId="2887674837" sldId="256"/>
        </pc:sldMkLst>
        <pc:spChg chg="mod">
          <ac:chgData name="後藤 拓弥(gotou-takumi.mn1)" userId="1614e04c-38d9-4762-bff5-3ec28501928c" providerId="ADAL" clId="{DFDAC5D8-F8BE-4BE3-921E-1C6F05528D45}" dt="2025-03-11T06:49:02.462" v="85"/>
          <ac:spMkLst>
            <pc:docMk/>
            <pc:sldMk cId="2887674837" sldId="256"/>
            <ac:spMk id="19" creationId="{7FCC1B14-6600-57B8-A759-FDCE9D23F354}"/>
          </ac:spMkLst>
        </pc:spChg>
        <pc:spChg chg="mod">
          <ac:chgData name="後藤 拓弥(gotou-takumi.mn1)" userId="1614e04c-38d9-4762-bff5-3ec28501928c" providerId="ADAL" clId="{DFDAC5D8-F8BE-4BE3-921E-1C6F05528D45}" dt="2025-03-17T10:14:50.560" v="107" actId="6549"/>
          <ac:spMkLst>
            <pc:docMk/>
            <pc:sldMk cId="2887674837" sldId="256"/>
            <ac:spMk id="24" creationId="{7801DFF7-B752-508B-8DF6-93482DB396A7}"/>
          </ac:spMkLst>
        </pc:spChg>
        <pc:spChg chg="add mod">
          <ac:chgData name="後藤 拓弥(gotou-takumi.mn1)" userId="1614e04c-38d9-4762-bff5-3ec28501928c" providerId="ADAL" clId="{DFDAC5D8-F8BE-4BE3-921E-1C6F05528D45}" dt="2025-03-11T06:48:39.920" v="53" actId="1076"/>
          <ac:spMkLst>
            <pc:docMk/>
            <pc:sldMk cId="2887674837" sldId="256"/>
            <ac:spMk id="25" creationId="{DCE3C79D-FC24-575B-4CF4-5CF069DAB39B}"/>
          </ac:spMkLst>
        </pc:spChg>
      </pc:sldChg>
      <pc:sldChg chg="addSp modSp mod">
        <pc:chgData name="後藤 拓弥(gotou-takumi.mn1)" userId="1614e04c-38d9-4762-bff5-3ec28501928c" providerId="ADAL" clId="{DFDAC5D8-F8BE-4BE3-921E-1C6F05528D45}" dt="2025-03-11T06:56:00.036" v="95" actId="6549"/>
        <pc:sldMkLst>
          <pc:docMk/>
          <pc:sldMk cId="4024324952" sldId="262"/>
        </pc:sldMkLst>
        <pc:spChg chg="add mod">
          <ac:chgData name="後藤 拓弥(gotou-takumi.mn1)" userId="1614e04c-38d9-4762-bff5-3ec28501928c" providerId="ADAL" clId="{DFDAC5D8-F8BE-4BE3-921E-1C6F05528D45}" dt="2025-03-11T06:34:04.692" v="7" actId="1076"/>
          <ac:spMkLst>
            <pc:docMk/>
            <pc:sldMk cId="4024324952" sldId="262"/>
            <ac:spMk id="5" creationId="{1283E577-39C1-D206-BA3F-795C9F0486F9}"/>
          </ac:spMkLst>
        </pc:spChg>
        <pc:spChg chg="mod">
          <ac:chgData name="後藤 拓弥(gotou-takumi.mn1)" userId="1614e04c-38d9-4762-bff5-3ec28501928c" providerId="ADAL" clId="{DFDAC5D8-F8BE-4BE3-921E-1C6F05528D45}" dt="2025-03-11T06:56:00.036" v="95" actId="6549"/>
          <ac:spMkLst>
            <pc:docMk/>
            <pc:sldMk cId="4024324952" sldId="262"/>
            <ac:spMk id="11" creationId="{4481C5E9-6107-52AF-6D09-558CA4F15DE8}"/>
          </ac:spMkLst>
        </pc:spChg>
      </pc:sldChg>
    </pc:docChg>
  </pc:docChgLst>
</pc:chgInfo>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96FCC4CF-9BBB-5FB4-7DB6-82D5DA9340EF}"/>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2577DE01-BBD5-CEB2-53FC-063EAAFA11D4}"/>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210A93A4-8E6C-445C-B865-CF7521A40864}" type="datetimeFigureOut">
              <a:rPr kumimoji="1" lang="ja-JP" altLang="en-US" smtClean="0"/>
              <a:t>2025/6/19</a:t>
            </a:fld>
            <a:endParaRPr kumimoji="1" lang="ja-JP" altLang="en-US"/>
          </a:p>
        </p:txBody>
      </p:sp>
      <p:sp>
        <p:nvSpPr>
          <p:cNvPr id="4" name="フッター プレースホルダー 3">
            <a:extLst>
              <a:ext uri="{FF2B5EF4-FFF2-40B4-BE49-F238E27FC236}">
                <a16:creationId xmlns:a16="http://schemas.microsoft.com/office/drawing/2014/main" id="{FE5F92A1-0389-4692-4A3A-CF33864CB33B}"/>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2DF7614A-42E8-70EC-F71F-7E109B71222B}"/>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9E03A2C6-07D1-4ACA-B896-48F9D35B1DBF}" type="slidenum">
              <a:rPr kumimoji="1" lang="ja-JP" altLang="en-US" smtClean="0"/>
              <a:t>‹#›</a:t>
            </a:fld>
            <a:endParaRPr kumimoji="1" lang="ja-JP" altLang="en-US"/>
          </a:p>
        </p:txBody>
      </p:sp>
    </p:spTree>
    <p:extLst>
      <p:ext uri="{BB962C8B-B14F-4D97-AF65-F5344CB8AC3E}">
        <p14:creationId xmlns:p14="http://schemas.microsoft.com/office/powerpoint/2010/main" val="21274790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C12127EB-CFC2-4199-BB70-A5A382CD13E5}" type="datetimeFigureOut">
              <a:rPr kumimoji="1" lang="ja-JP" altLang="en-US" smtClean="0"/>
              <a:t>2025/6/19</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F392811-F817-4332-9BC0-89B235D57166}" type="slidenum">
              <a:rPr kumimoji="1" lang="ja-JP" altLang="en-US" smtClean="0"/>
              <a:t>‹#›</a:t>
            </a:fld>
            <a:endParaRPr kumimoji="1" lang="ja-JP" altLang="en-US"/>
          </a:p>
        </p:txBody>
      </p:sp>
    </p:spTree>
    <p:extLst>
      <p:ext uri="{BB962C8B-B14F-4D97-AF65-F5344CB8AC3E}">
        <p14:creationId xmlns:p14="http://schemas.microsoft.com/office/powerpoint/2010/main" val="380371264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94BCDF68-7F2F-4E03-B357-0508F75639C9}" type="datetime1">
              <a:rPr kumimoji="1" lang="ja-JP" altLang="en-US" smtClean="0"/>
              <a:t>2025/6/19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436F38-A907-474F-816F-88A1AFBF5546}" type="slidenum">
              <a:rPr kumimoji="1" lang="ja-JP" altLang="en-US" smtClean="0"/>
              <a:t>‹#›</a:t>
            </a:fld>
            <a:endParaRPr kumimoji="1" lang="ja-JP" altLang="en-US"/>
          </a:p>
        </p:txBody>
      </p:sp>
    </p:spTree>
    <p:extLst>
      <p:ext uri="{BB962C8B-B14F-4D97-AF65-F5344CB8AC3E}">
        <p14:creationId xmlns:p14="http://schemas.microsoft.com/office/powerpoint/2010/main" val="163184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D576B3DF-0BEB-4B90-9445-731C7E43EE65}" type="datetime1">
              <a:rPr kumimoji="1" lang="ja-JP" altLang="en-US" smtClean="0"/>
              <a:t>2025/6/19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436F38-A907-474F-816F-88A1AFBF5546}" type="slidenum">
              <a:rPr kumimoji="1" lang="ja-JP" altLang="en-US" smtClean="0"/>
              <a:t>‹#›</a:t>
            </a:fld>
            <a:endParaRPr kumimoji="1" lang="ja-JP" altLang="en-US"/>
          </a:p>
        </p:txBody>
      </p:sp>
    </p:spTree>
    <p:extLst>
      <p:ext uri="{BB962C8B-B14F-4D97-AF65-F5344CB8AC3E}">
        <p14:creationId xmlns:p14="http://schemas.microsoft.com/office/powerpoint/2010/main" val="3277987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BD05CAB-7854-4EBC-96FE-AC8C621A8BFF}" type="datetime1">
              <a:rPr kumimoji="1" lang="ja-JP" altLang="en-US" smtClean="0"/>
              <a:t>2025/6/19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436F38-A907-474F-816F-88A1AFBF5546}" type="slidenum">
              <a:rPr kumimoji="1" lang="ja-JP" altLang="en-US" smtClean="0"/>
              <a:t>‹#›</a:t>
            </a:fld>
            <a:endParaRPr kumimoji="1" lang="ja-JP" altLang="en-US"/>
          </a:p>
        </p:txBody>
      </p:sp>
    </p:spTree>
    <p:extLst>
      <p:ext uri="{BB962C8B-B14F-4D97-AF65-F5344CB8AC3E}">
        <p14:creationId xmlns:p14="http://schemas.microsoft.com/office/powerpoint/2010/main" val="3449753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a:xfrm>
            <a:off x="471488" y="2528028"/>
            <a:ext cx="5915025"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F95482EC-1C3A-4E73-A83A-B12C2450E599}" type="datetime1">
              <a:rPr kumimoji="1" lang="ja-JP" altLang="en-US" smtClean="0"/>
              <a:t>2025/6/19</a:t>
            </a:fld>
            <a:endParaRPr kumimoji="1" lang="ja-JP" altLang="en-US"/>
          </a:p>
        </p:txBody>
      </p:sp>
      <p:sp>
        <p:nvSpPr>
          <p:cNvPr id="6" name="Slide Number Placeholder 5"/>
          <p:cNvSpPr>
            <a:spLocks noGrp="1"/>
          </p:cNvSpPr>
          <p:nvPr>
            <p:ph type="sldNum" sz="quarter" idx="12"/>
          </p:nvPr>
        </p:nvSpPr>
        <p:spPr>
          <a:xfrm>
            <a:off x="2657475" y="9557176"/>
            <a:ext cx="1543050" cy="527403"/>
          </a:xfrm>
        </p:spPr>
        <p:txBody>
          <a:bodyPr/>
          <a:lstStyle>
            <a:lvl1pPr algn="ctr">
              <a:defRPr sz="1400"/>
            </a:lvl1pPr>
          </a:lstStyle>
          <a:p>
            <a:fld id="{D1436F38-A907-474F-816F-88A1AFBF5546}" type="slidenum">
              <a:rPr kumimoji="1" lang="ja-JP" altLang="en-US" smtClean="0"/>
              <a:pPr/>
              <a:t>‹#›</a:t>
            </a:fld>
            <a:endParaRPr kumimoji="1" lang="ja-JP" altLang="en-US"/>
          </a:p>
        </p:txBody>
      </p:sp>
    </p:spTree>
    <p:extLst>
      <p:ext uri="{BB962C8B-B14F-4D97-AF65-F5344CB8AC3E}">
        <p14:creationId xmlns:p14="http://schemas.microsoft.com/office/powerpoint/2010/main" val="1679438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6821ED4-E269-4D1E-A239-1EAD9BA849AA}" type="datetime1">
              <a:rPr kumimoji="1" lang="ja-JP" altLang="en-US" smtClean="0"/>
              <a:t>2025/6/19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436F38-A907-474F-816F-88A1AFBF5546}" type="slidenum">
              <a:rPr kumimoji="1" lang="ja-JP" altLang="en-US" smtClean="0"/>
              <a:t>‹#›</a:t>
            </a:fld>
            <a:endParaRPr kumimoji="1" lang="ja-JP" altLang="en-US"/>
          </a:p>
        </p:txBody>
      </p:sp>
    </p:spTree>
    <p:extLst>
      <p:ext uri="{BB962C8B-B14F-4D97-AF65-F5344CB8AC3E}">
        <p14:creationId xmlns:p14="http://schemas.microsoft.com/office/powerpoint/2010/main" val="1326729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A284829F-1031-4745-AD4F-D27EB6D0757F}" type="datetime1">
              <a:rPr kumimoji="1" lang="ja-JP" altLang="en-US" smtClean="0"/>
              <a:t>2025/6/19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1436F38-A907-474F-816F-88A1AFBF5546}" type="slidenum">
              <a:rPr kumimoji="1" lang="ja-JP" altLang="en-US" smtClean="0"/>
              <a:t>‹#›</a:t>
            </a:fld>
            <a:endParaRPr kumimoji="1" lang="ja-JP" altLang="en-US"/>
          </a:p>
        </p:txBody>
      </p:sp>
    </p:spTree>
    <p:extLst>
      <p:ext uri="{BB962C8B-B14F-4D97-AF65-F5344CB8AC3E}">
        <p14:creationId xmlns:p14="http://schemas.microsoft.com/office/powerpoint/2010/main" val="3772272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F08A5380-1E2C-4985-A046-4C1ED57B13FD}" type="datetime1">
              <a:rPr kumimoji="1" lang="ja-JP" altLang="en-US" smtClean="0"/>
              <a:t>2025/6/19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1436F38-A907-474F-816F-88A1AFBF5546}" type="slidenum">
              <a:rPr kumimoji="1" lang="ja-JP" altLang="en-US" smtClean="0"/>
              <a:t>‹#›</a:t>
            </a:fld>
            <a:endParaRPr kumimoji="1" lang="ja-JP" altLang="en-US"/>
          </a:p>
        </p:txBody>
      </p:sp>
    </p:spTree>
    <p:extLst>
      <p:ext uri="{BB962C8B-B14F-4D97-AF65-F5344CB8AC3E}">
        <p14:creationId xmlns:p14="http://schemas.microsoft.com/office/powerpoint/2010/main" val="4170294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C3E24017-287C-490E-96A9-DB02773BC15A}" type="datetime1">
              <a:rPr kumimoji="1" lang="ja-JP" altLang="en-US" smtClean="0"/>
              <a:t>2025/6/19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1436F38-A907-474F-816F-88A1AFBF5546}" type="slidenum">
              <a:rPr kumimoji="1" lang="ja-JP" altLang="en-US" smtClean="0"/>
              <a:t>‹#›</a:t>
            </a:fld>
            <a:endParaRPr kumimoji="1" lang="ja-JP" altLang="en-US"/>
          </a:p>
        </p:txBody>
      </p:sp>
    </p:spTree>
    <p:extLst>
      <p:ext uri="{BB962C8B-B14F-4D97-AF65-F5344CB8AC3E}">
        <p14:creationId xmlns:p14="http://schemas.microsoft.com/office/powerpoint/2010/main" val="78983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DE26AD-6B31-420E-87CB-7E4404C1AF03}" type="datetime1">
              <a:rPr kumimoji="1" lang="ja-JP" altLang="en-US" smtClean="0"/>
              <a:t>2025/6/19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1436F38-A907-474F-816F-88A1AFBF5546}" type="slidenum">
              <a:rPr kumimoji="1" lang="ja-JP" altLang="en-US" smtClean="0"/>
              <a:t>‹#›</a:t>
            </a:fld>
            <a:endParaRPr kumimoji="1" lang="ja-JP" altLang="en-US"/>
          </a:p>
        </p:txBody>
      </p:sp>
    </p:spTree>
    <p:extLst>
      <p:ext uri="{BB962C8B-B14F-4D97-AF65-F5344CB8AC3E}">
        <p14:creationId xmlns:p14="http://schemas.microsoft.com/office/powerpoint/2010/main" val="299964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4929EA9-EE9E-44A7-9CAC-194A7CA16BCA}" type="datetime1">
              <a:rPr kumimoji="1" lang="ja-JP" altLang="en-US" smtClean="0"/>
              <a:t>2025/6/19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1436F38-A907-474F-816F-88A1AFBF5546}" type="slidenum">
              <a:rPr kumimoji="1" lang="ja-JP" altLang="en-US" smtClean="0"/>
              <a:t>‹#›</a:t>
            </a:fld>
            <a:endParaRPr kumimoji="1" lang="ja-JP" altLang="en-US"/>
          </a:p>
        </p:txBody>
      </p:sp>
    </p:spTree>
    <p:extLst>
      <p:ext uri="{BB962C8B-B14F-4D97-AF65-F5344CB8AC3E}">
        <p14:creationId xmlns:p14="http://schemas.microsoft.com/office/powerpoint/2010/main" val="609164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22ED1A1-7B1C-4F44-AB69-BE978CEB6A0F}" type="datetime1">
              <a:rPr kumimoji="1" lang="ja-JP" altLang="en-US" smtClean="0"/>
              <a:t>2025/6/19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1436F38-A907-474F-816F-88A1AFBF5546}" type="slidenum">
              <a:rPr kumimoji="1" lang="ja-JP" altLang="en-US" smtClean="0"/>
              <a:t>‹#›</a:t>
            </a:fld>
            <a:endParaRPr kumimoji="1" lang="ja-JP" altLang="en-US"/>
          </a:p>
        </p:txBody>
      </p:sp>
    </p:spTree>
    <p:extLst>
      <p:ext uri="{BB962C8B-B14F-4D97-AF65-F5344CB8AC3E}">
        <p14:creationId xmlns:p14="http://schemas.microsoft.com/office/powerpoint/2010/main" val="133213106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A67944A-D2E5-49CC-A32E-5382FC97B818}" type="datetime1">
              <a:rPr kumimoji="1" lang="ja-JP" altLang="en-US" smtClean="0"/>
              <a:t>2025/6/19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1436F38-A907-474F-816F-88A1AFBF5546}" type="slidenum">
              <a:rPr kumimoji="1" lang="ja-JP" altLang="en-US" smtClean="0"/>
              <a:t>‹#›</a:t>
            </a:fld>
            <a:endParaRPr kumimoji="1" lang="ja-JP" altLang="en-US"/>
          </a:p>
        </p:txBody>
      </p:sp>
    </p:spTree>
    <p:extLst>
      <p:ext uri="{BB962C8B-B14F-4D97-AF65-F5344CB8AC3E}">
        <p14:creationId xmlns:p14="http://schemas.microsoft.com/office/powerpoint/2010/main" val="27046608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https://www.kyufu.mhlw.go.jp/kensaku/" TargetMode="External" Type="http://schemas.openxmlformats.org/officeDocument/2006/relationships/hyperlink"/><Relationship Id="rId3" Target="../media/image1.jpeg" Type="http://schemas.openxmlformats.org/officeDocument/2006/relationships/image"/><Relationship Id="rId4" Target="../media/image2.jpeg" Type="http://schemas.openxmlformats.org/officeDocument/2006/relationships/image"/><Relationship Id="rId5" Target="../media/image3.png" Type="http://schemas.openxmlformats.org/officeDocument/2006/relationships/image"/></Relationships>
</file>

<file path=ppt/slides/_rels/slide10.xml.rels><?xml version="1.0" encoding="UTF-8" standalone="yes"?><Relationships xmlns="http://schemas.openxmlformats.org/package/2006/relationships"><Relationship Id="rId1" Target="../activeX/activeX1.xml" Type="http://schemas.openxmlformats.org/officeDocument/2006/relationships/control"/><Relationship Id="rId2" Target="../activeX/activeX2.xml" Type="http://schemas.openxmlformats.org/officeDocument/2006/relationships/control"/><Relationship Id="rId3" Target="../slideLayouts/slideLayout2.xml" Type="http://schemas.openxmlformats.org/officeDocument/2006/relationships/slideLayout"/><Relationship Id="rId4" Target="https://www.mhlw.go.jp/content/001454386.pdf" TargetMode="External" Type="http://schemas.openxmlformats.org/officeDocument/2006/relationships/hyperlink"/><Relationship Id="rId5" Target="https://shinsei.e-gov.go.jp/" TargetMode="External" Type="http://schemas.openxmlformats.org/officeDocument/2006/relationships/hyperlink"/><Relationship Id="rId6" Target="https://www.hellowork.mhlw.go.jp/insurance/insurance_education.html" TargetMode="External" Type="http://schemas.openxmlformats.org/officeDocument/2006/relationships/hyperlink"/><Relationship Id="rId7" Target="../media/image8.png" Type="http://schemas.openxmlformats.org/officeDocument/2006/relationships/image"/><Relationship Id="rId8" Target="../media/image9.wmf" Type="http://schemas.openxmlformats.org/officeDocument/2006/relationships/image"/><Relationship Id="rId9" Target="../media/image10.wmf"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4.jpeg" Type="http://schemas.openxmlformats.org/officeDocument/2006/relationships/image"/><Relationship Id="rId3" Target="../media/image5.png" Type="http://schemas.openxmlformats.org/officeDocument/2006/relationships/image"/><Relationship Id="rId4" Target="../media/image6.jpeg" Type="http://schemas.openxmlformats.org/officeDocument/2006/relationships/image"/><Relationship Id="rId5" Target="../media/image7.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171C7800-B569-BDEC-A934-C76A67F72664}"/>
              </a:ext>
            </a:extLst>
          </p:cNvPr>
          <p:cNvGrpSpPr>
            <a:grpSpLocks/>
          </p:cNvGrpSpPr>
          <p:nvPr/>
        </p:nvGrpSpPr>
        <p:grpSpPr bwMode="auto">
          <a:xfrm>
            <a:off x="-228936" y="-205402"/>
            <a:ext cx="7314432" cy="475816"/>
            <a:chOff x="-397" y="-397"/>
            <a:chExt cx="12700" cy="794"/>
          </a:xfrm>
        </p:grpSpPr>
        <p:sp>
          <p:nvSpPr>
            <p:cNvPr id="5" name="AutoShape 3">
              <a:extLst>
                <a:ext uri="{FF2B5EF4-FFF2-40B4-BE49-F238E27FC236}">
                  <a16:creationId xmlns:a16="http://schemas.microsoft.com/office/drawing/2014/main" id="{3B09EA3F-5320-BC02-F2C4-9DAD518328CC}"/>
                </a:ext>
              </a:extLst>
            </p:cNvPr>
            <p:cNvSpPr>
              <a:spLocks noChangeArrowheads="1"/>
            </p:cNvSpPr>
            <p:nvPr/>
          </p:nvSpPr>
          <p:spPr bwMode="auto">
            <a:xfrm>
              <a:off x="-397" y="-397"/>
              <a:ext cx="1020" cy="794"/>
            </a:xfrm>
            <a:prstGeom prst="roundRect">
              <a:avLst>
                <a:gd name="adj" fmla="val 50000"/>
              </a:avLst>
            </a:prstGeom>
            <a:solidFill>
              <a:srgbClr val="009944"/>
            </a:solidFill>
            <a:ln w="9525">
              <a:noFill/>
              <a:round/>
              <a:headEnd/>
              <a:tailEnd/>
            </a:ln>
          </p:spPr>
          <p:txBody>
            <a:bodyPr vert="horz" wrap="square" lIns="70757" tIns="8467" rIns="70757" bIns="8467" numCol="1" anchor="t" anchorCtr="0" compatLnSpc="1">
              <a:prstTxWarp prst="textNoShape">
                <a:avLst/>
              </a:prstTxWarp>
            </a:bodyPr>
            <a:lstStyle/>
            <a:p>
              <a:endParaRPr lang="ja-JP" altLang="en-US" sz="1730">
                <a:latin typeface="BIZ UDPゴシック" panose="020B0400000000000000" pitchFamily="50" charset="-128"/>
                <a:ea typeface="BIZ UDPゴシック" panose="020B0400000000000000" pitchFamily="50" charset="-128"/>
              </a:endParaRPr>
            </a:p>
          </p:txBody>
        </p:sp>
        <p:sp>
          <p:nvSpPr>
            <p:cNvPr id="6" name="Oval 4">
              <a:extLst>
                <a:ext uri="{FF2B5EF4-FFF2-40B4-BE49-F238E27FC236}">
                  <a16:creationId xmlns:a16="http://schemas.microsoft.com/office/drawing/2014/main" id="{0E5924BF-1457-6D4E-16C3-7078B497FD5F}"/>
                </a:ext>
              </a:extLst>
            </p:cNvPr>
            <p:cNvSpPr>
              <a:spLocks noChangeArrowheads="1"/>
            </p:cNvSpPr>
            <p:nvPr/>
          </p:nvSpPr>
          <p:spPr bwMode="auto">
            <a:xfrm>
              <a:off x="624" y="-397"/>
              <a:ext cx="794" cy="794"/>
            </a:xfrm>
            <a:prstGeom prst="ellipse">
              <a:avLst/>
            </a:prstGeom>
            <a:solidFill>
              <a:srgbClr val="7030A0"/>
            </a:solidFill>
            <a:ln w="9525">
              <a:solidFill>
                <a:srgbClr val="7030A0"/>
              </a:solidFill>
              <a:round/>
              <a:headEnd/>
              <a:tailEnd/>
            </a:ln>
          </p:spPr>
          <p:txBody>
            <a:bodyPr vert="horz" wrap="square" lIns="70757" tIns="8467" rIns="70757" bIns="8467" numCol="1" anchor="t" anchorCtr="0" compatLnSpc="1">
              <a:prstTxWarp prst="textNoShape">
                <a:avLst/>
              </a:prstTxWarp>
            </a:bodyPr>
            <a:lstStyle/>
            <a:p>
              <a:endParaRPr lang="ja-JP" altLang="en-US" sz="1730">
                <a:latin typeface="BIZ UDPゴシック" panose="020B0400000000000000" pitchFamily="50" charset="-128"/>
                <a:ea typeface="BIZ UDPゴシック" panose="020B0400000000000000" pitchFamily="50" charset="-128"/>
              </a:endParaRPr>
            </a:p>
          </p:txBody>
        </p:sp>
        <p:sp>
          <p:nvSpPr>
            <p:cNvPr id="7" name="AutoShape 5">
              <a:extLst>
                <a:ext uri="{FF2B5EF4-FFF2-40B4-BE49-F238E27FC236}">
                  <a16:creationId xmlns:a16="http://schemas.microsoft.com/office/drawing/2014/main" id="{35F6FCB2-7AB0-EC8E-D1DC-4A35BCAD0957}"/>
                </a:ext>
              </a:extLst>
            </p:cNvPr>
            <p:cNvSpPr>
              <a:spLocks noChangeArrowheads="1"/>
            </p:cNvSpPr>
            <p:nvPr/>
          </p:nvSpPr>
          <p:spPr bwMode="auto">
            <a:xfrm>
              <a:off x="1418" y="-397"/>
              <a:ext cx="10885" cy="794"/>
            </a:xfrm>
            <a:prstGeom prst="roundRect">
              <a:avLst>
                <a:gd name="adj" fmla="val 50000"/>
              </a:avLst>
            </a:prstGeom>
            <a:solidFill>
              <a:srgbClr val="009944"/>
            </a:solidFill>
            <a:ln w="9525">
              <a:noFill/>
              <a:round/>
              <a:headEnd/>
              <a:tailEnd/>
            </a:ln>
          </p:spPr>
          <p:txBody>
            <a:bodyPr vert="horz" wrap="square" lIns="70757" tIns="8467" rIns="70757" bIns="8467" numCol="1" anchor="t" anchorCtr="0" compatLnSpc="1">
              <a:prstTxWarp prst="textNoShape">
                <a:avLst/>
              </a:prstTxWarp>
            </a:bodyPr>
            <a:lstStyle/>
            <a:p>
              <a:endParaRPr lang="ja-JP" altLang="en-US" sz="1730">
                <a:latin typeface="BIZ UDPゴシック" panose="020B0400000000000000" pitchFamily="50" charset="-128"/>
                <a:ea typeface="BIZ UDPゴシック" panose="020B0400000000000000" pitchFamily="50" charset="-128"/>
              </a:endParaRPr>
            </a:p>
          </p:txBody>
        </p:sp>
      </p:grpSp>
      <p:grpSp>
        <p:nvGrpSpPr>
          <p:cNvPr id="8" name="グループ化 7">
            <a:extLst>
              <a:ext uri="{FF2B5EF4-FFF2-40B4-BE49-F238E27FC236}">
                <a16:creationId xmlns:a16="http://schemas.microsoft.com/office/drawing/2014/main" id="{0009FB96-921F-F3CE-1A9B-8F94DABCCC9B}"/>
              </a:ext>
            </a:extLst>
          </p:cNvPr>
          <p:cNvGrpSpPr/>
          <p:nvPr/>
        </p:nvGrpSpPr>
        <p:grpSpPr>
          <a:xfrm>
            <a:off x="-395572" y="9576461"/>
            <a:ext cx="7314431" cy="474319"/>
            <a:chOff x="-436137" y="10125845"/>
            <a:chExt cx="8064500" cy="503238"/>
          </a:xfrm>
        </p:grpSpPr>
        <p:sp>
          <p:nvSpPr>
            <p:cNvPr id="9" name="AutoShape 7">
              <a:extLst>
                <a:ext uri="{FF2B5EF4-FFF2-40B4-BE49-F238E27FC236}">
                  <a16:creationId xmlns:a16="http://schemas.microsoft.com/office/drawing/2014/main" id="{DA0ADAE7-AD8F-5892-3819-0CB5644619E9}"/>
                </a:ext>
              </a:extLst>
            </p:cNvPr>
            <p:cNvSpPr>
              <a:spLocks noChangeArrowheads="1"/>
            </p:cNvSpPr>
            <p:nvPr/>
          </p:nvSpPr>
          <p:spPr bwMode="auto">
            <a:xfrm>
              <a:off x="-436137" y="10125845"/>
              <a:ext cx="6911975" cy="503238"/>
            </a:xfrm>
            <a:prstGeom prst="roundRect">
              <a:avLst>
                <a:gd name="adj" fmla="val 50000"/>
              </a:avLst>
            </a:prstGeom>
            <a:solidFill>
              <a:srgbClr val="009944"/>
            </a:solidFill>
            <a:ln w="9525">
              <a:noFill/>
              <a:round/>
              <a:headEnd/>
              <a:tailEnd/>
            </a:ln>
          </p:spPr>
          <p:txBody>
            <a:bodyPr vert="horz" wrap="square" lIns="70757" tIns="8467" rIns="70757" bIns="8467" numCol="1" anchor="t" anchorCtr="0" compatLnSpc="1">
              <a:prstTxWarp prst="textNoShape">
                <a:avLst/>
              </a:prstTxWarp>
            </a:bodyPr>
            <a:lstStyle/>
            <a:p>
              <a:endParaRPr lang="ja-JP" altLang="en-US" sz="1730">
                <a:latin typeface="BIZ UDPゴシック" panose="020B0400000000000000" pitchFamily="50" charset="-128"/>
                <a:ea typeface="BIZ UDPゴシック" panose="020B0400000000000000" pitchFamily="50" charset="-128"/>
              </a:endParaRPr>
            </a:p>
          </p:txBody>
        </p:sp>
        <p:sp>
          <p:nvSpPr>
            <p:cNvPr id="10" name="Oval 8">
              <a:extLst>
                <a:ext uri="{FF2B5EF4-FFF2-40B4-BE49-F238E27FC236}">
                  <a16:creationId xmlns:a16="http://schemas.microsoft.com/office/drawing/2014/main" id="{274DB504-2C55-242D-BAC7-5DE57089B144}"/>
                </a:ext>
              </a:extLst>
            </p:cNvPr>
            <p:cNvSpPr>
              <a:spLocks noChangeArrowheads="1"/>
            </p:cNvSpPr>
            <p:nvPr/>
          </p:nvSpPr>
          <p:spPr bwMode="auto">
            <a:xfrm>
              <a:off x="6477108" y="10125845"/>
              <a:ext cx="504190" cy="503238"/>
            </a:xfrm>
            <a:prstGeom prst="ellipse">
              <a:avLst/>
            </a:prstGeom>
            <a:solidFill>
              <a:srgbClr val="7030A0"/>
            </a:solidFill>
            <a:ln w="9525">
              <a:solidFill>
                <a:srgbClr val="7030A0"/>
              </a:solidFill>
              <a:round/>
              <a:headEnd/>
              <a:tailEnd/>
            </a:ln>
          </p:spPr>
          <p:txBody>
            <a:bodyPr vert="horz" wrap="square" lIns="70757" tIns="8467" rIns="70757" bIns="8467" numCol="1" anchor="t" anchorCtr="0" compatLnSpc="1">
              <a:prstTxWarp prst="textNoShape">
                <a:avLst/>
              </a:prstTxWarp>
            </a:bodyPr>
            <a:lstStyle/>
            <a:p>
              <a:endParaRPr lang="ja-JP" altLang="en-US" sz="1730">
                <a:latin typeface="BIZ UDPゴシック" panose="020B0400000000000000" pitchFamily="50" charset="-128"/>
                <a:ea typeface="BIZ UDPゴシック" panose="020B0400000000000000" pitchFamily="50" charset="-128"/>
              </a:endParaRPr>
            </a:p>
          </p:txBody>
        </p:sp>
        <p:sp>
          <p:nvSpPr>
            <p:cNvPr id="11" name="AutoShape 9">
              <a:extLst>
                <a:ext uri="{FF2B5EF4-FFF2-40B4-BE49-F238E27FC236}">
                  <a16:creationId xmlns:a16="http://schemas.microsoft.com/office/drawing/2014/main" id="{5FE6DC2B-D6BA-4F35-19D2-4305E89FBC50}"/>
                </a:ext>
              </a:extLst>
            </p:cNvPr>
            <p:cNvSpPr>
              <a:spLocks noChangeArrowheads="1"/>
            </p:cNvSpPr>
            <p:nvPr/>
          </p:nvSpPr>
          <p:spPr bwMode="auto">
            <a:xfrm>
              <a:off x="6980663" y="10125845"/>
              <a:ext cx="647700" cy="503238"/>
            </a:xfrm>
            <a:prstGeom prst="roundRect">
              <a:avLst>
                <a:gd name="adj" fmla="val 50000"/>
              </a:avLst>
            </a:prstGeom>
            <a:solidFill>
              <a:srgbClr val="009944"/>
            </a:solidFill>
            <a:ln w="9525">
              <a:noFill/>
              <a:round/>
              <a:headEnd/>
              <a:tailEnd/>
            </a:ln>
          </p:spPr>
          <p:txBody>
            <a:bodyPr vert="horz" wrap="square" lIns="70757" tIns="8467" rIns="70757" bIns="8467" numCol="1" anchor="t" anchorCtr="0" compatLnSpc="1">
              <a:prstTxWarp prst="textNoShape">
                <a:avLst/>
              </a:prstTxWarp>
            </a:bodyPr>
            <a:lstStyle/>
            <a:p>
              <a:endParaRPr lang="ja-JP" altLang="en-US" sz="1730">
                <a:latin typeface="BIZ UDPゴシック" panose="020B0400000000000000" pitchFamily="50" charset="-128"/>
                <a:ea typeface="BIZ UDPゴシック" panose="020B0400000000000000" pitchFamily="50" charset="-128"/>
              </a:endParaRPr>
            </a:p>
          </p:txBody>
        </p:sp>
      </p:grpSp>
      <p:sp>
        <p:nvSpPr>
          <p:cNvPr id="12" name="テキスト ボックス 11">
            <a:extLst>
              <a:ext uri="{FF2B5EF4-FFF2-40B4-BE49-F238E27FC236}">
                <a16:creationId xmlns:a16="http://schemas.microsoft.com/office/drawing/2014/main" id="{082603C8-B26E-77C3-1A7A-1FDD70BC5E2F}"/>
              </a:ext>
            </a:extLst>
          </p:cNvPr>
          <p:cNvSpPr txBox="1"/>
          <p:nvPr/>
        </p:nvSpPr>
        <p:spPr>
          <a:xfrm>
            <a:off x="176719" y="433511"/>
            <a:ext cx="4274096" cy="307777"/>
          </a:xfrm>
          <a:prstGeom prst="rect">
            <a:avLst/>
          </a:prstGeom>
          <a:noFill/>
        </p:spPr>
        <p:txBody>
          <a:bodyPr wrap="square" rtlCol="0">
            <a:spAutoFit/>
          </a:bodyPr>
          <a:lstStyle/>
          <a:p>
            <a:pPr defTabSz="870875">
              <a:defRPr/>
            </a:pPr>
            <a:r>
              <a:rPr lang="ja-JP" altLang="en-US" sz="1400">
                <a:solidFill>
                  <a:prstClr val="black"/>
                </a:solidFill>
                <a:latin typeface="BIZ UDPゴシック" panose="020B0400000000000000" pitchFamily="50" charset="-128"/>
                <a:ea typeface="BIZ UDPゴシック" panose="020B0400000000000000" pitchFamily="50" charset="-128"/>
              </a:rPr>
              <a:t>仕事のスキルアップ・資格取得をめざす皆さまへ</a:t>
            </a:r>
          </a:p>
        </p:txBody>
      </p:sp>
      <p:sp>
        <p:nvSpPr>
          <p:cNvPr id="13" name="正方形/長方形 12">
            <a:extLst>
              <a:ext uri="{FF2B5EF4-FFF2-40B4-BE49-F238E27FC236}">
                <a16:creationId xmlns:a16="http://schemas.microsoft.com/office/drawing/2014/main" id="{F3A437F1-FF71-F3E0-1C00-DD2955554CC3}"/>
              </a:ext>
            </a:extLst>
          </p:cNvPr>
          <p:cNvSpPr/>
          <p:nvPr/>
        </p:nvSpPr>
        <p:spPr>
          <a:xfrm>
            <a:off x="64793" y="741288"/>
            <a:ext cx="6742140" cy="668852"/>
          </a:xfrm>
          <a:prstGeom prst="rect">
            <a:avLst/>
          </a:prstGeom>
          <a:solidFill>
            <a:srgbClr val="EF3B72"/>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a:ln w="0"/>
                <a:solidFill>
                  <a:schemeClr val="bg1"/>
                </a:solidFill>
                <a:latin typeface="BIZ UDPゴシック" panose="020B0400000000000000" pitchFamily="50" charset="-128"/>
                <a:ea typeface="BIZ UDPゴシック" panose="020B0400000000000000" pitchFamily="50" charset="-128"/>
              </a:rPr>
              <a:t>専門実践教育訓練の「教育訓練給付金」のご案内</a:t>
            </a:r>
          </a:p>
        </p:txBody>
      </p:sp>
      <p:sp>
        <p:nvSpPr>
          <p:cNvPr id="14" name="テキスト ボックス 13">
            <a:extLst>
              <a:ext uri="{FF2B5EF4-FFF2-40B4-BE49-F238E27FC236}">
                <a16:creationId xmlns:a16="http://schemas.microsoft.com/office/drawing/2014/main" id="{79C310FB-B1FF-1E14-47AC-DDBD1DF01548}"/>
              </a:ext>
            </a:extLst>
          </p:cNvPr>
          <p:cNvSpPr txBox="1"/>
          <p:nvPr/>
        </p:nvSpPr>
        <p:spPr>
          <a:xfrm>
            <a:off x="-228935" y="1515572"/>
            <a:ext cx="7147794" cy="353943"/>
          </a:xfrm>
          <a:prstGeom prst="rect">
            <a:avLst/>
          </a:prstGeom>
          <a:noFill/>
        </p:spPr>
        <p:txBody>
          <a:bodyPr wrap="square" rtlCol="0">
            <a:spAutoFit/>
          </a:bodyPr>
          <a:lstStyle/>
          <a:p>
            <a:pPr algn="ctr"/>
            <a:r>
              <a:rPr kumimoji="1" lang="ja-JP" altLang="en-US" sz="1700" b="1">
                <a:solidFill>
                  <a:srgbClr val="EF3B72"/>
                </a:solidFill>
                <a:latin typeface="BIZ UDPゴシック" panose="020B0400000000000000" pitchFamily="50" charset="-128"/>
                <a:ea typeface="BIZ UDPゴシック" panose="020B0400000000000000" pitchFamily="50" charset="-128"/>
              </a:rPr>
              <a:t>「専門実践教育訓練給付金」と「教育訓練支援給付金」の申請手続き</a:t>
            </a:r>
          </a:p>
        </p:txBody>
      </p:sp>
      <p:sp>
        <p:nvSpPr>
          <p:cNvPr id="15" name="四角形: 角を丸くする 14">
            <a:extLst>
              <a:ext uri="{FF2B5EF4-FFF2-40B4-BE49-F238E27FC236}">
                <a16:creationId xmlns:a16="http://schemas.microsoft.com/office/drawing/2014/main" id="{FFC733E6-A55C-5FF1-97DE-D954E798B925}"/>
              </a:ext>
            </a:extLst>
          </p:cNvPr>
          <p:cNvSpPr/>
          <p:nvPr/>
        </p:nvSpPr>
        <p:spPr>
          <a:xfrm>
            <a:off x="57930" y="1974947"/>
            <a:ext cx="6742140" cy="353943"/>
          </a:xfrm>
          <a:prstGeom prst="roundRect">
            <a:avLst/>
          </a:prstGeom>
          <a:solidFill>
            <a:srgbClr val="FEF0F4"/>
          </a:solidFill>
          <a:ln>
            <a:solidFill>
              <a:srgbClr val="EF3B72"/>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a:solidFill>
                  <a:schemeClr val="tx1"/>
                </a:solidFill>
                <a:latin typeface="BIZ UDPゴシック" panose="020B0400000000000000" pitchFamily="50" charset="-128"/>
                <a:ea typeface="BIZ UDPゴシック" panose="020B0400000000000000" pitchFamily="50" charset="-128"/>
              </a:rPr>
              <a:t>専門実践教育訓練の「教育訓練給付金」とは</a:t>
            </a:r>
          </a:p>
        </p:txBody>
      </p:sp>
      <p:sp>
        <p:nvSpPr>
          <p:cNvPr id="17" name="テキスト ボックス 16">
            <a:extLst>
              <a:ext uri="{FF2B5EF4-FFF2-40B4-BE49-F238E27FC236}">
                <a16:creationId xmlns:a16="http://schemas.microsoft.com/office/drawing/2014/main" id="{F6D8A41A-16BE-C16F-5EEB-2F970DBCE5CF}"/>
              </a:ext>
            </a:extLst>
          </p:cNvPr>
          <p:cNvSpPr txBox="1"/>
          <p:nvPr/>
        </p:nvSpPr>
        <p:spPr>
          <a:xfrm>
            <a:off x="57930" y="2368216"/>
            <a:ext cx="6800070" cy="1107996"/>
          </a:xfrm>
          <a:prstGeom prst="rect">
            <a:avLst/>
          </a:prstGeom>
          <a:noFill/>
        </p:spPr>
        <p:txBody>
          <a:bodyPr wrap="square" rtlCol="0">
            <a:spAutoFit/>
          </a:bodyPr>
          <a:lstStyle/>
          <a:p>
            <a:r>
              <a:rPr kumimoji="1" lang="ja-JP" altLang="en-US" sz="1100">
                <a:latin typeface="BIZ UDPゴシック" panose="020B0400000000000000" pitchFamily="50" charset="-128"/>
                <a:ea typeface="BIZ UDPゴシック" panose="020B0400000000000000" pitchFamily="50" charset="-128"/>
              </a:rPr>
              <a:t>　働く人の主体的で中長期的なキャリア形成を支援し、雇用の安定と再就職の促進を図る雇用保険の給付制度です。</a:t>
            </a:r>
            <a:endParaRPr kumimoji="1" lang="en-US" altLang="ja-JP" sz="1100">
              <a:latin typeface="BIZ UDPゴシック" panose="020B0400000000000000" pitchFamily="50" charset="-128"/>
              <a:ea typeface="BIZ UDPゴシック" panose="020B0400000000000000" pitchFamily="50" charset="-128"/>
            </a:endParaRPr>
          </a:p>
          <a:p>
            <a:r>
              <a:rPr kumimoji="1" lang="ja-JP" altLang="en-US" sz="1100">
                <a:latin typeface="BIZ UDPゴシック" panose="020B0400000000000000" pitchFamily="50" charset="-128"/>
                <a:ea typeface="BIZ UDPゴシック" panose="020B0400000000000000" pitchFamily="50" charset="-128"/>
              </a:rPr>
              <a:t>　一定の条件を満たす雇用保険の被保険者（</a:t>
            </a:r>
            <a:r>
              <a:rPr kumimoji="1" lang="en-US" altLang="ja-JP" sz="1100">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）（在職者）または被保険者であった方（離職者）が、厚生労働大臣の指定する</a:t>
            </a:r>
            <a:r>
              <a:rPr kumimoji="1" lang="ja-JP" altLang="en-US" sz="1100" b="1" u="sng">
                <a:latin typeface="BIZ UDPゴシック" panose="020B0400000000000000" pitchFamily="50" charset="-128"/>
                <a:ea typeface="BIZ UDPゴシック" panose="020B0400000000000000" pitchFamily="50" charset="-128"/>
              </a:rPr>
              <a:t>専門実践教育訓練</a:t>
            </a:r>
            <a:r>
              <a:rPr kumimoji="1" lang="ja-JP" altLang="en-US" sz="1100">
                <a:latin typeface="BIZ UDPゴシック" panose="020B0400000000000000" pitchFamily="50" charset="-128"/>
                <a:ea typeface="BIZ UDPゴシック" panose="020B0400000000000000" pitchFamily="50" charset="-128"/>
              </a:rPr>
              <a:t>を受講し修了した場合、ご自身で教育訓練実施者に支払った教育訓練経費の一定の割合額（上限あり）をハローワークから支給します。</a:t>
            </a:r>
            <a:endParaRPr kumimoji="1" lang="en-US" altLang="ja-JP" sz="1100">
              <a:latin typeface="BIZ UDPゴシック" panose="020B0400000000000000" pitchFamily="50" charset="-128"/>
              <a:ea typeface="BIZ UDPゴシック" panose="020B0400000000000000" pitchFamily="50" charset="-128"/>
            </a:endParaRPr>
          </a:p>
          <a:p>
            <a:pPr marL="265113" indent="-265113"/>
            <a:r>
              <a:rPr kumimoji="1" lang="ja-JP" altLang="en-US" sz="1100">
                <a:latin typeface="BIZ UDPゴシック" panose="020B0400000000000000" pitchFamily="50" charset="-128"/>
                <a:ea typeface="BIZ UDPゴシック" panose="020B0400000000000000" pitchFamily="50" charset="-128"/>
              </a:rPr>
              <a:t>　</a:t>
            </a:r>
            <a:r>
              <a:rPr kumimoji="1" lang="en-US" altLang="ja-JP" sz="1100">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　このパンフレットにおいて「被保険者」とは、雇用保険の一般被保険者及び高年齢被保険者をいいます。</a:t>
            </a:r>
          </a:p>
        </p:txBody>
      </p:sp>
      <p:sp>
        <p:nvSpPr>
          <p:cNvPr id="18" name="四角形: 角を丸くする 17">
            <a:extLst>
              <a:ext uri="{FF2B5EF4-FFF2-40B4-BE49-F238E27FC236}">
                <a16:creationId xmlns:a16="http://schemas.microsoft.com/office/drawing/2014/main" id="{0BD2023F-1D01-EA20-76C5-2ADEE0073FAF}"/>
              </a:ext>
            </a:extLst>
          </p:cNvPr>
          <p:cNvSpPr/>
          <p:nvPr/>
        </p:nvSpPr>
        <p:spPr>
          <a:xfrm>
            <a:off x="64793" y="3655727"/>
            <a:ext cx="6742140" cy="353943"/>
          </a:xfrm>
          <a:prstGeom prst="roundRect">
            <a:avLst/>
          </a:prstGeom>
          <a:solidFill>
            <a:srgbClr val="FEF0F4"/>
          </a:solidFill>
          <a:ln>
            <a:solidFill>
              <a:srgbClr val="EF3B72"/>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a:solidFill>
                  <a:schemeClr val="tx1"/>
                </a:solidFill>
                <a:latin typeface="BIZ UDPゴシック" panose="020B0400000000000000" pitchFamily="50" charset="-128"/>
                <a:ea typeface="BIZ UDPゴシック" panose="020B0400000000000000" pitchFamily="50" charset="-128"/>
              </a:rPr>
              <a:t>専門実践教育訓練の「教育訓練支援給付金」とは</a:t>
            </a:r>
          </a:p>
        </p:txBody>
      </p:sp>
      <p:sp>
        <p:nvSpPr>
          <p:cNvPr id="19" name="テキスト ボックス 18">
            <a:extLst>
              <a:ext uri="{FF2B5EF4-FFF2-40B4-BE49-F238E27FC236}">
                <a16:creationId xmlns:a16="http://schemas.microsoft.com/office/drawing/2014/main" id="{7FCC1B14-6600-57B8-A759-FDCE9D23F354}"/>
              </a:ext>
            </a:extLst>
          </p:cNvPr>
          <p:cNvSpPr txBox="1"/>
          <p:nvPr/>
        </p:nvSpPr>
        <p:spPr>
          <a:xfrm>
            <a:off x="176719" y="4089636"/>
            <a:ext cx="6532554" cy="1954381"/>
          </a:xfrm>
          <a:prstGeom prst="rect">
            <a:avLst/>
          </a:prstGeom>
          <a:noFill/>
        </p:spPr>
        <p:txBody>
          <a:bodyPr wrap="square" rtlCol="0">
            <a:spAutoFit/>
          </a:bodyPr>
          <a:lstStyle/>
          <a:p>
            <a:r>
              <a:rPr kumimoji="1" lang="ja-JP" altLang="en-US" sz="1100">
                <a:latin typeface="BIZ UDPゴシック" panose="020B0400000000000000" pitchFamily="50" charset="-128"/>
                <a:ea typeface="BIZ UDPゴシック" panose="020B0400000000000000" pitchFamily="50" charset="-128"/>
              </a:rPr>
              <a:t>　専門実践教育訓練の教育訓練給付金を受給される方のうち、昼間通学制の専門実践教育訓練を受講しているなど、一定の要件を満たした方が失業状態にある場合に、訓練受講をさらに支援するため、雇用保険の基本手当の日額の６</a:t>
            </a:r>
            <a:r>
              <a:rPr kumimoji="1" lang="en-US" altLang="ja-JP" sz="1100">
                <a:latin typeface="BIZ UDPゴシック" panose="020B0400000000000000" pitchFamily="50" charset="-128"/>
                <a:ea typeface="BIZ UDPゴシック" panose="020B0400000000000000" pitchFamily="50" charset="-128"/>
              </a:rPr>
              <a:t>0</a:t>
            </a:r>
            <a:r>
              <a:rPr kumimoji="1" lang="ja-JP" altLang="en-US" sz="1100">
                <a:latin typeface="BIZ UDPゴシック" panose="020B0400000000000000" pitchFamily="50" charset="-128"/>
                <a:ea typeface="BIZ UDPゴシック" panose="020B0400000000000000" pitchFamily="50" charset="-128"/>
              </a:rPr>
              <a:t>％に相当する額（</a:t>
            </a:r>
            <a:r>
              <a:rPr kumimoji="1" lang="en-US" altLang="ja-JP" sz="1100">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）をハローワークから支給する制度です。</a:t>
            </a:r>
            <a:endParaRPr kumimoji="1" lang="en-US" altLang="ja-JP" sz="1100">
              <a:latin typeface="BIZ UDPゴシック" panose="020B0400000000000000" pitchFamily="50" charset="-128"/>
              <a:ea typeface="BIZ UDPゴシック" panose="020B0400000000000000" pitchFamily="50" charset="-128"/>
            </a:endParaRPr>
          </a:p>
          <a:p>
            <a:pPr marL="263525" indent="-263525"/>
            <a:r>
              <a:rPr kumimoji="1" lang="ja-JP" altLang="en-US" sz="1100">
                <a:latin typeface="BIZ UDPゴシック" panose="020B0400000000000000" pitchFamily="50" charset="-128"/>
                <a:ea typeface="BIZ UDPゴシック" panose="020B0400000000000000" pitchFamily="50" charset="-128"/>
              </a:rPr>
              <a:t>　</a:t>
            </a:r>
            <a:r>
              <a:rPr kumimoji="1" lang="en-US" altLang="ja-JP" sz="1100">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　令和７年３月３１日以前に受講を開始する場合の教育訓練支援給付金は、雇用保険の基本手当の日額の８</a:t>
            </a:r>
            <a:r>
              <a:rPr kumimoji="1" lang="en-US" altLang="ja-JP" sz="1100">
                <a:latin typeface="BIZ UDPゴシック" panose="020B0400000000000000" pitchFamily="50" charset="-128"/>
                <a:ea typeface="BIZ UDPゴシック" panose="020B0400000000000000" pitchFamily="50" charset="-128"/>
              </a:rPr>
              <a:t>0</a:t>
            </a:r>
            <a:r>
              <a:rPr kumimoji="1" lang="ja-JP" altLang="en-US" sz="1100">
                <a:latin typeface="BIZ UDPゴシック" panose="020B0400000000000000" pitchFamily="50" charset="-128"/>
                <a:ea typeface="BIZ UDPゴシック" panose="020B0400000000000000" pitchFamily="50" charset="-128"/>
              </a:rPr>
              <a:t>％に相当する額になります。</a:t>
            </a:r>
            <a:endParaRPr kumimoji="1" lang="en-US" altLang="ja-JP" sz="1100">
              <a:latin typeface="BIZ UDPゴシック" panose="020B0400000000000000" pitchFamily="50" charset="-128"/>
              <a:ea typeface="BIZ UDPゴシック" panose="020B0400000000000000" pitchFamily="50" charset="-128"/>
            </a:endParaRPr>
          </a:p>
          <a:p>
            <a:pPr marL="263525" indent="-263525"/>
            <a:endParaRPr kumimoji="1" lang="en-US" altLang="ja-JP" sz="1100">
              <a:latin typeface="BIZ UDPゴシック" panose="020B0400000000000000" pitchFamily="50" charset="-128"/>
              <a:ea typeface="BIZ UDPゴシック" panose="020B0400000000000000" pitchFamily="50" charset="-128"/>
            </a:endParaRPr>
          </a:p>
          <a:p>
            <a:r>
              <a:rPr kumimoji="1" lang="ja-JP" altLang="en-US" sz="1100">
                <a:latin typeface="BIZ UDPゴシック" panose="020B0400000000000000" pitchFamily="50" charset="-128"/>
                <a:ea typeface="BIZ UDPゴシック" panose="020B0400000000000000" pitchFamily="50" charset="-128"/>
              </a:rPr>
              <a:t>　専門実践教育訓練では、業務独占資格・名称独占資格の取得を訓練目標とする講座、専門学校の職業実践専門課程、専門職大学院など、中長期的なキャリア形成を支援する講座を厚生労働大臣が指定しています（６ページ参照）。</a:t>
            </a:r>
            <a:endParaRPr kumimoji="1" lang="en-US" altLang="ja-JP" sz="1100">
              <a:latin typeface="BIZ UDPゴシック" panose="020B0400000000000000" pitchFamily="50" charset="-128"/>
              <a:ea typeface="BIZ UDPゴシック" panose="020B0400000000000000" pitchFamily="50" charset="-128"/>
            </a:endParaRPr>
          </a:p>
          <a:p>
            <a:r>
              <a:rPr kumimoji="1" lang="ja-JP" altLang="en-US" sz="1100">
                <a:latin typeface="BIZ UDPゴシック" panose="020B0400000000000000" pitchFamily="50" charset="-128"/>
                <a:ea typeface="BIZ UDPゴシック" panose="020B0400000000000000" pitchFamily="50" charset="-128"/>
              </a:rPr>
              <a:t>　指定講座はインターネットの教育訓練給付制度 厚生労働大臣指定教育訓練講座検索システム（</a:t>
            </a:r>
            <a:r>
              <a:rPr kumimoji="1" lang="en-US" altLang="ja-JP" sz="1100">
                <a:latin typeface="BIZ UDPゴシック" panose="020B0400000000000000" pitchFamily="50" charset="-128"/>
                <a:ea typeface="BIZ UDPゴシック" panose="020B0400000000000000" pitchFamily="50" charset="-128"/>
                <a:hlinkClick r:id="rId2"/>
              </a:rPr>
              <a:t>https://www.kyufu.mhlw.go.jp/kensaku/</a:t>
            </a:r>
            <a:r>
              <a:rPr kumimoji="1" lang="ja-JP" altLang="en-US" sz="1100">
                <a:latin typeface="BIZ UDPゴシック" panose="020B0400000000000000" pitchFamily="50" charset="-128"/>
                <a:ea typeface="BIZ UDPゴシック" panose="020B0400000000000000" pitchFamily="50" charset="-128"/>
              </a:rPr>
              <a:t>）でもご覧になれます。</a:t>
            </a:r>
            <a:endParaRPr kumimoji="1" lang="en-US" altLang="ja-JP" sz="1100">
              <a:latin typeface="BIZ UDPゴシック" panose="020B0400000000000000" pitchFamily="50" charset="-128"/>
              <a:ea typeface="BIZ UDPゴシック" panose="020B0400000000000000" pitchFamily="50" charset="-128"/>
            </a:endParaRPr>
          </a:p>
        </p:txBody>
      </p:sp>
      <p:pic>
        <p:nvPicPr>
          <p:cNvPr id="20" name="図 19">
            <a:extLst>
              <a:ext uri="{FF2B5EF4-FFF2-40B4-BE49-F238E27FC236}">
                <a16:creationId xmlns:a16="http://schemas.microsoft.com/office/drawing/2014/main" id="{F78DFD73-4311-8FE9-973E-E760C81CED60}"/>
              </a:ext>
            </a:extLst>
          </p:cNvPr>
          <p:cNvPicPr>
            <a:picLocks noChangeAspect="1"/>
          </p:cNvPicPr>
          <p:nvPr/>
        </p:nvPicPr>
        <p:blipFill>
          <a:blip r:embed="rId3"/>
          <a:stretch>
            <a:fillRect/>
          </a:stretch>
        </p:blipFill>
        <p:spPr>
          <a:xfrm>
            <a:off x="4467146" y="6071718"/>
            <a:ext cx="2157984" cy="384048"/>
          </a:xfrm>
          <a:prstGeom prst="rect">
            <a:avLst/>
          </a:prstGeom>
        </p:spPr>
      </p:pic>
      <p:pic>
        <p:nvPicPr>
          <p:cNvPr id="22" name="図 21">
            <a:extLst>
              <a:ext uri="{FF2B5EF4-FFF2-40B4-BE49-F238E27FC236}">
                <a16:creationId xmlns:a16="http://schemas.microsoft.com/office/drawing/2014/main" id="{00000000-0008-0000-0000-0000E1120000}"/>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72226" y="8870706"/>
            <a:ext cx="457296" cy="448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テキスト ボックス 22">
            <a:extLst>
              <a:ext uri="{FF2B5EF4-FFF2-40B4-BE49-F238E27FC236}">
                <a16:creationId xmlns:a16="http://schemas.microsoft.com/office/drawing/2014/main" id="{14768B7A-21D3-D5E9-D05F-4811C9CD50A0}"/>
              </a:ext>
            </a:extLst>
          </p:cNvPr>
          <p:cNvSpPr txBox="1"/>
          <p:nvPr/>
        </p:nvSpPr>
        <p:spPr>
          <a:xfrm>
            <a:off x="1302015" y="8941808"/>
            <a:ext cx="4501553" cy="369332"/>
          </a:xfrm>
          <a:prstGeom prst="rect">
            <a:avLst/>
          </a:prstGeom>
          <a:noFill/>
        </p:spPr>
        <p:txBody>
          <a:bodyPr wrap="none" rtlCol="0">
            <a:spAutoFit/>
          </a:bodyPr>
          <a:lstStyle/>
          <a:p>
            <a:r>
              <a:rPr kumimoji="1" lang="ja-JP" altLang="en-US">
                <a:latin typeface="BIZ UDPゴシック" panose="020B0400000000000000" pitchFamily="50" charset="-128"/>
                <a:ea typeface="BIZ UDPゴシック" panose="020B0400000000000000" pitchFamily="50" charset="-128"/>
              </a:rPr>
              <a:t>厚生労働省・都道府県労働局・ハローワーク</a:t>
            </a:r>
          </a:p>
        </p:txBody>
      </p:sp>
      <p:sp>
        <p:nvSpPr>
          <p:cNvPr id="24" name="テキスト ボックス 23">
            <a:extLst>
              <a:ext uri="{FF2B5EF4-FFF2-40B4-BE49-F238E27FC236}">
                <a16:creationId xmlns:a16="http://schemas.microsoft.com/office/drawing/2014/main" id="{7801DFF7-B752-508B-8DF6-93482DB396A7}"/>
              </a:ext>
            </a:extLst>
          </p:cNvPr>
          <p:cNvSpPr txBox="1"/>
          <p:nvPr/>
        </p:nvSpPr>
        <p:spPr>
          <a:xfrm>
            <a:off x="5561446" y="9290721"/>
            <a:ext cx="1354858" cy="261610"/>
          </a:xfrm>
          <a:prstGeom prst="rect">
            <a:avLst/>
          </a:prstGeom>
          <a:noFill/>
        </p:spPr>
        <p:txBody>
          <a:bodyPr wrap="none" rtlCol="0">
            <a:spAutoFit/>
          </a:bodyPr>
          <a:lstStyle/>
          <a:p>
            <a:r>
              <a:rPr kumimoji="1" lang="en-US" altLang="ja-JP" sz="1100" dirty="0">
                <a:latin typeface="BIZ UDPゴシック" panose="020B0400000000000000" pitchFamily="50" charset="-128"/>
                <a:ea typeface="BIZ UDPゴシック" panose="020B0400000000000000" pitchFamily="50" charset="-128"/>
              </a:rPr>
              <a:t>PL070801</a:t>
            </a:r>
            <a:r>
              <a:rPr kumimoji="1" lang="ja-JP" altLang="en-US" sz="1100" dirty="0">
                <a:latin typeface="BIZ UDPゴシック" panose="020B0400000000000000" pitchFamily="50" charset="-128"/>
                <a:ea typeface="BIZ UDPゴシック" panose="020B0400000000000000" pitchFamily="50" charset="-128"/>
              </a:rPr>
              <a:t>保</a:t>
            </a:r>
            <a:r>
              <a:rPr kumimoji="1" lang="en-US" altLang="ja-JP" sz="1100" dirty="0">
                <a:latin typeface="BIZ UDPゴシック" panose="020B0400000000000000" pitchFamily="50" charset="-128"/>
                <a:ea typeface="BIZ UDPゴシック" panose="020B0400000000000000" pitchFamily="50" charset="-128"/>
              </a:rPr>
              <a:t>02</a:t>
            </a:r>
            <a:endParaRPr kumimoji="1" lang="ja-JP" altLang="en-US" sz="1100" dirty="0">
              <a:latin typeface="BIZ UDPゴシック" panose="020B0400000000000000" pitchFamily="50" charset="-128"/>
              <a:ea typeface="BIZ UDPゴシック" panose="020B0400000000000000" pitchFamily="50" charset="-128"/>
            </a:endParaRPr>
          </a:p>
        </p:txBody>
      </p:sp>
      <p:sp>
        <p:nvSpPr>
          <p:cNvPr id="2" name="正方形/長方形 1">
            <a:extLst>
              <a:ext uri="{FF2B5EF4-FFF2-40B4-BE49-F238E27FC236}">
                <a16:creationId xmlns:a16="http://schemas.microsoft.com/office/drawing/2014/main" id="{5CD1D990-91FB-0557-69D0-7F70C316F544}"/>
              </a:ext>
            </a:extLst>
          </p:cNvPr>
          <p:cNvSpPr/>
          <p:nvPr/>
        </p:nvSpPr>
        <p:spPr>
          <a:xfrm>
            <a:off x="162723" y="6719865"/>
            <a:ext cx="6532554" cy="2130293"/>
          </a:xfrm>
          <a:prstGeom prst="rect">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200">
              <a:solidFill>
                <a:schemeClr val="tx1"/>
              </a:solidFill>
              <a:latin typeface="BIZ UDPゴシック" panose="020B0400000000000000" pitchFamily="50" charset="-128"/>
              <a:ea typeface="BIZ UDPゴシック" panose="020B0400000000000000" pitchFamily="50" charset="-128"/>
            </a:endParaRPr>
          </a:p>
          <a:p>
            <a:r>
              <a:rPr kumimoji="1" lang="ja-JP" altLang="en-US" sz="1200">
                <a:solidFill>
                  <a:schemeClr val="tx1"/>
                </a:solidFill>
                <a:latin typeface="BIZ UDPゴシック" panose="020B0400000000000000" pitchFamily="50" charset="-128"/>
                <a:ea typeface="BIZ UDPゴシック" panose="020B0400000000000000" pitchFamily="50" charset="-128"/>
              </a:rPr>
              <a:t>　</a:t>
            </a:r>
            <a:r>
              <a:rPr kumimoji="1" lang="ja-JP" altLang="en-US" sz="1100">
                <a:solidFill>
                  <a:schemeClr val="tx1"/>
                </a:solidFill>
                <a:latin typeface="BIZ UDPゴシック" panose="020B0400000000000000" pitchFamily="50" charset="-128"/>
                <a:ea typeface="BIZ UDPゴシック" panose="020B0400000000000000" pitchFamily="50" charset="-128"/>
              </a:rPr>
              <a:t>支給申請は正しく行ってください。偽りその他不正の行為によって教育訓練給付金や教育訓練支援給付金の支給を受けた場合または受けようとした場合、教育訓練給付金や教育訓練支援給付金を受けることができなくなります。また、</a:t>
            </a:r>
            <a:r>
              <a:rPr kumimoji="1" lang="ja-JP" altLang="en-US" sz="1100" u="sng">
                <a:solidFill>
                  <a:srgbClr val="FF0000"/>
                </a:solidFill>
                <a:latin typeface="BIZ UDPゴシック" panose="020B0400000000000000" pitchFamily="50" charset="-128"/>
                <a:ea typeface="BIZ UDPゴシック" panose="020B0400000000000000" pitchFamily="50" charset="-128"/>
              </a:rPr>
              <a:t>不正に受給した金額の返還</a:t>
            </a:r>
            <a:r>
              <a:rPr kumimoji="1" lang="ja-JP" altLang="en-US" sz="1100">
                <a:solidFill>
                  <a:schemeClr val="tx1"/>
                </a:solidFill>
                <a:latin typeface="BIZ UDPゴシック" panose="020B0400000000000000" pitchFamily="50" charset="-128"/>
                <a:ea typeface="BIZ UDPゴシック" panose="020B0400000000000000" pitchFamily="50" charset="-128"/>
              </a:rPr>
              <a:t>と</a:t>
            </a:r>
            <a:r>
              <a:rPr kumimoji="1" lang="ja-JP" altLang="en-US" sz="1100" u="sng">
                <a:solidFill>
                  <a:srgbClr val="FF0000"/>
                </a:solidFill>
                <a:latin typeface="BIZ UDPゴシック" panose="020B0400000000000000" pitchFamily="50" charset="-128"/>
                <a:ea typeface="BIZ UDPゴシック" panose="020B0400000000000000" pitchFamily="50" charset="-128"/>
              </a:rPr>
              <a:t>返還額の２倍の金額の納付</a:t>
            </a:r>
            <a:r>
              <a:rPr kumimoji="1" lang="ja-JP" altLang="en-US" sz="1100">
                <a:solidFill>
                  <a:schemeClr val="tx1"/>
                </a:solidFill>
                <a:latin typeface="BIZ UDPゴシック" panose="020B0400000000000000" pitchFamily="50" charset="-128"/>
                <a:ea typeface="BIZ UDPゴシック" panose="020B0400000000000000" pitchFamily="50" charset="-128"/>
              </a:rPr>
              <a:t>を命じられ、</a:t>
            </a:r>
            <a:r>
              <a:rPr kumimoji="1" lang="ja-JP" altLang="en-US" sz="1100" u="sng">
                <a:solidFill>
                  <a:srgbClr val="FF0000"/>
                </a:solidFill>
                <a:latin typeface="BIZ UDPゴシック" panose="020B0400000000000000" pitchFamily="50" charset="-128"/>
                <a:ea typeface="BIZ UDPゴシック" panose="020B0400000000000000" pitchFamily="50" charset="-128"/>
              </a:rPr>
              <a:t>詐欺罪</a:t>
            </a:r>
            <a:r>
              <a:rPr kumimoji="1" lang="ja-JP" altLang="en-US" sz="1100">
                <a:solidFill>
                  <a:schemeClr val="tx1"/>
                </a:solidFill>
                <a:latin typeface="BIZ UDPゴシック" panose="020B0400000000000000" pitchFamily="50" charset="-128"/>
                <a:ea typeface="BIZ UDPゴシック" panose="020B0400000000000000" pitchFamily="50" charset="-128"/>
              </a:rPr>
              <a:t>として</a:t>
            </a:r>
            <a:r>
              <a:rPr kumimoji="1" lang="ja-JP" altLang="en-US" sz="1100" u="sng">
                <a:solidFill>
                  <a:srgbClr val="FF0000"/>
                </a:solidFill>
                <a:latin typeface="BIZ UDPゴシック" panose="020B0400000000000000" pitchFamily="50" charset="-128"/>
                <a:ea typeface="BIZ UDPゴシック" panose="020B0400000000000000" pitchFamily="50" charset="-128"/>
              </a:rPr>
              <a:t>刑罰に処せられる</a:t>
            </a:r>
            <a:r>
              <a:rPr kumimoji="1" lang="ja-JP" altLang="en-US" sz="1100">
                <a:solidFill>
                  <a:schemeClr val="tx1"/>
                </a:solidFill>
                <a:latin typeface="BIZ UDPゴシック" panose="020B0400000000000000" pitchFamily="50" charset="-128"/>
                <a:ea typeface="BIZ UDPゴシック" panose="020B0400000000000000" pitchFamily="50" charset="-128"/>
              </a:rPr>
              <a:t>ことがあります。なお、不正の行為があるにもかかわらず、教育訓練給付金や教育訓練支援給付金の支給申請に関するハローワークの</a:t>
            </a:r>
            <a:r>
              <a:rPr kumimoji="1" lang="ja-JP" altLang="en-US" sz="1100" u="sng">
                <a:solidFill>
                  <a:srgbClr val="FF0000"/>
                </a:solidFill>
                <a:latin typeface="BIZ UDPゴシック" panose="020B0400000000000000" pitchFamily="50" charset="-128"/>
                <a:ea typeface="BIZ UDPゴシック" panose="020B0400000000000000" pitchFamily="50" charset="-128"/>
              </a:rPr>
              <a:t>調査・質問に対し虚偽の陳述をした場合は、納付命令の対象</a:t>
            </a:r>
            <a:r>
              <a:rPr kumimoji="1" lang="ja-JP" altLang="en-US" sz="1100">
                <a:solidFill>
                  <a:schemeClr val="tx1"/>
                </a:solidFill>
                <a:latin typeface="BIZ UDPゴシック" panose="020B0400000000000000" pitchFamily="50" charset="-128"/>
                <a:ea typeface="BIZ UDPゴシック" panose="020B0400000000000000" pitchFamily="50" charset="-128"/>
              </a:rPr>
              <a:t>になることがあります。</a:t>
            </a:r>
            <a:endParaRPr kumimoji="1" lang="en-US" altLang="ja-JP" sz="1100">
              <a:solidFill>
                <a:schemeClr val="tx1"/>
              </a:solidFill>
              <a:latin typeface="BIZ UDPゴシック" panose="020B0400000000000000" pitchFamily="50" charset="-128"/>
              <a:ea typeface="BIZ UDPゴシック" panose="020B0400000000000000" pitchFamily="50" charset="-128"/>
            </a:endParaRPr>
          </a:p>
          <a:p>
            <a:r>
              <a:rPr kumimoji="1" lang="ja-JP" altLang="en-US" sz="1100">
                <a:solidFill>
                  <a:schemeClr val="tx1"/>
                </a:solidFill>
                <a:latin typeface="BIZ UDPゴシック" panose="020B0400000000000000" pitchFamily="50" charset="-128"/>
                <a:ea typeface="BIZ UDPゴシック" panose="020B0400000000000000" pitchFamily="50" charset="-128"/>
              </a:rPr>
              <a:t>　不正受給をした場合、受講開始日前の被保険者であった期間は、なかったものとみなされるので、以後一定期間は、他の教育訓練の受講についても教育訓練給付金や教育訓練支援給付金を受けることができなくなります。</a:t>
            </a:r>
            <a:endParaRPr kumimoji="1" lang="en-US" altLang="ja-JP" sz="1100">
              <a:solidFill>
                <a:schemeClr val="tx1"/>
              </a:solidFill>
              <a:latin typeface="BIZ UDPゴシック" panose="020B0400000000000000" pitchFamily="50" charset="-128"/>
              <a:ea typeface="BIZ UDPゴシック" panose="020B0400000000000000" pitchFamily="50" charset="-128"/>
            </a:endParaRPr>
          </a:p>
          <a:p>
            <a:r>
              <a:rPr kumimoji="1" lang="ja-JP" altLang="en-US" sz="1100">
                <a:solidFill>
                  <a:schemeClr val="tx1"/>
                </a:solidFill>
                <a:latin typeface="BIZ UDPゴシック" panose="020B0400000000000000" pitchFamily="50" charset="-128"/>
                <a:ea typeface="BIZ UDPゴシック" panose="020B0400000000000000" pitchFamily="50" charset="-128"/>
              </a:rPr>
              <a:t>　教育訓練講座の運営等について不審な事案を発見した場合は、最寄りのハローワークに通報・ご相談ください。</a:t>
            </a:r>
          </a:p>
        </p:txBody>
      </p:sp>
      <p:sp>
        <p:nvSpPr>
          <p:cNvPr id="3" name="四角形: 角を丸くする 2">
            <a:extLst>
              <a:ext uri="{FF2B5EF4-FFF2-40B4-BE49-F238E27FC236}">
                <a16:creationId xmlns:a16="http://schemas.microsoft.com/office/drawing/2014/main" id="{64FDAE61-797F-5FF5-1E0F-8B8712AA0496}"/>
              </a:ext>
            </a:extLst>
          </p:cNvPr>
          <p:cNvSpPr/>
          <p:nvPr/>
        </p:nvSpPr>
        <p:spPr>
          <a:xfrm>
            <a:off x="1174314" y="6560530"/>
            <a:ext cx="4509371" cy="324000"/>
          </a:xfrm>
          <a:prstGeom prst="roundRect">
            <a:avLst/>
          </a:prstGeom>
          <a:solidFill>
            <a:schemeClr val="bg1"/>
          </a:solidFill>
          <a:ln>
            <a:solidFill>
              <a:schemeClr val="accent4">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400">
                <a:solidFill>
                  <a:schemeClr val="tx1"/>
                </a:solidFill>
                <a:latin typeface="BIZ UDPゴシック" panose="020B0400000000000000" pitchFamily="50" charset="-128"/>
                <a:ea typeface="BIZ UDPゴシック" panose="020B0400000000000000" pitchFamily="50" charset="-128"/>
              </a:rPr>
              <a:t>不正受給は、詐欺罪に問われるので、ご注意ください</a:t>
            </a:r>
            <a:endParaRPr kumimoji="1" lang="en-US" altLang="ja-JP" sz="1400">
              <a:solidFill>
                <a:schemeClr val="tx1"/>
              </a:solidFill>
              <a:latin typeface="BIZ UDPゴシック" panose="020B0400000000000000" pitchFamily="50" charset="-128"/>
              <a:ea typeface="BIZ UDPゴシック" panose="020B0400000000000000" pitchFamily="50" charset="-128"/>
            </a:endParaRPr>
          </a:p>
        </p:txBody>
      </p:sp>
      <p:pic>
        <p:nvPicPr>
          <p:cNvPr id="16" name="図 15">
            <a:extLst>
              <a:ext uri="{FF2B5EF4-FFF2-40B4-BE49-F238E27FC236}">
                <a16:creationId xmlns:a16="http://schemas.microsoft.com/office/drawing/2014/main" id="{983AF75B-F78B-848E-01A7-49F1F33FC925}"/>
              </a:ext>
            </a:extLst>
          </p:cNvPr>
          <p:cNvPicPr>
            <a:picLocks noChangeAspect="1"/>
          </p:cNvPicPr>
          <p:nvPr/>
        </p:nvPicPr>
        <p:blipFill>
          <a:blip r:embed="rId5"/>
          <a:stretch>
            <a:fillRect/>
          </a:stretch>
        </p:blipFill>
        <p:spPr>
          <a:xfrm>
            <a:off x="1534044" y="6041884"/>
            <a:ext cx="445070" cy="455072"/>
          </a:xfrm>
          <a:prstGeom prst="rect">
            <a:avLst/>
          </a:prstGeom>
        </p:spPr>
      </p:pic>
      <p:sp>
        <p:nvSpPr>
          <p:cNvPr id="21" name="テキスト ボックス 20">
            <a:extLst>
              <a:ext uri="{FF2B5EF4-FFF2-40B4-BE49-F238E27FC236}">
                <a16:creationId xmlns:a16="http://schemas.microsoft.com/office/drawing/2014/main" id="{DCE82F22-B2C5-1696-3296-81D5CD6A8A74}"/>
              </a:ext>
            </a:extLst>
          </p:cNvPr>
          <p:cNvSpPr txBox="1"/>
          <p:nvPr/>
        </p:nvSpPr>
        <p:spPr>
          <a:xfrm>
            <a:off x="1979114" y="6043857"/>
            <a:ext cx="2291329" cy="400110"/>
          </a:xfrm>
          <a:prstGeom prst="rect">
            <a:avLst/>
          </a:prstGeom>
          <a:noFill/>
        </p:spPr>
        <p:txBody>
          <a:bodyPr wrap="square" rtlCol="0">
            <a:spAutoFit/>
          </a:bodyPr>
          <a:lstStyle/>
          <a:p>
            <a:pPr algn="ctr"/>
            <a:r>
              <a:rPr kumimoji="1" lang="ja-JP" altLang="en-US" sz="1000">
                <a:latin typeface="BIZ UDPゴシック" panose="020B0400000000000000" pitchFamily="50" charset="-128"/>
                <a:ea typeface="BIZ UDPゴシック" panose="020B0400000000000000" pitchFamily="50" charset="-128"/>
              </a:rPr>
              <a:t>教育訓練給付</a:t>
            </a:r>
            <a:endParaRPr kumimoji="1" lang="en-US" altLang="ja-JP" sz="1000">
              <a:latin typeface="BIZ UDPゴシック" panose="020B0400000000000000" pitchFamily="50" charset="-128"/>
              <a:ea typeface="BIZ UDPゴシック" panose="020B0400000000000000" pitchFamily="50" charset="-128"/>
            </a:endParaRPr>
          </a:p>
          <a:p>
            <a:pPr algn="ctr"/>
            <a:r>
              <a:rPr kumimoji="1" lang="ja-JP" altLang="en-US" sz="1000">
                <a:latin typeface="BIZ UDPゴシック" panose="020B0400000000000000" pitchFamily="50" charset="-128"/>
                <a:ea typeface="BIZ UDPゴシック" panose="020B0400000000000000" pitchFamily="50" charset="-128"/>
              </a:rPr>
              <a:t>対象講座検索システム</a:t>
            </a:r>
          </a:p>
        </p:txBody>
      </p:sp>
    </p:spTree>
    <p:extLst>
      <p:ext uri="{BB962C8B-B14F-4D97-AF65-F5344CB8AC3E}">
        <p14:creationId xmlns:p14="http://schemas.microsoft.com/office/powerpoint/2010/main" val="28876748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14306367-7CF0-F586-BB7F-5111D9C09735}"/>
              </a:ext>
            </a:extLst>
          </p:cNvPr>
          <p:cNvSpPr/>
          <p:nvPr/>
        </p:nvSpPr>
        <p:spPr>
          <a:xfrm>
            <a:off x="154833" y="6837530"/>
            <a:ext cx="6588087" cy="346780"/>
          </a:xfrm>
          <a:prstGeom prst="rect">
            <a:avLst/>
          </a:prstGeom>
          <a:solidFill>
            <a:srgbClr val="EF3B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a:ln w="0"/>
                <a:solidFill>
                  <a:schemeClr val="bg1"/>
                </a:solidFill>
                <a:latin typeface="BIZ UDPゴシック" panose="020B0400000000000000" pitchFamily="50" charset="-128"/>
                <a:ea typeface="BIZ UDPゴシック" panose="020B0400000000000000" pitchFamily="50" charset="-128"/>
              </a:rPr>
              <a:t>４．支給要件照会</a:t>
            </a:r>
          </a:p>
        </p:txBody>
      </p:sp>
      <p:sp>
        <p:nvSpPr>
          <p:cNvPr id="12" name="テキスト ボックス 11">
            <a:extLst>
              <a:ext uri="{FF2B5EF4-FFF2-40B4-BE49-F238E27FC236}">
                <a16:creationId xmlns:a16="http://schemas.microsoft.com/office/drawing/2014/main" id="{1CAB5835-7F6F-43F6-19A4-EBE49FFAD898}"/>
              </a:ext>
            </a:extLst>
          </p:cNvPr>
          <p:cNvSpPr txBox="1"/>
          <p:nvPr/>
        </p:nvSpPr>
        <p:spPr>
          <a:xfrm>
            <a:off x="195961" y="7606535"/>
            <a:ext cx="6680928" cy="707886"/>
          </a:xfrm>
          <a:prstGeom prst="rect">
            <a:avLst/>
          </a:prstGeom>
          <a:noFill/>
        </p:spPr>
        <p:txBody>
          <a:bodyPr wrap="square" rtlCol="0">
            <a:spAutoFit/>
          </a:bodyPr>
          <a:lstStyle/>
          <a:p>
            <a:pPr>
              <a:lnSpc>
                <a:spcPts val="1200"/>
              </a:lnSpc>
            </a:pPr>
            <a:r>
              <a:rPr kumimoji="1" lang="ja-JP" altLang="en-US" sz="1100">
                <a:latin typeface="BIZ UDPゴシック" panose="020B0400000000000000" pitchFamily="50" charset="-128"/>
                <a:ea typeface="BIZ UDPゴシック" panose="020B0400000000000000" pitchFamily="50" charset="-128"/>
              </a:rPr>
              <a:t>　専門実践教育訓練給付金の支給申請に先立ち、受講開始（予定）日現在における受給資格の有無と、受講を希望する教育訓練講座が厚生労働大臣の指定を受けているか、ハローワークに照会できます。</a:t>
            </a:r>
          </a:p>
          <a:p>
            <a:pPr>
              <a:lnSpc>
                <a:spcPts val="1200"/>
              </a:lnSpc>
            </a:pPr>
            <a:r>
              <a:rPr kumimoji="1" lang="ja-JP" altLang="en-US" sz="1100">
                <a:latin typeface="BIZ UDPゴシック" panose="020B0400000000000000" pitchFamily="50" charset="-128"/>
                <a:ea typeface="BIZ UDPゴシック" panose="020B0400000000000000" pitchFamily="50" charset="-128"/>
              </a:rPr>
              <a:t>　受講開始（予定）日現在で、被保険者資格の喪失日から１年以内か、支給要件期間が３年（初回の人については２年）あるか明らかでない方は、あらかじめのご確認をお勧めします。</a:t>
            </a:r>
          </a:p>
        </p:txBody>
      </p:sp>
      <p:sp>
        <p:nvSpPr>
          <p:cNvPr id="14" name="テキスト ボックス 13">
            <a:extLst>
              <a:ext uri="{FF2B5EF4-FFF2-40B4-BE49-F238E27FC236}">
                <a16:creationId xmlns:a16="http://schemas.microsoft.com/office/drawing/2014/main" id="{9E2579FD-11C8-0BCB-0BE1-FA0F3288C2E9}"/>
              </a:ext>
            </a:extLst>
          </p:cNvPr>
          <p:cNvSpPr txBox="1"/>
          <p:nvPr/>
        </p:nvSpPr>
        <p:spPr>
          <a:xfrm>
            <a:off x="195961" y="8783745"/>
            <a:ext cx="6680928" cy="861774"/>
          </a:xfrm>
          <a:prstGeom prst="rect">
            <a:avLst/>
          </a:prstGeom>
          <a:noFill/>
        </p:spPr>
        <p:txBody>
          <a:bodyPr wrap="square" rtlCol="0">
            <a:spAutoFit/>
          </a:bodyPr>
          <a:lstStyle/>
          <a:p>
            <a:pPr indent="87313">
              <a:lnSpc>
                <a:spcPts val="1200"/>
              </a:lnSpc>
            </a:pPr>
            <a:r>
              <a:rPr kumimoji="1" lang="ja-JP" altLang="en-US" sz="1100">
                <a:latin typeface="BIZ UDPゴシック" panose="020B0400000000000000" pitchFamily="50" charset="-128"/>
                <a:ea typeface="BIZ UDPゴシック" panose="020B0400000000000000" pitchFamily="50" charset="-128"/>
              </a:rPr>
              <a:t>「教育訓練給付金支給要件照会票」に必要事項を記入し、本人または代理人の来所、電子申請、郵送のいずれかによって、本人の住所を管轄するハローワークに提出してください。その際、本人確認書類（</a:t>
            </a:r>
            <a:r>
              <a:rPr kumimoji="1" lang="en-US" altLang="ja-JP" sz="1100">
                <a:latin typeface="BIZ UDPゴシック" panose="020B0400000000000000" pitchFamily="50" charset="-128"/>
                <a:ea typeface="BIZ UDPゴシック" panose="020B0400000000000000" pitchFamily="50" charset="-128"/>
              </a:rPr>
              <a:t>8</a:t>
            </a:r>
            <a:r>
              <a:rPr kumimoji="1" lang="ja-JP" altLang="en-US" sz="1100">
                <a:latin typeface="BIZ UDPゴシック" panose="020B0400000000000000" pitchFamily="50" charset="-128"/>
                <a:ea typeface="BIZ UDPゴシック" panose="020B0400000000000000" pitchFamily="50" charset="-128"/>
              </a:rPr>
              <a:t>ページ③をご参照ください）を提示・添付してください。代理人による手続きの場合は、委任状が必要です。また、トラブル防止や個人情報の適切な管理のため、お電話での照会は受け付けていません。</a:t>
            </a:r>
          </a:p>
          <a:p>
            <a:pPr>
              <a:lnSpc>
                <a:spcPts val="1200"/>
              </a:lnSpc>
            </a:pPr>
            <a:r>
              <a:rPr kumimoji="1" lang="ja-JP" altLang="en-US" sz="1100">
                <a:latin typeface="BIZ UDPゴシック" panose="020B0400000000000000" pitchFamily="50" charset="-128"/>
                <a:ea typeface="BIZ UDPゴシック" panose="020B0400000000000000" pitchFamily="50" charset="-128"/>
              </a:rPr>
              <a:t>　照会結果は、「教育訓練給付金支給要件回答書」によってお知らせします。</a:t>
            </a:r>
            <a:endParaRPr kumimoji="1" lang="en-US" altLang="ja-JP" sz="1100">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C428122A-AFFF-86B5-A259-BB98BC0EED67}"/>
              </a:ext>
            </a:extLst>
          </p:cNvPr>
          <p:cNvSpPr txBox="1"/>
          <p:nvPr/>
        </p:nvSpPr>
        <p:spPr>
          <a:xfrm>
            <a:off x="188911" y="81105"/>
            <a:ext cx="6569432" cy="1446550"/>
          </a:xfrm>
          <a:prstGeom prst="rect">
            <a:avLst/>
          </a:prstGeom>
          <a:noFill/>
        </p:spPr>
        <p:txBody>
          <a:bodyPr wrap="square" rtlCol="0">
            <a:spAutoFit/>
          </a:bodyPr>
          <a:lstStyle/>
          <a:p>
            <a:pPr marL="177800" indent="-177800" algn="ctr"/>
            <a:r>
              <a:rPr kumimoji="1" lang="en-US" altLang="ja-JP" sz="1200" b="1" u="sng">
                <a:latin typeface="BIZ UDPゴシック" panose="020B0400000000000000" pitchFamily="50" charset="-128"/>
                <a:ea typeface="BIZ UDPゴシック" panose="020B0400000000000000" pitchFamily="50" charset="-128"/>
              </a:rPr>
              <a:t>〈</a:t>
            </a:r>
            <a:r>
              <a:rPr kumimoji="1" lang="ja-JP" altLang="en-US" sz="1200" b="1" u="sng">
                <a:latin typeface="BIZ UDPゴシック" panose="020B0400000000000000" pitchFamily="50" charset="-128"/>
                <a:ea typeface="BIZ UDPゴシック" panose="020B0400000000000000" pitchFamily="50" charset="-128"/>
              </a:rPr>
              <a:t>支給申請④</a:t>
            </a:r>
            <a:r>
              <a:rPr kumimoji="1" lang="en-US" altLang="ja-JP" sz="1200" b="1" u="sng">
                <a:latin typeface="BIZ UDPゴシック" panose="020B0400000000000000" pitchFamily="50" charset="-128"/>
                <a:ea typeface="BIZ UDPゴシック" panose="020B0400000000000000" pitchFamily="50" charset="-128"/>
              </a:rPr>
              <a:t>〉</a:t>
            </a:r>
          </a:p>
          <a:p>
            <a:pPr marL="177800" indent="-177800"/>
            <a:r>
              <a:rPr kumimoji="1" lang="ja-JP" altLang="en-US" sz="1100">
                <a:latin typeface="BIZ UDPゴシック" panose="020B0400000000000000" pitchFamily="50" charset="-128"/>
                <a:ea typeface="BIZ UDPゴシック" panose="020B0400000000000000" pitchFamily="50" charset="-128"/>
              </a:rPr>
              <a:t>●　専門実践教育訓練を修了し、資格取得・就職して、訓練修了後の賃金が受講開始前の賃金と比較して５％以上上昇した場合、</a:t>
            </a:r>
            <a:r>
              <a:rPr kumimoji="1" lang="ja-JP" altLang="en-US" sz="1100" b="1" u="sng">
                <a:solidFill>
                  <a:srgbClr val="FF0000"/>
                </a:solidFill>
                <a:latin typeface="BIZ UDPゴシック" panose="020B0400000000000000" pitchFamily="50" charset="-128"/>
                <a:ea typeface="BIZ UDPゴシック" panose="020B0400000000000000" pitchFamily="50" charset="-128"/>
              </a:rPr>
              <a:t>雇用された日</a:t>
            </a:r>
            <a:r>
              <a:rPr kumimoji="1" lang="ja-JP" altLang="en-US" sz="1000" b="1" u="sng">
                <a:solidFill>
                  <a:srgbClr val="FF0000"/>
                </a:solidFill>
                <a:latin typeface="BIZ UDPゴシック" panose="020B0400000000000000" pitchFamily="50" charset="-128"/>
                <a:ea typeface="BIZ UDPゴシック" panose="020B0400000000000000" pitchFamily="50" charset="-128"/>
              </a:rPr>
              <a:t>（資格取得より先に雇用されたまたは雇用されている場合は、資格取得日（</a:t>
            </a:r>
            <a:r>
              <a:rPr kumimoji="1" lang="en-US" altLang="ja-JP" sz="1000" b="1" u="sng">
                <a:solidFill>
                  <a:srgbClr val="FF0000"/>
                </a:solidFill>
                <a:latin typeface="BIZ UDPゴシック" panose="020B0400000000000000" pitchFamily="50" charset="-128"/>
                <a:ea typeface="BIZ UDPゴシック" panose="020B0400000000000000" pitchFamily="50" charset="-128"/>
              </a:rPr>
              <a:t>※</a:t>
            </a:r>
            <a:r>
              <a:rPr kumimoji="1" lang="ja-JP" altLang="en-US" sz="1000" b="1" u="sng">
                <a:solidFill>
                  <a:srgbClr val="FF0000"/>
                </a:solidFill>
                <a:latin typeface="BIZ UDPゴシック" panose="020B0400000000000000" pitchFamily="50" charset="-128"/>
                <a:ea typeface="BIZ UDPゴシック" panose="020B0400000000000000" pitchFamily="50" charset="-128"/>
              </a:rPr>
              <a:t>５））</a:t>
            </a:r>
            <a:r>
              <a:rPr kumimoji="1" lang="ja-JP" altLang="en-US" sz="1100" b="1" u="sng">
                <a:solidFill>
                  <a:srgbClr val="FF0000"/>
                </a:solidFill>
                <a:latin typeface="BIZ UDPゴシック" panose="020B0400000000000000" pitchFamily="50" charset="-128"/>
                <a:ea typeface="BIZ UDPゴシック" panose="020B0400000000000000" pitchFamily="50" charset="-128"/>
              </a:rPr>
              <a:t>の翌日から６か月を経過した日から起算して６か月以内</a:t>
            </a:r>
            <a:r>
              <a:rPr kumimoji="1" lang="ja-JP" altLang="en-US" sz="1100" u="sng">
                <a:latin typeface="BIZ UDPゴシック" panose="020B0400000000000000" pitchFamily="50" charset="-128"/>
                <a:ea typeface="BIZ UDPゴシック" panose="020B0400000000000000" pitchFamily="50" charset="-128"/>
              </a:rPr>
              <a:t>に、原則本人の住所を管轄するハローワークに本人または代理人の来所、郵送（</a:t>
            </a:r>
            <a:r>
              <a:rPr kumimoji="1" lang="en-US" altLang="ja-JP" sz="1100" u="sng">
                <a:latin typeface="BIZ UDPゴシック" panose="020B0400000000000000" pitchFamily="50" charset="-128"/>
                <a:ea typeface="BIZ UDPゴシック" panose="020B0400000000000000" pitchFamily="50" charset="-128"/>
              </a:rPr>
              <a:t>※</a:t>
            </a:r>
            <a:r>
              <a:rPr kumimoji="1" lang="ja-JP" altLang="en-US" sz="1100" u="sng">
                <a:latin typeface="BIZ UDPゴシック" panose="020B0400000000000000" pitchFamily="50" charset="-128"/>
                <a:ea typeface="BIZ UDPゴシック" panose="020B0400000000000000" pitchFamily="50" charset="-128"/>
              </a:rPr>
              <a:t>６）のいずれかの方法で支給申請をする必要があります。</a:t>
            </a:r>
            <a:endParaRPr kumimoji="1" lang="en-US" altLang="ja-JP" sz="1100" u="sng">
              <a:latin typeface="BIZ UDPゴシック" panose="020B0400000000000000" pitchFamily="50" charset="-128"/>
              <a:ea typeface="BIZ UDPゴシック" panose="020B0400000000000000" pitchFamily="50" charset="-128"/>
            </a:endParaRPr>
          </a:p>
          <a:p>
            <a:pPr marL="625475" indent="-269875"/>
            <a:r>
              <a:rPr kumimoji="1" lang="en-US" altLang="ja-JP" sz="1100">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５　</a:t>
            </a:r>
            <a:r>
              <a:rPr kumimoji="1" lang="ja-JP" altLang="en-US" sz="1050">
                <a:latin typeface="BIZ UDPゴシック" panose="020B0400000000000000" pitchFamily="50" charset="-128"/>
                <a:ea typeface="BIZ UDPゴシック" panose="020B0400000000000000" pitchFamily="50" charset="-128"/>
              </a:rPr>
              <a:t>業務独占資格等であって、資格試験合格後に名簿登録や免許取得等を必要とする資格については、名簿登録日や免許取得日等を資格取得日とします。</a:t>
            </a:r>
            <a:endParaRPr kumimoji="1" lang="en-US" altLang="ja-JP" sz="1100">
              <a:latin typeface="BIZ UDPゴシック" panose="020B0400000000000000" pitchFamily="50" charset="-128"/>
              <a:ea typeface="BIZ UDPゴシック" panose="020B0400000000000000" pitchFamily="50" charset="-128"/>
            </a:endParaRPr>
          </a:p>
          <a:p>
            <a:pPr indent="355600"/>
            <a:r>
              <a:rPr kumimoji="1" lang="en-US" altLang="ja-JP" sz="1050">
                <a:latin typeface="BIZ UDPゴシック" panose="020B0400000000000000" pitchFamily="50" charset="-128"/>
                <a:ea typeface="BIZ UDPゴシック" panose="020B0400000000000000" pitchFamily="50" charset="-128"/>
              </a:rPr>
              <a:t>※</a:t>
            </a:r>
            <a:r>
              <a:rPr kumimoji="1" lang="ja-JP" altLang="en-US" sz="1050">
                <a:latin typeface="BIZ UDPゴシック" panose="020B0400000000000000" pitchFamily="50" charset="-128"/>
                <a:ea typeface="BIZ UDPゴシック" panose="020B0400000000000000" pitchFamily="50" charset="-128"/>
              </a:rPr>
              <a:t>６　郵送により支給申請を行う場合は、６か月以内に行ってください（消印有効）。</a:t>
            </a:r>
            <a:endParaRPr kumimoji="1" lang="en-US" altLang="ja-JP" sz="1100">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A3A2D40B-2900-E764-FCEC-8AB3D4B25528}"/>
              </a:ext>
            </a:extLst>
          </p:cNvPr>
          <p:cNvSpPr txBox="1"/>
          <p:nvPr/>
        </p:nvSpPr>
        <p:spPr>
          <a:xfrm>
            <a:off x="170256" y="1637267"/>
            <a:ext cx="6538587" cy="3316292"/>
          </a:xfrm>
          <a:prstGeom prst="rect">
            <a:avLst/>
          </a:prstGeom>
          <a:solidFill>
            <a:schemeClr val="accent4">
              <a:lumMod val="20000"/>
              <a:lumOff val="80000"/>
            </a:schemeClr>
          </a:solidFill>
          <a:ln w="12700">
            <a:solidFill>
              <a:schemeClr val="tx1"/>
            </a:solidFill>
            <a:prstDash val="sysDot"/>
          </a:ln>
        </p:spPr>
        <p:txBody>
          <a:bodyPr wrap="square" rtlCol="0">
            <a:spAutoFit/>
          </a:bodyPr>
          <a:lstStyle/>
          <a:p>
            <a:pPr marL="180975" lvl="0" indent="-180975">
              <a:defRPr/>
            </a:pPr>
            <a:endParaRPr kumimoji="1" lang="en-US" altLang="ja-JP" sz="1400">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b="1">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①　教育訓練給付金（第</a:t>
            </a:r>
            <a:r>
              <a:rPr kumimoji="1" lang="en-US" altLang="ja-JP" sz="1100" b="1" u="sng">
                <a:latin typeface="BIZ UDPゴシック" panose="020B0400000000000000" pitchFamily="50" charset="-128"/>
                <a:ea typeface="BIZ UDPゴシック" panose="020B0400000000000000" pitchFamily="50" charset="-128"/>
              </a:rPr>
              <a:t>101</a:t>
            </a:r>
            <a:r>
              <a:rPr kumimoji="1" lang="ja-JP" altLang="en-US" sz="1100" b="1" u="sng">
                <a:latin typeface="BIZ UDPゴシック" panose="020B0400000000000000" pitchFamily="50" charset="-128"/>
                <a:ea typeface="BIZ UDPゴシック" panose="020B0400000000000000" pitchFamily="50" charset="-128"/>
              </a:rPr>
              <a:t>条の２の７第６号関係）支給申請書（様式第</a:t>
            </a:r>
            <a:r>
              <a:rPr kumimoji="1" lang="en-US" altLang="ja-JP" sz="1100" b="1" u="sng">
                <a:latin typeface="BIZ UDPゴシック" panose="020B0400000000000000" pitchFamily="50" charset="-128"/>
                <a:ea typeface="BIZ UDPゴシック" panose="020B0400000000000000" pitchFamily="50" charset="-128"/>
              </a:rPr>
              <a:t>33</a:t>
            </a:r>
            <a:r>
              <a:rPr kumimoji="1" lang="ja-JP" altLang="en-US" sz="1100" b="1" u="sng">
                <a:latin typeface="BIZ UDPゴシック" panose="020B0400000000000000" pitchFamily="50" charset="-128"/>
                <a:ea typeface="BIZ UDPゴシック" panose="020B0400000000000000" pitchFamily="50" charset="-128"/>
              </a:rPr>
              <a:t>号の２の７）</a:t>
            </a:r>
            <a:endParaRPr kumimoji="1" lang="en-US" altLang="ja-JP" sz="1100">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b="1">
                <a:latin typeface="BIZ UDPゴシック" panose="020B0400000000000000" pitchFamily="50" charset="-128"/>
                <a:ea typeface="BIZ UDPゴシック" panose="020B0400000000000000" pitchFamily="50" charset="-128"/>
              </a:rPr>
              <a:t>　     </a:t>
            </a:r>
            <a:r>
              <a:rPr kumimoji="1" lang="en-US" altLang="ja-JP" sz="1050">
                <a:latin typeface="BIZ UDPゴシック" panose="020B0400000000000000" pitchFamily="50" charset="-128"/>
                <a:ea typeface="BIZ UDPゴシック" panose="020B0400000000000000" pitchFamily="50" charset="-128"/>
              </a:rPr>
              <a:t>※</a:t>
            </a:r>
            <a:r>
              <a:rPr kumimoji="1" lang="ja-JP" altLang="en-US" sz="1050">
                <a:latin typeface="BIZ UDPゴシック" panose="020B0400000000000000" pitchFamily="50" charset="-128"/>
                <a:ea typeface="BIZ UDPゴシック" panose="020B0400000000000000" pitchFamily="50" charset="-128"/>
              </a:rPr>
              <a:t>　事業主による証明が必要です。　　　</a:t>
            </a:r>
            <a:endParaRPr kumimoji="1" lang="en-US" altLang="ja-JP" sz="1100">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b="1">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②　教育訓練給付金受給資格者証（</a:t>
            </a:r>
            <a:r>
              <a:rPr kumimoji="1" lang="en-US" altLang="ja-JP" sz="1100" b="1" u="sng">
                <a:latin typeface="BIZ UDPゴシック" panose="020B0400000000000000" pitchFamily="50" charset="-128"/>
                <a:ea typeface="BIZ UDPゴシック" panose="020B0400000000000000" pitchFamily="50" charset="-128"/>
              </a:rPr>
              <a:t>※</a:t>
            </a:r>
            <a:r>
              <a:rPr kumimoji="1" lang="ja-JP" altLang="en-US" sz="1100" b="1" u="sng">
                <a:latin typeface="BIZ UDPゴシック" panose="020B0400000000000000" pitchFamily="50" charset="-128"/>
                <a:ea typeface="BIZ UDPゴシック" panose="020B0400000000000000" pitchFamily="50" charset="-128"/>
              </a:rPr>
              <a:t>）または教育訓練受給資格通知</a:t>
            </a:r>
            <a:endParaRPr kumimoji="1" lang="en-US" altLang="ja-JP" sz="1050">
              <a:latin typeface="BIZ UDPゴシック" panose="020B0400000000000000" pitchFamily="50" charset="-128"/>
              <a:ea typeface="BIZ UDPゴシック" panose="020B0400000000000000" pitchFamily="50" charset="-128"/>
            </a:endParaRPr>
          </a:p>
          <a:p>
            <a:pPr marL="180975" lvl="0" indent="-180975">
              <a:defRPr/>
            </a:pPr>
            <a:r>
              <a:rPr kumimoji="1" lang="ja-JP" altLang="en-US" sz="1050">
                <a:latin typeface="BIZ UDPゴシック" panose="020B0400000000000000" pitchFamily="50" charset="-128"/>
                <a:ea typeface="BIZ UDPゴシック" panose="020B0400000000000000" pitchFamily="50" charset="-128"/>
              </a:rPr>
              <a:t>　　　 </a:t>
            </a:r>
            <a:r>
              <a:rPr kumimoji="1" lang="en-US" altLang="ja-JP" sz="1050">
                <a:latin typeface="BIZ UDPゴシック" panose="020B0400000000000000" pitchFamily="50" charset="-128"/>
                <a:ea typeface="BIZ UDPゴシック" panose="020B0400000000000000" pitchFamily="50" charset="-128"/>
              </a:rPr>
              <a:t>※</a:t>
            </a:r>
            <a:r>
              <a:rPr kumimoji="1" lang="ja-JP" altLang="en-US" sz="1050">
                <a:latin typeface="BIZ UDPゴシック" panose="020B0400000000000000" pitchFamily="50" charset="-128"/>
                <a:ea typeface="BIZ UDPゴシック" panose="020B0400000000000000" pitchFamily="50" charset="-128"/>
              </a:rPr>
              <a:t>　電子申請の場合も郵送提出が必要です。</a:t>
            </a:r>
            <a:endParaRPr kumimoji="1" lang="en-US" altLang="ja-JP" sz="1050">
              <a:latin typeface="BIZ UDPゴシック" panose="020B0400000000000000" pitchFamily="50" charset="-128"/>
              <a:ea typeface="BIZ UDPゴシック" panose="020B0400000000000000" pitchFamily="50" charset="-128"/>
            </a:endParaRPr>
          </a:p>
          <a:p>
            <a:pPr marL="268288" lvl="0" indent="-268288">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③　受講開始前及び訓練修了後（雇用された後または資格取得後）６か月間の賃金等（３、４ページ参照）を確認するための書類</a:t>
            </a:r>
            <a:endParaRPr kumimoji="1" lang="en-US" altLang="ja-JP" sz="1100" b="1" u="sng">
              <a:latin typeface="BIZ UDPゴシック" panose="020B0400000000000000" pitchFamily="50" charset="-128"/>
              <a:ea typeface="BIZ UDPゴシック" panose="020B0400000000000000" pitchFamily="50" charset="-128"/>
            </a:endParaRPr>
          </a:p>
          <a:p>
            <a:pPr marL="273050" lvl="0" indent="-273050">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050">
                <a:latin typeface="BIZ UDPゴシック" panose="020B0400000000000000" pitchFamily="50" charset="-128"/>
                <a:ea typeface="BIZ UDPゴシック" panose="020B0400000000000000" pitchFamily="50" charset="-128"/>
              </a:rPr>
              <a:t>・</a:t>
            </a:r>
            <a:r>
              <a:rPr kumimoji="1" lang="en-US" altLang="ja-JP" sz="1050">
                <a:latin typeface="BIZ UDPゴシック" panose="020B0400000000000000" pitchFamily="50" charset="-128"/>
                <a:ea typeface="BIZ UDPゴシック" panose="020B0400000000000000" pitchFamily="50" charset="-128"/>
              </a:rPr>
              <a:t>	</a:t>
            </a:r>
            <a:r>
              <a:rPr kumimoji="1" lang="ja-JP" altLang="en-US" sz="1050">
                <a:latin typeface="BIZ UDPゴシック" panose="020B0400000000000000" pitchFamily="50" charset="-128"/>
                <a:ea typeface="BIZ UDPゴシック" panose="020B0400000000000000" pitchFamily="50" charset="-128"/>
              </a:rPr>
              <a:t>賃金台帳または給与明細　　・出勤簿またはタイムカード　の２点の提出が必要です。ただし、受講開始前の賃金については、離職票の写しの提示等により、ハローワークにおいて賃金が把握できる場合は提出を省略できます。</a:t>
            </a:r>
            <a:endParaRPr kumimoji="1" lang="en-US" altLang="ja-JP" sz="1050">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④　マイナンバーカード</a:t>
            </a:r>
            <a:endParaRPr kumimoji="1" lang="en-US" altLang="ja-JP" sz="1100" b="1" u="sng">
              <a:latin typeface="BIZ UDPゴシック" panose="020B0400000000000000" pitchFamily="50" charset="-128"/>
              <a:ea typeface="BIZ UDPゴシック" panose="020B0400000000000000" pitchFamily="50" charset="-128"/>
            </a:endParaRPr>
          </a:p>
          <a:p>
            <a:pPr marL="363538" lvl="0" indent="-363538">
              <a:defRPr/>
            </a:pPr>
            <a:r>
              <a:rPr kumimoji="1" lang="ja-JP" altLang="en-US" sz="1100">
                <a:latin typeface="BIZ UDPゴシック" panose="020B0400000000000000" pitchFamily="50" charset="-128"/>
                <a:ea typeface="BIZ UDPゴシック" panose="020B0400000000000000" pitchFamily="50" charset="-128"/>
              </a:rPr>
              <a:t>　　　 </a:t>
            </a:r>
            <a:r>
              <a:rPr kumimoji="1" lang="en-US" altLang="ja-JP" sz="1050">
                <a:latin typeface="BIZ UDPゴシック" panose="020B0400000000000000" pitchFamily="50" charset="-128"/>
                <a:ea typeface="BIZ UDPゴシック" panose="020B0400000000000000" pitchFamily="50" charset="-128"/>
              </a:rPr>
              <a:t>8</a:t>
            </a:r>
            <a:r>
              <a:rPr kumimoji="1" lang="ja-JP" altLang="en-US" sz="1050">
                <a:latin typeface="BIZ UDPゴシック" panose="020B0400000000000000" pitchFamily="50" charset="-128"/>
                <a:ea typeface="BIZ UDPゴシック" panose="020B0400000000000000" pitchFamily="50" charset="-128"/>
              </a:rPr>
              <a:t>ページの受給資格確認の際に写真の提出を省略した場合はマイナンバーカードの提示が必要です。</a:t>
            </a:r>
            <a:endParaRPr kumimoji="1" lang="en-US" altLang="ja-JP" sz="1050">
              <a:latin typeface="BIZ UDPゴシック" panose="020B0400000000000000" pitchFamily="50" charset="-128"/>
              <a:ea typeface="BIZ UDPゴシック" panose="020B0400000000000000" pitchFamily="50" charset="-128"/>
            </a:endParaRPr>
          </a:p>
          <a:p>
            <a:pPr marL="363538"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⑤</a:t>
            </a:r>
            <a:r>
              <a:rPr kumimoji="1" lang="ja-JP" altLang="en-US" sz="1100" b="1" i="0" u="sng"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　専門実践教育訓練給付追加給付申請時報告</a:t>
            </a:r>
            <a:endParaRPr kumimoji="1" lang="en-US" altLang="ja-JP" sz="1100">
              <a:latin typeface="BIZ UDPゴシック" panose="020B0400000000000000" pitchFamily="50" charset="-128"/>
              <a:ea typeface="BIZ UDPゴシック" panose="020B0400000000000000" pitchFamily="50" charset="-128"/>
            </a:endParaRPr>
          </a:p>
          <a:p>
            <a:pPr marL="363538" lvl="0" indent="-363538">
              <a:defRPr/>
            </a:pPr>
            <a:r>
              <a:rPr kumimoji="1" lang="ja-JP" altLang="en-US" sz="1100" b="1">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⑥　返還金明細書</a:t>
            </a:r>
            <a:endParaRPr kumimoji="1" lang="en-US" altLang="ja-JP" sz="1100" b="1" u="sng">
              <a:latin typeface="BIZ UDPゴシック" panose="020B0400000000000000" pitchFamily="50" charset="-128"/>
              <a:ea typeface="BIZ UDPゴシック" panose="020B0400000000000000" pitchFamily="50" charset="-128"/>
            </a:endParaRPr>
          </a:p>
          <a:p>
            <a:pPr marL="268288" lvl="0" indent="-268288">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050">
                <a:latin typeface="BIZ UDPゴシック" panose="020B0400000000000000" pitchFamily="50" charset="-128"/>
                <a:ea typeface="BIZ UDPゴシック" panose="020B0400000000000000" pitchFamily="50" charset="-128"/>
              </a:rPr>
              <a:t>領収書が発行された後で教育訓練経費の一部が指定教育訓練実施者から本人に対して還付された（される）場合に限ります。指定教育訓練実施者が発行します。</a:t>
            </a:r>
            <a:endParaRPr kumimoji="1" lang="en-US" altLang="ja-JP" sz="1050">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⑦　委任状</a:t>
            </a:r>
            <a:endParaRPr kumimoji="1" lang="en-US" altLang="ja-JP" sz="1100" b="1" u="sng">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050">
                <a:latin typeface="BIZ UDPゴシック" panose="020B0400000000000000" pitchFamily="50" charset="-128"/>
                <a:ea typeface="BIZ UDPゴシック" panose="020B0400000000000000" pitchFamily="50" charset="-128"/>
              </a:rPr>
              <a:t>代理人による手続きの場合に提出が必要です。あわせて、代理人の身元（実在）確認書類（</a:t>
            </a:r>
            <a:r>
              <a:rPr kumimoji="1" lang="en-US" altLang="ja-JP" sz="1050">
                <a:latin typeface="BIZ UDPゴシック" panose="020B0400000000000000" pitchFamily="50" charset="-128"/>
                <a:ea typeface="BIZ UDPゴシック" panose="020B0400000000000000" pitchFamily="50" charset="-128"/>
              </a:rPr>
              <a:t>8</a:t>
            </a:r>
            <a:r>
              <a:rPr kumimoji="1" lang="ja-JP" altLang="en-US" sz="1050">
                <a:latin typeface="BIZ UDPゴシック" panose="020B0400000000000000" pitchFamily="50" charset="-128"/>
                <a:ea typeface="BIZ UDPゴシック" panose="020B0400000000000000" pitchFamily="50" charset="-128"/>
              </a:rPr>
              <a:t>ページの④－２）も提示・添付してください。　</a:t>
            </a:r>
            <a:endParaRPr kumimoji="1" lang="en-US" altLang="ja-JP" sz="1050">
              <a:latin typeface="BIZ UDPゴシック" panose="020B0400000000000000" pitchFamily="50" charset="-128"/>
              <a:ea typeface="BIZ UDPゴシック" panose="020B0400000000000000" pitchFamily="50" charset="-128"/>
            </a:endParaRPr>
          </a:p>
        </p:txBody>
      </p:sp>
      <p:sp>
        <p:nvSpPr>
          <p:cNvPr id="4" name="四角形: 角を丸くする 3">
            <a:extLst>
              <a:ext uri="{FF2B5EF4-FFF2-40B4-BE49-F238E27FC236}">
                <a16:creationId xmlns:a16="http://schemas.microsoft.com/office/drawing/2014/main" id="{E8C5056A-B624-3D06-AB80-6E6A537B18A9}"/>
              </a:ext>
            </a:extLst>
          </p:cNvPr>
          <p:cNvSpPr/>
          <p:nvPr/>
        </p:nvSpPr>
        <p:spPr>
          <a:xfrm>
            <a:off x="1151942" y="1492543"/>
            <a:ext cx="4509371" cy="323996"/>
          </a:xfrm>
          <a:prstGeom prst="roundRect">
            <a:avLst/>
          </a:prstGeom>
          <a:solidFill>
            <a:schemeClr val="bg1"/>
          </a:solidFill>
          <a:ln>
            <a:solidFill>
              <a:schemeClr val="accent4">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200">
                <a:solidFill>
                  <a:schemeClr val="tx1"/>
                </a:solidFill>
                <a:latin typeface="BIZ UDPゴシック" panose="020B0400000000000000" pitchFamily="50" charset="-128"/>
                <a:ea typeface="BIZ UDPゴシック" panose="020B0400000000000000" pitchFamily="50" charset="-128"/>
              </a:rPr>
              <a:t>支給申請の際にハローワークに提出する書類（賃金上昇した後）</a:t>
            </a:r>
            <a:endParaRPr kumimoji="1" lang="en-US" altLang="ja-JP" sz="1200">
              <a:solidFill>
                <a:schemeClr val="tx1"/>
              </a:solidFill>
              <a:latin typeface="BIZ UDPゴシック" panose="020B0400000000000000" pitchFamily="50" charset="-128"/>
              <a:ea typeface="BIZ UDPゴシック" panose="020B0400000000000000" pitchFamily="50" charset="-128"/>
            </a:endParaRPr>
          </a:p>
        </p:txBody>
      </p:sp>
      <p:sp>
        <p:nvSpPr>
          <p:cNvPr id="24" name="テキスト ボックス 23">
            <a:extLst>
              <a:ext uri="{FF2B5EF4-FFF2-40B4-BE49-F238E27FC236}">
                <a16:creationId xmlns:a16="http://schemas.microsoft.com/office/drawing/2014/main" id="{1499D001-CDAF-B937-2926-0D55F5ED78A3}"/>
              </a:ext>
            </a:extLst>
          </p:cNvPr>
          <p:cNvSpPr txBox="1"/>
          <p:nvPr/>
        </p:nvSpPr>
        <p:spPr>
          <a:xfrm>
            <a:off x="154833" y="4991182"/>
            <a:ext cx="6569432" cy="1910779"/>
          </a:xfrm>
          <a:prstGeom prst="rect">
            <a:avLst/>
          </a:prstGeom>
          <a:noFill/>
        </p:spPr>
        <p:txBody>
          <a:bodyPr wrap="square" rtlCol="0">
            <a:spAutoFit/>
          </a:bodyPr>
          <a:lstStyle/>
          <a:p>
            <a:r>
              <a:rPr kumimoji="1" lang="ja-JP" altLang="en-US" sz="1100">
                <a:latin typeface="BIZ UDPゴシック" panose="020B0400000000000000" pitchFamily="50" charset="-128"/>
                <a:ea typeface="BIZ UDPゴシック" panose="020B0400000000000000" pitchFamily="50" charset="-128"/>
              </a:rPr>
              <a:t>●　賃金上昇した場合の支給申請書の記載は、以下パンフレットをご参照ください。</a:t>
            </a:r>
            <a:endParaRPr kumimoji="1" lang="en-US" altLang="ja-JP" sz="1100">
              <a:latin typeface="BIZ UDPゴシック" panose="020B0400000000000000" pitchFamily="50" charset="-128"/>
              <a:ea typeface="BIZ UDPゴシック" panose="020B0400000000000000" pitchFamily="50" charset="-128"/>
            </a:endParaRPr>
          </a:p>
          <a:p>
            <a:r>
              <a:rPr kumimoji="1" lang="ja-JP" altLang="en-US" sz="1100">
                <a:latin typeface="BIZ UDPゴシック" panose="020B0400000000000000" pitchFamily="50" charset="-128"/>
                <a:ea typeface="BIZ UDPゴシック" panose="020B0400000000000000" pitchFamily="50" charset="-128"/>
              </a:rPr>
              <a:t>　　　</a:t>
            </a:r>
            <a:r>
              <a:rPr kumimoji="1" lang="en-US" altLang="ja-JP" sz="900">
                <a:latin typeface="BIZ UDPゴシック" panose="020B0400000000000000" pitchFamily="50" charset="-128"/>
                <a:ea typeface="BIZ UDPゴシック" panose="020B0400000000000000" pitchFamily="50" charset="-128"/>
                <a:hlinkClick r:id="rId4"/>
              </a:rPr>
              <a:t>https://www.mhlw.go.jp/content/001454386.pdf</a:t>
            </a:r>
            <a:endParaRPr kumimoji="1" lang="en-US" altLang="ja-JP" sz="900">
              <a:latin typeface="BIZ UDPゴシック" panose="020B0400000000000000" pitchFamily="50" charset="-128"/>
              <a:ea typeface="BIZ UDPゴシック" panose="020B0400000000000000" pitchFamily="50" charset="-128"/>
            </a:endParaRPr>
          </a:p>
          <a:p>
            <a:r>
              <a:rPr kumimoji="1" lang="ja-JP" altLang="en-US" sz="1100">
                <a:latin typeface="BIZ UDPゴシック" panose="020B0400000000000000" pitchFamily="50" charset="-128"/>
                <a:ea typeface="BIZ UDPゴシック" panose="020B0400000000000000" pitchFamily="50" charset="-128"/>
              </a:rPr>
              <a:t>●  電子申請について</a:t>
            </a:r>
            <a:endParaRPr kumimoji="1" lang="en-US" altLang="ja-JP" sz="1100">
              <a:latin typeface="BIZ UDPゴシック" panose="020B0400000000000000" pitchFamily="50" charset="-128"/>
              <a:ea typeface="BIZ UDPゴシック" panose="020B0400000000000000" pitchFamily="50" charset="-128"/>
            </a:endParaRPr>
          </a:p>
          <a:p>
            <a:pPr>
              <a:lnSpc>
                <a:spcPts val="1400"/>
              </a:lnSpc>
            </a:pPr>
            <a:r>
              <a:rPr kumimoji="1" lang="ja-JP" altLang="en-US" sz="1050">
                <a:latin typeface="BIZ UDPゴシック" panose="020B0400000000000000" pitchFamily="50" charset="-128"/>
                <a:ea typeface="BIZ UDPゴシック" panose="020B0400000000000000" pitchFamily="50" charset="-128"/>
              </a:rPr>
              <a:t>　　　 電子申請は、「</a:t>
            </a:r>
            <a:r>
              <a:rPr kumimoji="1" lang="en-US" altLang="ja-JP" sz="1050">
                <a:latin typeface="BIZ UDPゴシック" panose="020B0400000000000000" pitchFamily="50" charset="-128"/>
                <a:ea typeface="BIZ UDPゴシック" panose="020B0400000000000000" pitchFamily="50" charset="-128"/>
              </a:rPr>
              <a:t>e-Gov</a:t>
            </a:r>
            <a:r>
              <a:rPr kumimoji="1" lang="ja-JP" altLang="en-US" sz="1050">
                <a:latin typeface="BIZ UDPゴシック" panose="020B0400000000000000" pitchFamily="50" charset="-128"/>
                <a:ea typeface="BIZ UDPゴシック" panose="020B0400000000000000" pitchFamily="50" charset="-128"/>
              </a:rPr>
              <a:t>電子申請」から行うことができます。 </a:t>
            </a:r>
            <a:r>
              <a:rPr kumimoji="1" lang="en-US" altLang="ja-JP" sz="900">
                <a:latin typeface="BIZ UDPゴシック" panose="020B0400000000000000" pitchFamily="50" charset="-128"/>
                <a:ea typeface="BIZ UDPゴシック" panose="020B0400000000000000" pitchFamily="50" charset="-128"/>
                <a:hlinkClick r:id="rId5"/>
              </a:rPr>
              <a:t>https://shinsei.e-gov.go.jp/</a:t>
            </a:r>
            <a:endParaRPr kumimoji="1" lang="en-US" altLang="ja-JP" sz="900">
              <a:latin typeface="BIZ UDPゴシック" panose="020B0400000000000000" pitchFamily="50" charset="-128"/>
              <a:ea typeface="BIZ UDPゴシック" panose="020B0400000000000000" pitchFamily="50" charset="-128"/>
            </a:endParaRPr>
          </a:p>
          <a:p>
            <a:pPr>
              <a:lnSpc>
                <a:spcPts val="1400"/>
              </a:lnSpc>
            </a:pPr>
            <a:r>
              <a:rPr kumimoji="1" lang="ja-JP" altLang="en-US" sz="1600">
                <a:latin typeface="BIZ UDPゴシック" panose="020B0400000000000000" pitchFamily="50" charset="-128"/>
                <a:ea typeface="BIZ UDPゴシック" panose="020B0400000000000000" pitchFamily="50" charset="-128"/>
              </a:rPr>
              <a:t> 　  </a:t>
            </a:r>
            <a:r>
              <a:rPr kumimoji="1" lang="en-US" altLang="ja-JP" sz="1050">
                <a:latin typeface="BIZ UDPゴシック" panose="020B0400000000000000" pitchFamily="50" charset="-128"/>
                <a:ea typeface="BIZ UDPゴシック" panose="020B0400000000000000" pitchFamily="50" charset="-128"/>
              </a:rPr>
              <a:t>e-Gov</a:t>
            </a:r>
            <a:r>
              <a:rPr kumimoji="1" lang="ja-JP" altLang="en-US" sz="1050">
                <a:latin typeface="BIZ UDPゴシック" panose="020B0400000000000000" pitchFamily="50" charset="-128"/>
                <a:ea typeface="BIZ UDPゴシック" panose="020B0400000000000000" pitchFamily="50" charset="-128"/>
              </a:rPr>
              <a:t>の操作方法等に関する問い合わせについては、</a:t>
            </a:r>
            <a:r>
              <a:rPr kumimoji="1" lang="en-US" altLang="ja-JP" sz="1050">
                <a:latin typeface="BIZ UDPゴシック" panose="020B0400000000000000" pitchFamily="50" charset="-128"/>
                <a:ea typeface="BIZ UDPゴシック" panose="020B0400000000000000" pitchFamily="50" charset="-128"/>
              </a:rPr>
              <a:t>HP</a:t>
            </a:r>
            <a:r>
              <a:rPr kumimoji="1" lang="ja-JP" altLang="en-US" sz="1050">
                <a:latin typeface="BIZ UDPゴシック" panose="020B0400000000000000" pitchFamily="50" charset="-128"/>
                <a:ea typeface="BIZ UDPゴシック" panose="020B0400000000000000" pitchFamily="50" charset="-128"/>
              </a:rPr>
              <a:t>下欄の「お問合せ」をご参照ください。</a:t>
            </a:r>
            <a:endParaRPr kumimoji="1" lang="en-US" altLang="ja-JP" sz="1600">
              <a:latin typeface="BIZ UDPゴシック" panose="020B0400000000000000" pitchFamily="50" charset="-128"/>
              <a:ea typeface="BIZ UDPゴシック" panose="020B0400000000000000" pitchFamily="50" charset="-128"/>
            </a:endParaRPr>
          </a:p>
          <a:p>
            <a:pPr>
              <a:lnSpc>
                <a:spcPts val="100"/>
              </a:lnSpc>
            </a:pPr>
            <a:r>
              <a:rPr kumimoji="1" lang="ja-JP" altLang="en-US" sz="1100">
                <a:latin typeface="BIZ UDPゴシック" panose="020B0400000000000000" pitchFamily="50" charset="-128"/>
                <a:ea typeface="BIZ UDPゴシック" panose="020B0400000000000000" pitchFamily="50" charset="-128"/>
              </a:rPr>
              <a:t>　</a:t>
            </a:r>
            <a:endParaRPr kumimoji="1" lang="en-US" altLang="ja-JP" sz="1100">
              <a:latin typeface="BIZ UDPゴシック" panose="020B0400000000000000" pitchFamily="50" charset="-128"/>
              <a:ea typeface="BIZ UDPゴシック" panose="020B0400000000000000" pitchFamily="50" charset="-128"/>
            </a:endParaRPr>
          </a:p>
          <a:p>
            <a:pPr marL="85725" indent="-85725"/>
            <a:r>
              <a:rPr kumimoji="1" lang="ja-JP" altLang="en-US" sz="1100">
                <a:latin typeface="BIZ UDPゴシック" panose="020B0400000000000000" pitchFamily="50" charset="-128"/>
                <a:ea typeface="BIZ UDPゴシック" panose="020B0400000000000000" pitchFamily="50" charset="-128"/>
              </a:rPr>
              <a:t>●　各種様式は、こちらからダウンロードできます。</a:t>
            </a:r>
            <a:endParaRPr kumimoji="1" lang="en-US" altLang="ja-JP" sz="1100">
              <a:latin typeface="BIZ UDPゴシック" panose="020B0400000000000000" pitchFamily="50" charset="-128"/>
              <a:ea typeface="BIZ UDPゴシック" panose="020B0400000000000000" pitchFamily="50" charset="-128"/>
            </a:endParaRPr>
          </a:p>
          <a:p>
            <a:r>
              <a:rPr kumimoji="1" lang="ja-JP" altLang="en-US" sz="1100">
                <a:latin typeface="BIZ UDPゴシック" panose="020B0400000000000000" pitchFamily="50" charset="-128"/>
                <a:ea typeface="BIZ UDPゴシック" panose="020B0400000000000000" pitchFamily="50" charset="-128"/>
              </a:rPr>
              <a:t>　 　　</a:t>
            </a:r>
            <a:r>
              <a:rPr kumimoji="1" lang="en-US" altLang="ja-JP" sz="1050">
                <a:latin typeface="BIZ UDPゴシック" panose="020B0400000000000000" pitchFamily="50" charset="-128"/>
                <a:ea typeface="BIZ UDPゴシック" panose="020B0400000000000000" pitchFamily="50" charset="-128"/>
              </a:rPr>
              <a:t>【</a:t>
            </a:r>
            <a:r>
              <a:rPr kumimoji="1" lang="ja-JP" altLang="en-US" sz="1050">
                <a:latin typeface="BIZ UDPゴシック" panose="020B0400000000000000" pitchFamily="50" charset="-128"/>
                <a:ea typeface="BIZ UDPゴシック" panose="020B0400000000000000" pitchFamily="50" charset="-128"/>
              </a:rPr>
              <a:t>ハローワークインターネットサービス</a:t>
            </a:r>
            <a:r>
              <a:rPr kumimoji="1" lang="en-US" altLang="ja-JP" sz="1050">
                <a:latin typeface="BIZ UDPゴシック" panose="020B0400000000000000" pitchFamily="50" charset="-128"/>
                <a:ea typeface="BIZ UDPゴシック" panose="020B0400000000000000" pitchFamily="50" charset="-128"/>
              </a:rPr>
              <a:t>】</a:t>
            </a:r>
          </a:p>
          <a:p>
            <a:r>
              <a:rPr kumimoji="1" lang="ja-JP" altLang="en-US" sz="1100">
                <a:latin typeface="BIZ UDPゴシック" panose="020B0400000000000000" pitchFamily="50" charset="-128"/>
                <a:ea typeface="BIZ UDPゴシック" panose="020B0400000000000000" pitchFamily="50" charset="-128"/>
              </a:rPr>
              <a:t>　　　　</a:t>
            </a:r>
            <a:r>
              <a:rPr kumimoji="1" lang="ja-JP" altLang="en-US" sz="1050">
                <a:latin typeface="BIZ UDPゴシック" panose="020B0400000000000000" pitchFamily="50" charset="-128"/>
                <a:ea typeface="BIZ UDPゴシック" panose="020B0400000000000000" pitchFamily="50" charset="-128"/>
              </a:rPr>
              <a:t>ハローワークインターネットサービス（トップ） ＞仕事をお探しの方へのサービスのご案内</a:t>
            </a:r>
            <a:endParaRPr kumimoji="1" lang="ja-JP" altLang="en-US" sz="1100">
              <a:latin typeface="BIZ UDPゴシック" panose="020B0400000000000000" pitchFamily="50" charset="-128"/>
              <a:ea typeface="BIZ UDPゴシック" panose="020B0400000000000000" pitchFamily="50" charset="-128"/>
            </a:endParaRPr>
          </a:p>
          <a:p>
            <a:r>
              <a:rPr kumimoji="1" lang="ja-JP" altLang="en-US" sz="1400">
                <a:latin typeface="BIZ UDPゴシック" panose="020B0400000000000000" pitchFamily="50" charset="-128"/>
                <a:ea typeface="BIZ UDPゴシック" panose="020B0400000000000000" pitchFamily="50" charset="-128"/>
              </a:rPr>
              <a:t>　　　 </a:t>
            </a:r>
            <a:r>
              <a:rPr kumimoji="1" lang="ja-JP" altLang="en-US" sz="1050">
                <a:latin typeface="BIZ UDPゴシック" panose="020B0400000000000000" pitchFamily="50" charset="-128"/>
                <a:ea typeface="BIZ UDPゴシック" panose="020B0400000000000000" pitchFamily="50" charset="-128"/>
              </a:rPr>
              <a:t>＞雇用保険手続きのご案内　＞教育訓練給付</a:t>
            </a:r>
            <a:endParaRPr kumimoji="1" lang="ja-JP" altLang="en-US" sz="1400">
              <a:latin typeface="BIZ UDPゴシック" panose="020B0400000000000000" pitchFamily="50" charset="-128"/>
              <a:ea typeface="BIZ UDPゴシック" panose="020B0400000000000000" pitchFamily="50" charset="-128"/>
            </a:endParaRPr>
          </a:p>
          <a:p>
            <a:r>
              <a:rPr kumimoji="1" lang="ja-JP" altLang="en-US" sz="1400">
                <a:latin typeface="BIZ UDPゴシック" panose="020B0400000000000000" pitchFamily="50" charset="-128"/>
                <a:ea typeface="BIZ UDPゴシック" panose="020B0400000000000000" pitchFamily="50" charset="-128"/>
              </a:rPr>
              <a:t>　    　 </a:t>
            </a:r>
            <a:r>
              <a:rPr kumimoji="1" lang="en-US" altLang="ja-JP" sz="900">
                <a:latin typeface="BIZ UDPゴシック" panose="020B0400000000000000" pitchFamily="50" charset="-128"/>
                <a:ea typeface="BIZ UDPゴシック" panose="020B0400000000000000" pitchFamily="50" charset="-128"/>
                <a:hlinkClick r:id="rId6"/>
              </a:rPr>
              <a:t>https://www.hellowork.mhlw.go.jp/insurance/insurance_education.html</a:t>
            </a:r>
            <a:endParaRPr kumimoji="1" lang="en-US" altLang="ja-JP" sz="1400">
              <a:latin typeface="BIZ UDPゴシック" panose="020B0400000000000000" pitchFamily="50" charset="-128"/>
              <a:ea typeface="BIZ UDPゴシック" panose="020B0400000000000000" pitchFamily="50" charset="-128"/>
            </a:endParaRPr>
          </a:p>
        </p:txBody>
      </p:sp>
      <p:pic>
        <p:nvPicPr>
          <p:cNvPr id="26" name="図 25">
            <a:extLst>
              <a:ext uri="{FF2B5EF4-FFF2-40B4-BE49-F238E27FC236}">
                <a16:creationId xmlns:a16="http://schemas.microsoft.com/office/drawing/2014/main" id="{3F7D5B1B-FCBC-F32C-D4DC-FC9393EB18C2}"/>
              </a:ext>
            </a:extLst>
          </p:cNvPr>
          <p:cNvPicPr>
            <a:picLocks noChangeAspect="1"/>
          </p:cNvPicPr>
          <p:nvPr/>
        </p:nvPicPr>
        <p:blipFill>
          <a:blip r:embed="rId7"/>
          <a:stretch>
            <a:fillRect/>
          </a:stretch>
        </p:blipFill>
        <p:spPr>
          <a:xfrm flipV="1">
            <a:off x="6184025" y="6175669"/>
            <a:ext cx="437479" cy="434669"/>
          </a:xfrm>
          <a:prstGeom prst="rect">
            <a:avLst/>
          </a:prstGeom>
        </p:spPr>
      </p:pic>
      <p:sp>
        <p:nvSpPr>
          <p:cNvPr id="27" name="テキスト ボックス 26">
            <a:extLst>
              <a:ext uri="{FF2B5EF4-FFF2-40B4-BE49-F238E27FC236}">
                <a16:creationId xmlns:a16="http://schemas.microsoft.com/office/drawing/2014/main" id="{2E795901-7C8A-015F-1F42-CBFBE0CA6EE3}"/>
              </a:ext>
            </a:extLst>
          </p:cNvPr>
          <p:cNvSpPr txBox="1"/>
          <p:nvPr/>
        </p:nvSpPr>
        <p:spPr>
          <a:xfrm>
            <a:off x="5225085" y="6568478"/>
            <a:ext cx="2355361"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ハローワーク</a:t>
            </a:r>
            <a:endParaRPr kumimoji="1" lang="en-US" altLang="ja-JP" sz="7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インターネットサービス</a:t>
            </a:r>
          </a:p>
        </p:txBody>
      </p:sp>
      <p:sp>
        <p:nvSpPr>
          <p:cNvPr id="29" name="四角形: 角を丸くする 28">
            <a:extLst>
              <a:ext uri="{FF2B5EF4-FFF2-40B4-BE49-F238E27FC236}">
                <a16:creationId xmlns:a16="http://schemas.microsoft.com/office/drawing/2014/main" id="{D02D71DC-E5B3-5A63-BDDD-1A83AB156811}"/>
              </a:ext>
            </a:extLst>
          </p:cNvPr>
          <p:cNvSpPr/>
          <p:nvPr/>
        </p:nvSpPr>
        <p:spPr>
          <a:xfrm>
            <a:off x="170256" y="7221933"/>
            <a:ext cx="6588087" cy="353943"/>
          </a:xfrm>
          <a:prstGeom prst="roundRect">
            <a:avLst/>
          </a:prstGeom>
          <a:solidFill>
            <a:srgbClr val="FEF0F4"/>
          </a:solidFill>
          <a:ln>
            <a:solidFill>
              <a:srgbClr val="EF3B72"/>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600">
                <a:solidFill>
                  <a:schemeClr val="tx1"/>
                </a:solidFill>
                <a:latin typeface="BIZ UDPゴシック" panose="020B0400000000000000" pitchFamily="50" charset="-128"/>
                <a:ea typeface="BIZ UDPゴシック" panose="020B0400000000000000" pitchFamily="50" charset="-128"/>
              </a:rPr>
              <a:t>支給要件照会とは</a:t>
            </a:r>
          </a:p>
        </p:txBody>
      </p:sp>
      <p:sp>
        <p:nvSpPr>
          <p:cNvPr id="30" name="四角形: 角を丸くする 29">
            <a:extLst>
              <a:ext uri="{FF2B5EF4-FFF2-40B4-BE49-F238E27FC236}">
                <a16:creationId xmlns:a16="http://schemas.microsoft.com/office/drawing/2014/main" id="{8752A387-EB64-24AC-96A2-CC02D7B397B0}"/>
              </a:ext>
            </a:extLst>
          </p:cNvPr>
          <p:cNvSpPr/>
          <p:nvPr/>
        </p:nvSpPr>
        <p:spPr>
          <a:xfrm>
            <a:off x="195960" y="8392179"/>
            <a:ext cx="6588087" cy="353943"/>
          </a:xfrm>
          <a:prstGeom prst="roundRect">
            <a:avLst/>
          </a:prstGeom>
          <a:solidFill>
            <a:srgbClr val="FEF0F4"/>
          </a:solidFill>
          <a:ln>
            <a:solidFill>
              <a:srgbClr val="EF3B72"/>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600">
                <a:solidFill>
                  <a:schemeClr val="tx1"/>
                </a:solidFill>
                <a:latin typeface="BIZ UDPゴシック" panose="020B0400000000000000" pitchFamily="50" charset="-128"/>
                <a:ea typeface="BIZ UDPゴシック" panose="020B0400000000000000" pitchFamily="50" charset="-128"/>
              </a:rPr>
              <a:t>支給要件照会の方法</a:t>
            </a:r>
          </a:p>
        </p:txBody>
      </p:sp>
      <p:sp>
        <p:nvSpPr>
          <p:cNvPr id="31" name="スライド番号プレースホルダー 30">
            <a:extLst>
              <a:ext uri="{FF2B5EF4-FFF2-40B4-BE49-F238E27FC236}">
                <a16:creationId xmlns:a16="http://schemas.microsoft.com/office/drawing/2014/main" id="{4019AD16-D544-305C-BDD9-EDF6DDA29C36}"/>
              </a:ext>
            </a:extLst>
          </p:cNvPr>
          <p:cNvSpPr>
            <a:spLocks noGrp="1"/>
          </p:cNvSpPr>
          <p:nvPr>
            <p:ph type="sldNum" sz="quarter" idx="12"/>
          </p:nvPr>
        </p:nvSpPr>
        <p:spPr>
          <a:xfrm>
            <a:off x="2657475" y="9512572"/>
            <a:ext cx="1543050" cy="527403"/>
          </a:xfrm>
        </p:spPr>
        <p:txBody>
          <a:bodyPr/>
          <a:lstStyle/>
          <a:p>
            <a:fld id="{D1436F38-A907-474F-816F-88A1AFBF5546}" type="slidenum">
              <a:rPr kumimoji="1" lang="ja-JP" altLang="en-US" smtClean="0">
                <a:latin typeface="BIZ UDPゴシック" panose="020B0400000000000000" pitchFamily="50" charset="-128"/>
                <a:ea typeface="BIZ UDPゴシック" panose="020B0400000000000000" pitchFamily="50" charset="-128"/>
              </a:rPr>
              <a:pPr/>
              <a:t>10</a:t>
            </a:fld>
            <a:endParaRPr kumimoji="1" lang="ja-JP" altLang="en-US">
              <a:latin typeface="BIZ UDPゴシック" panose="020B0400000000000000" pitchFamily="50" charset="-128"/>
              <a:ea typeface="BIZ UDPゴシック" panose="020B0400000000000000" pitchFamily="50" charset="-128"/>
            </a:endParaRPr>
          </a:p>
        </p:txBody>
      </p:sp>
      <p:sp>
        <p:nvSpPr>
          <p:cNvPr id="25" name="テキスト ボックス 24">
            <a:extLst>
              <a:ext uri="{FF2B5EF4-FFF2-40B4-BE49-F238E27FC236}">
                <a16:creationId xmlns:a16="http://schemas.microsoft.com/office/drawing/2014/main" id="{40698459-5C28-0841-7682-ACF982FD867A}"/>
              </a:ext>
            </a:extLst>
          </p:cNvPr>
          <p:cNvSpPr txBox="1"/>
          <p:nvPr/>
        </p:nvSpPr>
        <p:spPr>
          <a:xfrm>
            <a:off x="5943554" y="6004572"/>
            <a:ext cx="1054910"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e-Gov</a:t>
            </a:r>
            <a:r>
              <a:rPr kumimoji="1" lang="ja-JP" altLang="en-US" sz="7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電子申請</a:t>
            </a:r>
            <a:endParaRPr kumimoji="1" lang="ja-JP" altLang="en-US" sz="7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BD32212A-C28C-EE92-123A-A732F401DD63}"/>
              </a:ext>
            </a:extLst>
          </p:cNvPr>
          <p:cNvSpPr txBox="1"/>
          <p:nvPr/>
        </p:nvSpPr>
        <p:spPr>
          <a:xfrm>
            <a:off x="5875308" y="5409864"/>
            <a:ext cx="1054910" cy="20005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パンフレット</a:t>
            </a:r>
          </a:p>
        </p:txBody>
      </p:sp>
    </p:spTree>
    <p:controls>
      <mc:AlternateContent xmlns:mc="http://schemas.openxmlformats.org/markup-compatibility/2006">
        <mc:Choice xmlns:v="urn:schemas-microsoft-com:vml" Requires="v">
          <p:control name="BarCodeCtrl1" r:id="rId1" imgW="542880" imgH="509760"/>
        </mc:Choice>
        <mc:Fallback>
          <p:control name="BarCodeCtrl1" r:id="rId1" imgW="542880" imgH="509760">
            <p:pic>
              <p:nvPicPr>
                <p:cNvPr id="28" name="BarCodeCtrl1">
                  <a:extLst>
                    <a:ext uri="{FF2B5EF4-FFF2-40B4-BE49-F238E27FC236}">
                      <a16:creationId xmlns:a16="http://schemas.microsoft.com/office/drawing/2014/main" id="{6F4791E5-48B8-00D9-14EF-8C64A8F2640E}"/>
                    </a:ext>
                  </a:extLst>
                </p:cNvPr>
                <p:cNvPicPr preferRelativeResize="0">
                  <a:picLocks noChangeArrowheads="1" noChangeShapeType="1"/>
                </p:cNvPicPr>
                <p:nvPr/>
              </p:nvPicPr>
              <p:blipFill>
                <a:blip r:embed="rId8"/>
                <a:srcRect/>
                <a:stretch>
                  <a:fillRect/>
                </a:stretch>
              </p:blipFill>
              <p:spPr bwMode="auto">
                <a:xfrm>
                  <a:off x="6131492" y="5553317"/>
                  <a:ext cx="542543" cy="508756"/>
                </a:xfrm>
                <a:prstGeom prst="rect">
                  <a:avLst/>
                </a:prstGeom>
                <a:noFill/>
                <a:ln>
                  <a:noFill/>
                </a:ln>
                <a:extLst>
                  <a:ext uri="{91240B29-F687-4F45-9708-019B960494DF}">
                    <a14:hiddenLine xmlns:a14="http://schemas.microsoft.com/office/drawing/2010/main" w="9525">
                      <a:noFill/>
                      <a:miter lim="800000"/>
                      <a:headEnd/>
                      <a:tailEnd/>
                    </a14:hiddenLine>
                  </a:ext>
                </a:extLst>
              </p:spPr>
            </p:pic>
          </p:control>
        </mc:Fallback>
      </mc:AlternateContent>
      <mc:AlternateContent xmlns:mc="http://schemas.openxmlformats.org/markup-compatibility/2006">
        <mc:Choice xmlns:v="urn:schemas-microsoft-com:vml" Requires="v">
          <p:control name="BarCodeCtrl3" r:id="rId2" imgW="1188000" imgH="1188000"/>
        </mc:Choice>
        <mc:Fallback>
          <p:control name="BarCodeCtrl3" r:id="rId2" imgW="1188000" imgH="1188000">
            <p:pic>
              <p:nvPicPr>
                <p:cNvPr id="7" name="BarCodeCtrl3">
                  <a:extLst>
                    <a:ext uri="{FF2B5EF4-FFF2-40B4-BE49-F238E27FC236}">
                      <a16:creationId xmlns:a16="http://schemas.microsoft.com/office/drawing/2014/main" id="{7F4C3048-B0F1-6679-4F10-E51974CD8519}"/>
                    </a:ext>
                  </a:extLst>
                </p:cNvPr>
                <p:cNvPicPr preferRelativeResize="0">
                  <a:picLocks noChangeArrowheads="1" noChangeShapeType="1"/>
                </p:cNvPicPr>
                <p:nvPr/>
              </p:nvPicPr>
              <p:blipFill>
                <a:blip r:embed="rId9"/>
                <a:srcRect/>
                <a:stretch>
                  <a:fillRect/>
                </a:stretch>
              </p:blipFill>
              <p:spPr bwMode="auto">
                <a:xfrm>
                  <a:off x="6102359" y="5002493"/>
                  <a:ext cx="600808" cy="473066"/>
                </a:xfrm>
                <a:prstGeom prst="rect">
                  <a:avLst/>
                </a:prstGeom>
                <a:noFill/>
                <a:ln>
                  <a:noFill/>
                </a:ln>
                <a:extLst>
                  <a:ext uri="{91240B29-F687-4F45-9708-019B960494DF}">
                    <a14:hiddenLine xmlns:a14="http://schemas.microsoft.com/office/drawing/2010/main" w="9525">
                      <a:noFill/>
                      <a:miter lim="800000"/>
                      <a:headEnd/>
                      <a:tailEnd/>
                    </a14:hiddenLine>
                  </a:ext>
                </a:extLst>
              </p:spPr>
            </p:pic>
          </p:control>
        </mc:Fallback>
      </mc:AlternateContent>
    </p:controls>
    <p:extLst>
      <p:ext uri="{BB962C8B-B14F-4D97-AF65-F5344CB8AC3E}">
        <p14:creationId xmlns:p14="http://schemas.microsoft.com/office/powerpoint/2010/main" val="3795804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E303358C-37F5-AE43-2470-5CDA13FAA8FF}"/>
              </a:ext>
            </a:extLst>
          </p:cNvPr>
          <p:cNvSpPr/>
          <p:nvPr/>
        </p:nvSpPr>
        <p:spPr>
          <a:xfrm>
            <a:off x="134956" y="2048110"/>
            <a:ext cx="6588087" cy="346780"/>
          </a:xfrm>
          <a:prstGeom prst="rect">
            <a:avLst/>
          </a:prstGeom>
          <a:solidFill>
            <a:srgbClr val="EF3B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a:ln w="0"/>
                <a:solidFill>
                  <a:schemeClr val="bg1"/>
                </a:solidFill>
                <a:latin typeface="BIZ UDPゴシック" panose="020B0400000000000000" pitchFamily="50" charset="-128"/>
                <a:ea typeface="BIZ UDPゴシック" panose="020B0400000000000000" pitchFamily="50" charset="-128"/>
              </a:rPr>
              <a:t>５．教育訓練支援給付金の概要</a:t>
            </a:r>
          </a:p>
        </p:txBody>
      </p:sp>
      <p:sp>
        <p:nvSpPr>
          <p:cNvPr id="8" name="テキスト ボックス 7">
            <a:extLst>
              <a:ext uri="{FF2B5EF4-FFF2-40B4-BE49-F238E27FC236}">
                <a16:creationId xmlns:a16="http://schemas.microsoft.com/office/drawing/2014/main" id="{B018BCF7-CF04-3E81-B640-AB16CDF5B29D}"/>
              </a:ext>
            </a:extLst>
          </p:cNvPr>
          <p:cNvSpPr txBox="1"/>
          <p:nvPr/>
        </p:nvSpPr>
        <p:spPr>
          <a:xfrm>
            <a:off x="88535" y="2820291"/>
            <a:ext cx="6680928" cy="400815"/>
          </a:xfrm>
          <a:prstGeom prst="rect">
            <a:avLst/>
          </a:prstGeom>
          <a:noFill/>
        </p:spPr>
        <p:txBody>
          <a:bodyPr wrap="square" rtlCol="0">
            <a:spAutoFit/>
          </a:bodyPr>
          <a:lstStyle/>
          <a:p>
            <a:pPr>
              <a:lnSpc>
                <a:spcPts val="1200"/>
              </a:lnSpc>
            </a:pPr>
            <a:r>
              <a:rPr kumimoji="1" lang="ja-JP" altLang="en-US" sz="1100">
                <a:latin typeface="BIZ UDPゴシック" panose="020B0400000000000000" pitchFamily="50" charset="-128"/>
                <a:ea typeface="BIZ UDPゴシック" panose="020B0400000000000000" pitchFamily="50" charset="-128"/>
              </a:rPr>
              <a:t>　専門実践教育訓練給付金の受給資格者のうち以下の条件を満たした方が</a:t>
            </a:r>
            <a:r>
              <a:rPr kumimoji="1" lang="ja-JP" altLang="en-US" sz="1100" b="1">
                <a:latin typeface="BIZ UDPゴシック" panose="020B0400000000000000" pitchFamily="50" charset="-128"/>
                <a:ea typeface="BIZ UDPゴシック" panose="020B0400000000000000" pitchFamily="50" charset="-128"/>
              </a:rPr>
              <a:t>失業状態</a:t>
            </a:r>
            <a:r>
              <a:rPr kumimoji="1" lang="ja-JP" altLang="en-US" sz="1100">
                <a:latin typeface="BIZ UDPゴシック" panose="020B0400000000000000" pitchFamily="50" charset="-128"/>
                <a:ea typeface="BIZ UDPゴシック" panose="020B0400000000000000" pitchFamily="50" charset="-128"/>
              </a:rPr>
              <a:t>にある場合に、訓練受講をさらに支援するため、「教育訓練支援給付金」を支給します。</a:t>
            </a:r>
            <a:endParaRPr kumimoji="1" lang="en-US" altLang="ja-JP" sz="1100">
              <a:latin typeface="BIZ UDPゴシック" panose="020B0400000000000000" pitchFamily="50" charset="-128"/>
              <a:ea typeface="BIZ UDPゴシック" panose="020B0400000000000000" pitchFamily="50" charset="-128"/>
            </a:endParaRPr>
          </a:p>
        </p:txBody>
      </p:sp>
      <p:sp>
        <p:nvSpPr>
          <p:cNvPr id="9" name="テキスト ボックス 8">
            <a:extLst>
              <a:ext uri="{FF2B5EF4-FFF2-40B4-BE49-F238E27FC236}">
                <a16:creationId xmlns:a16="http://schemas.microsoft.com/office/drawing/2014/main" id="{4EFE1329-FFE8-A008-E042-55F69A0640AB}"/>
              </a:ext>
            </a:extLst>
          </p:cNvPr>
          <p:cNvSpPr txBox="1"/>
          <p:nvPr/>
        </p:nvSpPr>
        <p:spPr>
          <a:xfrm>
            <a:off x="68855" y="3204428"/>
            <a:ext cx="6648678" cy="2708434"/>
          </a:xfrm>
          <a:prstGeom prst="rect">
            <a:avLst/>
          </a:prstGeom>
          <a:noFill/>
        </p:spPr>
        <p:txBody>
          <a:bodyPr wrap="square" rtlCol="0">
            <a:spAutoFit/>
          </a:bodyPr>
          <a:lstStyle/>
          <a:p>
            <a:pPr marL="273050" indent="-273050">
              <a:lnSpc>
                <a:spcPts val="1200"/>
              </a:lnSpc>
            </a:pPr>
            <a:r>
              <a:rPr kumimoji="1" lang="ja-JP" altLang="en-US" sz="1100">
                <a:latin typeface="BIZ UDPゴシック" panose="020B0400000000000000" pitchFamily="50" charset="-128"/>
                <a:ea typeface="BIZ UDPゴシック" panose="020B0400000000000000" pitchFamily="50" charset="-128"/>
              </a:rPr>
              <a:t>　①　受講開始日に被保険者でない方であって（</a:t>
            </a:r>
            <a:r>
              <a:rPr kumimoji="1" lang="en-US" altLang="ja-JP" sz="1100">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）、専門実践教育訓練給付金の受給資格があること</a:t>
            </a:r>
            <a:endParaRPr kumimoji="1" lang="en-US" altLang="ja-JP" sz="1100">
              <a:latin typeface="BIZ UDPゴシック" panose="020B0400000000000000" pitchFamily="50" charset="-128"/>
              <a:ea typeface="BIZ UDPゴシック" panose="020B0400000000000000" pitchFamily="50" charset="-128"/>
            </a:endParaRPr>
          </a:p>
          <a:p>
            <a:pPr marL="273050" indent="-273050">
              <a:lnSpc>
                <a:spcPts val="1200"/>
              </a:lnSpc>
            </a:pPr>
            <a:r>
              <a:rPr kumimoji="1" lang="ja-JP" altLang="en-US" sz="1100">
                <a:latin typeface="BIZ UDPゴシック" panose="020B0400000000000000" pitchFamily="50" charset="-128"/>
                <a:ea typeface="BIZ UDPゴシック" panose="020B0400000000000000" pitchFamily="50" charset="-128"/>
              </a:rPr>
              <a:t>　　　　</a:t>
            </a:r>
            <a:r>
              <a:rPr kumimoji="1" lang="en-US" altLang="ja-JP" sz="1050">
                <a:latin typeface="BIZ UDPゴシック" panose="020B0400000000000000" pitchFamily="50" charset="-128"/>
                <a:ea typeface="BIZ UDPゴシック" panose="020B0400000000000000" pitchFamily="50" charset="-128"/>
              </a:rPr>
              <a:t>※</a:t>
            </a:r>
            <a:r>
              <a:rPr kumimoji="1" lang="ja-JP" altLang="en-US" sz="1050">
                <a:latin typeface="BIZ UDPゴシック" panose="020B0400000000000000" pitchFamily="50" charset="-128"/>
                <a:ea typeface="BIZ UDPゴシック" panose="020B0400000000000000" pitchFamily="50" charset="-128"/>
              </a:rPr>
              <a:t>受講開始日において一般被保険者である場合、「教育訓練支援給付金」は受けられません。</a:t>
            </a:r>
            <a:endParaRPr kumimoji="1" lang="en-US" altLang="ja-JP" sz="1050">
              <a:latin typeface="BIZ UDPゴシック" panose="020B0400000000000000" pitchFamily="50" charset="-128"/>
              <a:ea typeface="BIZ UDPゴシック" panose="020B0400000000000000" pitchFamily="50" charset="-128"/>
            </a:endParaRPr>
          </a:p>
          <a:p>
            <a:pPr marL="355600" indent="-266700">
              <a:lnSpc>
                <a:spcPts val="1200"/>
              </a:lnSpc>
            </a:pPr>
            <a:r>
              <a:rPr kumimoji="1" lang="ja-JP" altLang="en-US" sz="1100">
                <a:latin typeface="BIZ UDPゴシック" panose="020B0400000000000000" pitchFamily="50" charset="-128"/>
                <a:ea typeface="BIZ UDPゴシック" panose="020B0400000000000000" pitchFamily="50" charset="-128"/>
              </a:rPr>
              <a:t>　　　</a:t>
            </a:r>
            <a:r>
              <a:rPr kumimoji="1" lang="ja-JP" altLang="en-US" sz="1050">
                <a:latin typeface="BIZ UDPゴシック" panose="020B0400000000000000" pitchFamily="50" charset="-128"/>
                <a:ea typeface="BIZ UDPゴシック" panose="020B0400000000000000" pitchFamily="50" charset="-128"/>
              </a:rPr>
              <a:t>（</a:t>
            </a:r>
            <a:r>
              <a:rPr kumimoji="1" lang="ja-JP" altLang="en-US" sz="1050" u="sng">
                <a:latin typeface="BIZ UDPゴシック" panose="020B0400000000000000" pitchFamily="50" charset="-128"/>
                <a:ea typeface="BIZ UDPゴシック" panose="020B0400000000000000" pitchFamily="50" charset="-128"/>
              </a:rPr>
              <a:t>適用対象期間の延長を行った方については、</a:t>
            </a:r>
            <a:r>
              <a:rPr kumimoji="1" lang="ja-JP" altLang="en-US" sz="1050">
                <a:latin typeface="BIZ UDPゴシック" panose="020B0400000000000000" pitchFamily="50" charset="-128"/>
                <a:ea typeface="BIZ UDPゴシック" panose="020B0400000000000000" pitchFamily="50" charset="-128"/>
              </a:rPr>
              <a:t>一般被保険者資格を喪失した日以降１年間に対象教育訓練の受講を開始できない日数分、延長することができるが、その場合も</a:t>
            </a:r>
            <a:r>
              <a:rPr kumimoji="1" lang="ja-JP" altLang="en-US" sz="1050" u="sng">
                <a:latin typeface="BIZ UDPゴシック" panose="020B0400000000000000" pitchFamily="50" charset="-128"/>
                <a:ea typeface="BIZ UDPゴシック" panose="020B0400000000000000" pitchFamily="50" charset="-128"/>
              </a:rPr>
              <a:t>一般被保険者資格を喪失した日以降、最大４年以内に受講開始日があることが必要です</a:t>
            </a:r>
            <a:r>
              <a:rPr kumimoji="1" lang="ja-JP" altLang="en-US" sz="1050">
                <a:latin typeface="BIZ UDPゴシック" panose="020B0400000000000000" pitchFamily="50" charset="-128"/>
                <a:ea typeface="BIZ UDPゴシック" panose="020B0400000000000000" pitchFamily="50" charset="-128"/>
              </a:rPr>
              <a:t>。）</a:t>
            </a:r>
            <a:endParaRPr kumimoji="1" lang="en-US" altLang="ja-JP" sz="1050">
              <a:latin typeface="BIZ UDPゴシック" panose="020B0400000000000000" pitchFamily="50" charset="-128"/>
              <a:ea typeface="BIZ UDPゴシック" panose="020B0400000000000000" pitchFamily="50" charset="-128"/>
            </a:endParaRPr>
          </a:p>
          <a:p>
            <a:pPr>
              <a:lnSpc>
                <a:spcPts val="1200"/>
              </a:lnSpc>
            </a:pPr>
            <a:r>
              <a:rPr kumimoji="1" lang="ja-JP" altLang="en-US" sz="1100">
                <a:latin typeface="BIZ UDPゴシック" panose="020B0400000000000000" pitchFamily="50" charset="-128"/>
                <a:ea typeface="BIZ UDPゴシック" panose="020B0400000000000000" pitchFamily="50" charset="-128"/>
              </a:rPr>
              <a:t>　②　専門実践教育訓練を修了する見込みがあること</a:t>
            </a:r>
            <a:endParaRPr kumimoji="1" lang="en-US" altLang="ja-JP" sz="1100">
              <a:latin typeface="BIZ UDPゴシック" panose="020B0400000000000000" pitchFamily="50" charset="-128"/>
              <a:ea typeface="BIZ UDPゴシック" panose="020B0400000000000000" pitchFamily="50" charset="-128"/>
            </a:endParaRPr>
          </a:p>
          <a:p>
            <a:pPr>
              <a:lnSpc>
                <a:spcPts val="1200"/>
              </a:lnSpc>
            </a:pPr>
            <a:r>
              <a:rPr kumimoji="1" lang="ja-JP" altLang="en-US" sz="1100">
                <a:latin typeface="BIZ UDPゴシック" panose="020B0400000000000000" pitchFamily="50" charset="-128"/>
                <a:ea typeface="BIZ UDPゴシック" panose="020B0400000000000000" pitchFamily="50" charset="-128"/>
              </a:rPr>
              <a:t>　③　専門実践教育訓練の受講開始時に</a:t>
            </a:r>
            <a:r>
              <a:rPr kumimoji="1" lang="en-US" altLang="ja-JP" sz="1100">
                <a:latin typeface="BIZ UDPゴシック" panose="020B0400000000000000" pitchFamily="50" charset="-128"/>
                <a:ea typeface="BIZ UDPゴシック" panose="020B0400000000000000" pitchFamily="50" charset="-128"/>
              </a:rPr>
              <a:t>45</a:t>
            </a:r>
            <a:r>
              <a:rPr kumimoji="1" lang="ja-JP" altLang="en-US" sz="1100">
                <a:latin typeface="BIZ UDPゴシック" panose="020B0400000000000000" pitchFamily="50" charset="-128"/>
                <a:ea typeface="BIZ UDPゴシック" panose="020B0400000000000000" pitchFamily="50" charset="-128"/>
              </a:rPr>
              <a:t>歳未満であること</a:t>
            </a:r>
            <a:endParaRPr kumimoji="1" lang="en-US" altLang="ja-JP" sz="1100">
              <a:latin typeface="BIZ UDPゴシック" panose="020B0400000000000000" pitchFamily="50" charset="-128"/>
              <a:ea typeface="BIZ UDPゴシック" panose="020B0400000000000000" pitchFamily="50" charset="-128"/>
            </a:endParaRPr>
          </a:p>
          <a:p>
            <a:pPr marL="271463" indent="-271463">
              <a:lnSpc>
                <a:spcPts val="1200"/>
              </a:lnSpc>
            </a:pPr>
            <a:r>
              <a:rPr kumimoji="1" lang="ja-JP" altLang="en-US" sz="1100">
                <a:latin typeface="BIZ UDPゴシック" panose="020B0400000000000000" pitchFamily="50" charset="-128"/>
                <a:ea typeface="BIZ UDPゴシック" panose="020B0400000000000000" pitchFamily="50" charset="-128"/>
              </a:rPr>
              <a:t>　④　受講する専門実践教育訓練が夜間において教育訓練を行う教育訓練講座その他の就業を継続して教育訓練を受けることができる教育訓練講座（通信制等）ではないこと</a:t>
            </a:r>
            <a:endParaRPr kumimoji="1" lang="en-US" altLang="ja-JP" sz="1100">
              <a:latin typeface="BIZ UDPゴシック" panose="020B0400000000000000" pitchFamily="50" charset="-128"/>
              <a:ea typeface="BIZ UDPゴシック" panose="020B0400000000000000" pitchFamily="50" charset="-128"/>
            </a:endParaRPr>
          </a:p>
          <a:p>
            <a:pPr marL="271463" indent="-271463">
              <a:lnSpc>
                <a:spcPts val="1200"/>
              </a:lnSpc>
            </a:pPr>
            <a:r>
              <a:rPr kumimoji="1" lang="ja-JP" altLang="en-US" sz="1100">
                <a:latin typeface="BIZ UDPゴシック" panose="020B0400000000000000" pitchFamily="50" charset="-128"/>
                <a:ea typeface="BIZ UDPゴシック" panose="020B0400000000000000" pitchFamily="50" charset="-128"/>
              </a:rPr>
              <a:t>　⑤　受給資格確認時に一般被保険者ではないこと。また、一般被保険者ではなくなった後、短期雇用特例被保険者または日雇労働被保険者になっていないこと。</a:t>
            </a:r>
            <a:endParaRPr kumimoji="1" lang="en-US" altLang="ja-JP" sz="1100">
              <a:latin typeface="BIZ UDPゴシック" panose="020B0400000000000000" pitchFamily="50" charset="-128"/>
              <a:ea typeface="BIZ UDPゴシック" panose="020B0400000000000000" pitchFamily="50" charset="-128"/>
            </a:endParaRPr>
          </a:p>
          <a:p>
            <a:pPr marL="273050" indent="-273050">
              <a:lnSpc>
                <a:spcPts val="1200"/>
              </a:lnSpc>
            </a:pPr>
            <a:r>
              <a:rPr kumimoji="1" lang="ja-JP" altLang="en-US" sz="1100">
                <a:latin typeface="BIZ UDPゴシック" panose="020B0400000000000000" pitchFamily="50" charset="-128"/>
                <a:ea typeface="BIZ UDPゴシック" panose="020B0400000000000000" pitchFamily="50" charset="-128"/>
              </a:rPr>
              <a:t>　⑥　会社などの役員に就任していないこと</a:t>
            </a:r>
            <a:endParaRPr kumimoji="1" lang="en-US" altLang="ja-JP" sz="1100">
              <a:latin typeface="BIZ UDPゴシック" panose="020B0400000000000000" pitchFamily="50" charset="-128"/>
              <a:ea typeface="BIZ UDPゴシック" panose="020B0400000000000000" pitchFamily="50" charset="-128"/>
            </a:endParaRPr>
          </a:p>
          <a:p>
            <a:pPr marL="273050" indent="-273050">
              <a:lnSpc>
                <a:spcPts val="1200"/>
              </a:lnSpc>
            </a:pPr>
            <a:r>
              <a:rPr kumimoji="1" lang="ja-JP" altLang="en-US" sz="1100">
                <a:latin typeface="BIZ UDPゴシック" panose="020B0400000000000000" pitchFamily="50" charset="-128"/>
                <a:ea typeface="BIZ UDPゴシック" panose="020B0400000000000000" pitchFamily="50" charset="-128"/>
              </a:rPr>
              <a:t>　⑦　自治体の長に就任していないこと</a:t>
            </a:r>
            <a:endParaRPr kumimoji="1" lang="en-US" altLang="ja-JP" sz="1100">
              <a:latin typeface="BIZ UDPゴシック" panose="020B0400000000000000" pitchFamily="50" charset="-128"/>
              <a:ea typeface="BIZ UDPゴシック" panose="020B0400000000000000" pitchFamily="50" charset="-128"/>
            </a:endParaRPr>
          </a:p>
          <a:p>
            <a:pPr marL="273050" indent="-273050">
              <a:lnSpc>
                <a:spcPts val="1200"/>
              </a:lnSpc>
            </a:pPr>
            <a:r>
              <a:rPr kumimoji="1" lang="ja-JP" altLang="en-US" sz="1100">
                <a:latin typeface="BIZ UDPゴシック" panose="020B0400000000000000" pitchFamily="50" charset="-128"/>
                <a:ea typeface="BIZ UDPゴシック" panose="020B0400000000000000" pitchFamily="50" charset="-128"/>
              </a:rPr>
              <a:t>　⑧　今回の専門実践教育訓練の受講開始日前に教育訓練支援給付金を受けたことがないこと</a:t>
            </a:r>
            <a:endParaRPr kumimoji="1" lang="en-US" altLang="ja-JP" sz="1100">
              <a:latin typeface="BIZ UDPゴシック" panose="020B0400000000000000" pitchFamily="50" charset="-128"/>
              <a:ea typeface="BIZ UDPゴシック" panose="020B0400000000000000" pitchFamily="50" charset="-128"/>
            </a:endParaRPr>
          </a:p>
          <a:p>
            <a:pPr marL="273050" indent="-273050">
              <a:lnSpc>
                <a:spcPts val="1200"/>
              </a:lnSpc>
            </a:pPr>
            <a:r>
              <a:rPr kumimoji="1" lang="ja-JP" altLang="en-US" sz="1100">
                <a:latin typeface="BIZ UDPゴシック" panose="020B0400000000000000" pitchFamily="50" charset="-128"/>
                <a:ea typeface="BIZ UDPゴシック" panose="020B0400000000000000" pitchFamily="50" charset="-128"/>
              </a:rPr>
              <a:t>　⑨　教育訓練給付金を受けたことがないこと（平成</a:t>
            </a:r>
            <a:r>
              <a:rPr kumimoji="1" lang="en-US" altLang="ja-JP" sz="1100">
                <a:latin typeface="BIZ UDPゴシック" panose="020B0400000000000000" pitchFamily="50" charset="-128"/>
                <a:ea typeface="BIZ UDPゴシック" panose="020B0400000000000000" pitchFamily="50" charset="-128"/>
              </a:rPr>
              <a:t>26</a:t>
            </a:r>
            <a:r>
              <a:rPr kumimoji="1" lang="ja-JP" altLang="en-US" sz="1100">
                <a:latin typeface="BIZ UDPゴシック" panose="020B0400000000000000" pitchFamily="50" charset="-128"/>
                <a:ea typeface="BIZ UDPゴシック" panose="020B0400000000000000" pitchFamily="50" charset="-128"/>
              </a:rPr>
              <a:t>年</a:t>
            </a:r>
            <a:r>
              <a:rPr kumimoji="1" lang="en-US" altLang="ja-JP" sz="1100">
                <a:latin typeface="BIZ UDPゴシック" panose="020B0400000000000000" pitchFamily="50" charset="-128"/>
                <a:ea typeface="BIZ UDPゴシック" panose="020B0400000000000000" pitchFamily="50" charset="-128"/>
              </a:rPr>
              <a:t>10</a:t>
            </a:r>
            <a:r>
              <a:rPr kumimoji="1" lang="ja-JP" altLang="en-US" sz="1100">
                <a:latin typeface="BIZ UDPゴシック" panose="020B0400000000000000" pitchFamily="50" charset="-128"/>
                <a:ea typeface="BIZ UDPゴシック" panose="020B0400000000000000" pitchFamily="50" charset="-128"/>
              </a:rPr>
              <a:t>月１日前に受けたことがある場合は例外あり）</a:t>
            </a:r>
            <a:endParaRPr kumimoji="1" lang="en-US" altLang="ja-JP" sz="1100">
              <a:latin typeface="BIZ UDPゴシック" panose="020B0400000000000000" pitchFamily="50" charset="-128"/>
              <a:ea typeface="BIZ UDPゴシック" panose="020B0400000000000000" pitchFamily="50" charset="-128"/>
            </a:endParaRPr>
          </a:p>
          <a:p>
            <a:pPr marL="273050" indent="-273050">
              <a:lnSpc>
                <a:spcPts val="1200"/>
              </a:lnSpc>
            </a:pPr>
            <a:r>
              <a:rPr kumimoji="1" lang="ja-JP" altLang="en-US" sz="1100">
                <a:latin typeface="BIZ UDPゴシック" panose="020B0400000000000000" pitchFamily="50" charset="-128"/>
                <a:ea typeface="BIZ UDPゴシック" panose="020B0400000000000000" pitchFamily="50" charset="-128"/>
              </a:rPr>
              <a:t>　⑩　専門実践教育訓練の受講開始日が令和９年３月</a:t>
            </a:r>
            <a:r>
              <a:rPr kumimoji="1" lang="en-US" altLang="ja-JP" sz="1100">
                <a:latin typeface="BIZ UDPゴシック" panose="020B0400000000000000" pitchFamily="50" charset="-128"/>
                <a:ea typeface="BIZ UDPゴシック" panose="020B0400000000000000" pitchFamily="50" charset="-128"/>
              </a:rPr>
              <a:t>31</a:t>
            </a:r>
            <a:r>
              <a:rPr kumimoji="1" lang="ja-JP" altLang="en-US" sz="1100">
                <a:latin typeface="BIZ UDPゴシック" panose="020B0400000000000000" pitchFamily="50" charset="-128"/>
                <a:ea typeface="BIZ UDPゴシック" panose="020B0400000000000000" pitchFamily="50" charset="-128"/>
              </a:rPr>
              <a:t>日以前であること</a:t>
            </a:r>
            <a:endParaRPr kumimoji="1" lang="en-US" altLang="ja-JP" sz="1100">
              <a:latin typeface="BIZ UDPゴシック" panose="020B0400000000000000" pitchFamily="50" charset="-128"/>
              <a:ea typeface="BIZ UDPゴシック" panose="020B0400000000000000" pitchFamily="50" charset="-128"/>
            </a:endParaRPr>
          </a:p>
          <a:p>
            <a:pPr marL="273050" indent="-273050">
              <a:lnSpc>
                <a:spcPts val="1200"/>
              </a:lnSpc>
            </a:pPr>
            <a:r>
              <a:rPr kumimoji="1" lang="ja-JP" altLang="en-US" sz="1100">
                <a:latin typeface="BIZ UDPゴシック" panose="020B0400000000000000" pitchFamily="50" charset="-128"/>
                <a:ea typeface="BIZ UDPゴシック" panose="020B0400000000000000" pitchFamily="50" charset="-128"/>
              </a:rPr>
              <a:t>　　　　</a:t>
            </a:r>
            <a:endParaRPr kumimoji="1" lang="en-US" altLang="ja-JP" sz="1100" b="1">
              <a:latin typeface="BIZ UDPゴシック" panose="020B0400000000000000" pitchFamily="50" charset="-128"/>
              <a:ea typeface="BIZ UDPゴシック" panose="020B0400000000000000" pitchFamily="50" charset="-128"/>
            </a:endParaRPr>
          </a:p>
        </p:txBody>
      </p:sp>
      <p:sp>
        <p:nvSpPr>
          <p:cNvPr id="11" name="テキスト ボックス 10">
            <a:extLst>
              <a:ext uri="{FF2B5EF4-FFF2-40B4-BE49-F238E27FC236}">
                <a16:creationId xmlns:a16="http://schemas.microsoft.com/office/drawing/2014/main" id="{4481C5E9-6107-52AF-6D09-558CA4F15DE8}"/>
              </a:ext>
            </a:extLst>
          </p:cNvPr>
          <p:cNvSpPr txBox="1"/>
          <p:nvPr/>
        </p:nvSpPr>
        <p:spPr>
          <a:xfrm>
            <a:off x="134956" y="6142389"/>
            <a:ext cx="6582576" cy="1170257"/>
          </a:xfrm>
          <a:prstGeom prst="rect">
            <a:avLst/>
          </a:prstGeom>
          <a:noFill/>
        </p:spPr>
        <p:txBody>
          <a:bodyPr wrap="square" rtlCol="0">
            <a:spAutoFit/>
          </a:bodyPr>
          <a:lstStyle/>
          <a:p>
            <a:pPr>
              <a:lnSpc>
                <a:spcPts val="1200"/>
              </a:lnSpc>
            </a:pPr>
            <a:r>
              <a:rPr kumimoji="1" lang="ja-JP" altLang="en-US" sz="1100">
                <a:latin typeface="BIZ UDPゴシック" panose="020B0400000000000000" pitchFamily="50" charset="-128"/>
                <a:ea typeface="BIZ UDPゴシック" panose="020B0400000000000000" pitchFamily="50" charset="-128"/>
              </a:rPr>
              <a:t>　教育訓練支援給付金の日額は、原則として離職される直前の６か月間に支払われた賃金額から算出された基本手当の日額に相当する額の６０％（</a:t>
            </a:r>
            <a:r>
              <a:rPr kumimoji="1" lang="en-US" altLang="ja-JP" sz="1100">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）になります。</a:t>
            </a:r>
            <a:endParaRPr kumimoji="1" lang="en-US" altLang="ja-JP" sz="1100">
              <a:latin typeface="BIZ UDPゴシック" panose="020B0400000000000000" pitchFamily="50" charset="-128"/>
              <a:ea typeface="BIZ UDPゴシック" panose="020B0400000000000000" pitchFamily="50" charset="-128"/>
            </a:endParaRPr>
          </a:p>
          <a:p>
            <a:pPr>
              <a:lnSpc>
                <a:spcPts val="1200"/>
              </a:lnSpc>
            </a:pPr>
            <a:r>
              <a:rPr kumimoji="1" lang="ja-JP" altLang="en-US" sz="1100">
                <a:latin typeface="BIZ UDPゴシック" panose="020B0400000000000000" pitchFamily="50" charset="-128"/>
                <a:ea typeface="BIZ UDPゴシック" panose="020B0400000000000000" pitchFamily="50" charset="-128"/>
              </a:rPr>
              <a:t>　基本手当の日額は、原則として、離職される直前の６か月間に支払われた賃金の合計金額を</a:t>
            </a:r>
            <a:r>
              <a:rPr kumimoji="1" lang="en-US" altLang="ja-JP" sz="1100">
                <a:latin typeface="BIZ UDPゴシック" panose="020B0400000000000000" pitchFamily="50" charset="-128"/>
                <a:ea typeface="BIZ UDPゴシック" panose="020B0400000000000000" pitchFamily="50" charset="-128"/>
              </a:rPr>
              <a:t>180</a:t>
            </a:r>
            <a:r>
              <a:rPr kumimoji="1" lang="ja-JP" altLang="en-US" sz="1100">
                <a:latin typeface="BIZ UDPゴシック" panose="020B0400000000000000" pitchFamily="50" charset="-128"/>
                <a:ea typeface="BIZ UDPゴシック" panose="020B0400000000000000" pitchFamily="50" charset="-128"/>
              </a:rPr>
              <a:t>で割った金額（賃金日額）のおよそ</a:t>
            </a:r>
            <a:r>
              <a:rPr kumimoji="1" lang="en-US" altLang="ja-JP" sz="1100">
                <a:latin typeface="BIZ UDPゴシック" panose="020B0400000000000000" pitchFamily="50" charset="-128"/>
                <a:ea typeface="BIZ UDPゴシック" panose="020B0400000000000000" pitchFamily="50" charset="-128"/>
              </a:rPr>
              <a:t>80</a:t>
            </a:r>
            <a:r>
              <a:rPr kumimoji="1" lang="ja-JP" altLang="en-US" sz="1100">
                <a:latin typeface="BIZ UDPゴシック" panose="020B0400000000000000" pitchFamily="50" charset="-128"/>
                <a:ea typeface="BIZ UDPゴシック" panose="020B0400000000000000" pitchFamily="50" charset="-128"/>
              </a:rPr>
              <a:t>～５０％になります。（基本手当の日額については、別途上限が定められています。）</a:t>
            </a:r>
            <a:endParaRPr kumimoji="1" lang="en-US" altLang="ja-JP" sz="1100">
              <a:latin typeface="BIZ UDPゴシック" panose="020B0400000000000000" pitchFamily="50" charset="-128"/>
              <a:ea typeface="BIZ UDPゴシック" panose="020B0400000000000000" pitchFamily="50" charset="-128"/>
            </a:endParaRPr>
          </a:p>
          <a:p>
            <a:pPr marL="273050" indent="-273050">
              <a:lnSpc>
                <a:spcPts val="1200"/>
              </a:lnSpc>
            </a:pPr>
            <a:r>
              <a:rPr kumimoji="1" lang="ja-JP" altLang="en-US" sz="1100">
                <a:latin typeface="BIZ UDPゴシック" panose="020B0400000000000000" pitchFamily="50" charset="-128"/>
                <a:ea typeface="BIZ UDPゴシック" panose="020B0400000000000000" pitchFamily="50" charset="-128"/>
              </a:rPr>
              <a:t>　</a:t>
            </a:r>
            <a:r>
              <a:rPr kumimoji="1" lang="en-US" altLang="ja-JP" sz="1050">
                <a:latin typeface="BIZ UDPゴシック" panose="020B0400000000000000" pitchFamily="50" charset="-128"/>
                <a:ea typeface="BIZ UDPゴシック" panose="020B0400000000000000" pitchFamily="50" charset="-128"/>
              </a:rPr>
              <a:t>※</a:t>
            </a:r>
            <a:r>
              <a:rPr kumimoji="1" lang="ja-JP" altLang="en-US" sz="1050">
                <a:latin typeface="BIZ UDPゴシック" panose="020B0400000000000000" pitchFamily="50" charset="-128"/>
                <a:ea typeface="BIZ UDPゴシック" panose="020B0400000000000000" pitchFamily="50" charset="-128"/>
              </a:rPr>
              <a:t>　令和７年３月３１日以前に受講を開始する場合、専門実践教育訓練の教育訓練支援給付金の日額は、基本手当の日額に相当する額の８</a:t>
            </a:r>
            <a:r>
              <a:rPr kumimoji="1" lang="en-US" altLang="ja-JP" sz="1050">
                <a:latin typeface="BIZ UDPゴシック" panose="020B0400000000000000" pitchFamily="50" charset="-128"/>
                <a:ea typeface="BIZ UDPゴシック" panose="020B0400000000000000" pitchFamily="50" charset="-128"/>
              </a:rPr>
              <a:t>0</a:t>
            </a:r>
            <a:r>
              <a:rPr kumimoji="1" lang="ja-JP" altLang="en-US" sz="1050">
                <a:latin typeface="BIZ UDPゴシック" panose="020B0400000000000000" pitchFamily="50" charset="-128"/>
                <a:ea typeface="BIZ UDPゴシック" panose="020B0400000000000000" pitchFamily="50" charset="-128"/>
              </a:rPr>
              <a:t>％になります。</a:t>
            </a:r>
            <a:endParaRPr kumimoji="1" lang="en-US" altLang="ja-JP" sz="1100">
              <a:latin typeface="BIZ UDPゴシック" panose="020B0400000000000000" pitchFamily="50" charset="-128"/>
              <a:ea typeface="BIZ UDPゴシック" panose="020B0400000000000000" pitchFamily="50" charset="-128"/>
            </a:endParaRPr>
          </a:p>
        </p:txBody>
      </p:sp>
      <p:sp>
        <p:nvSpPr>
          <p:cNvPr id="13" name="テキスト ボックス 12">
            <a:extLst>
              <a:ext uri="{FF2B5EF4-FFF2-40B4-BE49-F238E27FC236}">
                <a16:creationId xmlns:a16="http://schemas.microsoft.com/office/drawing/2014/main" id="{5CB37723-0567-4538-45CB-DD2C00791D06}"/>
              </a:ext>
            </a:extLst>
          </p:cNvPr>
          <p:cNvSpPr txBox="1"/>
          <p:nvPr/>
        </p:nvSpPr>
        <p:spPr>
          <a:xfrm>
            <a:off x="129860" y="7732298"/>
            <a:ext cx="6593183" cy="862480"/>
          </a:xfrm>
          <a:prstGeom prst="rect">
            <a:avLst/>
          </a:prstGeom>
          <a:noFill/>
        </p:spPr>
        <p:txBody>
          <a:bodyPr wrap="square" rtlCol="0">
            <a:spAutoFit/>
          </a:bodyPr>
          <a:lstStyle/>
          <a:p>
            <a:pPr>
              <a:lnSpc>
                <a:spcPts val="1200"/>
              </a:lnSpc>
            </a:pPr>
            <a:r>
              <a:rPr kumimoji="1" lang="ja-JP" altLang="en-US" sz="1100">
                <a:latin typeface="BIZ UDPゴシック" panose="020B0400000000000000" pitchFamily="50" charset="-128"/>
                <a:ea typeface="BIZ UDPゴシック" panose="020B0400000000000000" pitchFamily="50" charset="-128"/>
              </a:rPr>
              <a:t>　教育訓練支援給付金は、原則として、専門実践教育訓練を修了する見込みで受講している間はその教育訓練が終了するまで給付を受けることができます。</a:t>
            </a:r>
            <a:endParaRPr kumimoji="1" lang="en-US" altLang="ja-JP" sz="1100">
              <a:latin typeface="BIZ UDPゴシック" panose="020B0400000000000000" pitchFamily="50" charset="-128"/>
              <a:ea typeface="BIZ UDPゴシック" panose="020B0400000000000000" pitchFamily="50" charset="-128"/>
            </a:endParaRPr>
          </a:p>
          <a:p>
            <a:pPr>
              <a:lnSpc>
                <a:spcPts val="1200"/>
              </a:lnSpc>
            </a:pPr>
            <a:r>
              <a:rPr kumimoji="1" lang="ja-JP" altLang="en-US" sz="1100">
                <a:latin typeface="BIZ UDPゴシック" panose="020B0400000000000000" pitchFamily="50" charset="-128"/>
                <a:ea typeface="BIZ UDPゴシック" panose="020B0400000000000000" pitchFamily="50" charset="-128"/>
              </a:rPr>
              <a:t>　この期間内の失業の状態にある日について、教育訓練支援給付金の支給を受けることができます。</a:t>
            </a:r>
            <a:endParaRPr kumimoji="1" lang="en-US" altLang="ja-JP" sz="1100">
              <a:latin typeface="BIZ UDPゴシック" panose="020B0400000000000000" pitchFamily="50" charset="-128"/>
              <a:ea typeface="BIZ UDPゴシック" panose="020B0400000000000000" pitchFamily="50" charset="-128"/>
            </a:endParaRPr>
          </a:p>
          <a:p>
            <a:pPr>
              <a:lnSpc>
                <a:spcPts val="1200"/>
              </a:lnSpc>
            </a:pPr>
            <a:r>
              <a:rPr kumimoji="1" lang="ja-JP" altLang="en-US" sz="1100">
                <a:latin typeface="BIZ UDPゴシック" panose="020B0400000000000000" pitchFamily="50" charset="-128"/>
                <a:ea typeface="BIZ UDPゴシック" panose="020B0400000000000000" pitchFamily="50" charset="-128"/>
              </a:rPr>
              <a:t>　ただし、専門実践教育訓練の受給資格者が基本手当の給付を受けることができる期間は、教育訓練支援給付金は支給されません。基本手当の支給が終了したあとは給付を受けることができます。</a:t>
            </a:r>
            <a:endParaRPr kumimoji="1" lang="en-US" altLang="ja-JP" sz="1100">
              <a:latin typeface="BIZ UDPゴシック" panose="020B0400000000000000" pitchFamily="50" charset="-128"/>
              <a:ea typeface="BIZ UDPゴシック" panose="020B0400000000000000" pitchFamily="50" charset="-128"/>
            </a:endParaRPr>
          </a:p>
        </p:txBody>
      </p:sp>
      <p:sp>
        <p:nvSpPr>
          <p:cNvPr id="15" name="テキスト ボックス 14">
            <a:extLst>
              <a:ext uri="{FF2B5EF4-FFF2-40B4-BE49-F238E27FC236}">
                <a16:creationId xmlns:a16="http://schemas.microsoft.com/office/drawing/2014/main" id="{ECC41ABF-8B78-BD5E-39AE-1D10418EF241}"/>
              </a:ext>
            </a:extLst>
          </p:cNvPr>
          <p:cNvSpPr txBox="1"/>
          <p:nvPr/>
        </p:nvSpPr>
        <p:spPr>
          <a:xfrm>
            <a:off x="195961" y="8566403"/>
            <a:ext cx="6436001" cy="276999"/>
          </a:xfrm>
          <a:prstGeom prst="rect">
            <a:avLst/>
          </a:prstGeom>
          <a:noFill/>
        </p:spPr>
        <p:txBody>
          <a:bodyPr wrap="square" rtlCol="0">
            <a:spAutoFit/>
          </a:bodyPr>
          <a:lstStyle/>
          <a:p>
            <a:pPr marL="180975" indent="-180975" algn="ctr"/>
            <a:r>
              <a:rPr kumimoji="1" lang="ja-JP" altLang="en-US" sz="1200" b="1">
                <a:latin typeface="BIZ UDPゴシック" panose="020B0400000000000000" pitchFamily="50" charset="-128"/>
                <a:ea typeface="BIZ UDPゴシック" panose="020B0400000000000000" pitchFamily="50" charset="-128"/>
              </a:rPr>
              <a:t>＜ご注意＞</a:t>
            </a:r>
            <a:endParaRPr kumimoji="1" lang="en-US" altLang="ja-JP" sz="1200" b="1">
              <a:latin typeface="BIZ UDPゴシック" panose="020B0400000000000000" pitchFamily="50" charset="-128"/>
              <a:ea typeface="BIZ UDPゴシック" panose="020B0400000000000000" pitchFamily="50" charset="-128"/>
            </a:endParaRPr>
          </a:p>
        </p:txBody>
      </p:sp>
      <p:sp>
        <p:nvSpPr>
          <p:cNvPr id="16" name="テキスト ボックス 15">
            <a:extLst>
              <a:ext uri="{FF2B5EF4-FFF2-40B4-BE49-F238E27FC236}">
                <a16:creationId xmlns:a16="http://schemas.microsoft.com/office/drawing/2014/main" id="{F3F6CE16-70EB-0BCB-84BB-2DB48B6C70F5}"/>
              </a:ext>
            </a:extLst>
          </p:cNvPr>
          <p:cNvSpPr txBox="1"/>
          <p:nvPr/>
        </p:nvSpPr>
        <p:spPr>
          <a:xfrm>
            <a:off x="201057" y="8805106"/>
            <a:ext cx="6516475" cy="862480"/>
          </a:xfrm>
          <a:prstGeom prst="rect">
            <a:avLst/>
          </a:prstGeom>
          <a:noFill/>
        </p:spPr>
        <p:txBody>
          <a:bodyPr wrap="square" rtlCol="0">
            <a:spAutoFit/>
          </a:bodyPr>
          <a:lstStyle/>
          <a:p>
            <a:pPr>
              <a:lnSpc>
                <a:spcPts val="1200"/>
              </a:lnSpc>
            </a:pPr>
            <a:r>
              <a:rPr kumimoji="1" lang="ja-JP" altLang="en-US" sz="1100">
                <a:latin typeface="BIZ UDPゴシック" panose="020B0400000000000000" pitchFamily="50" charset="-128"/>
                <a:ea typeface="BIZ UDPゴシック" panose="020B0400000000000000" pitchFamily="50" charset="-128"/>
              </a:rPr>
              <a:t>　教育訓練支援給付金は、実際に専門実践教育訓練の講座を受講していないと支給されません。</a:t>
            </a:r>
            <a:endParaRPr kumimoji="1" lang="en-US" altLang="ja-JP" sz="1100">
              <a:latin typeface="BIZ UDPゴシック" panose="020B0400000000000000" pitchFamily="50" charset="-128"/>
              <a:ea typeface="BIZ UDPゴシック" panose="020B0400000000000000" pitchFamily="50" charset="-128"/>
            </a:endParaRPr>
          </a:p>
          <a:p>
            <a:pPr>
              <a:lnSpc>
                <a:spcPts val="1200"/>
              </a:lnSpc>
            </a:pPr>
            <a:r>
              <a:rPr kumimoji="1" lang="ja-JP" altLang="en-US" sz="1100">
                <a:latin typeface="BIZ UDPゴシック" panose="020B0400000000000000" pitchFamily="50" charset="-128"/>
                <a:ea typeface="BIZ UDPゴシック" panose="020B0400000000000000" pitchFamily="50" charset="-128"/>
              </a:rPr>
              <a:t>　このため、欠席をした日は教育訓練支援給付金は原則支給されません。また、欠席が多く、ある２か月の出席率が８割未満になった場合、以後一切教育訓練支援給付金は支給されません。</a:t>
            </a:r>
            <a:endParaRPr kumimoji="1" lang="en-US" altLang="ja-JP" sz="1100">
              <a:latin typeface="BIZ UDPゴシック" panose="020B0400000000000000" pitchFamily="50" charset="-128"/>
              <a:ea typeface="BIZ UDPゴシック" panose="020B0400000000000000" pitchFamily="50" charset="-128"/>
            </a:endParaRPr>
          </a:p>
          <a:p>
            <a:pPr>
              <a:lnSpc>
                <a:spcPts val="1200"/>
              </a:lnSpc>
            </a:pPr>
            <a:r>
              <a:rPr kumimoji="1" lang="ja-JP" altLang="en-US" sz="1100">
                <a:latin typeface="BIZ UDPゴシック" panose="020B0400000000000000" pitchFamily="50" charset="-128"/>
                <a:ea typeface="BIZ UDPゴシック" panose="020B0400000000000000" pitchFamily="50" charset="-128"/>
              </a:rPr>
              <a:t>　また、講座をやめてしまったり、成績不良や休学等のため、各講座ごとに定められた訓練期間中に修了する見込みがなくなったりした場合は、教育訓練支援給付金が支給されなくなります。</a:t>
            </a:r>
            <a:endParaRPr kumimoji="1" lang="en-US" altLang="ja-JP" sz="1100">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6F264F95-C7F3-53F4-8F8B-CF650A057B70}"/>
              </a:ext>
            </a:extLst>
          </p:cNvPr>
          <p:cNvSpPr txBox="1"/>
          <p:nvPr/>
        </p:nvSpPr>
        <p:spPr>
          <a:xfrm>
            <a:off x="195961" y="138713"/>
            <a:ext cx="6548726" cy="276999"/>
          </a:xfrm>
          <a:prstGeom prst="rect">
            <a:avLst/>
          </a:prstGeom>
          <a:noFill/>
        </p:spPr>
        <p:txBody>
          <a:bodyPr wrap="square" rtlCol="0">
            <a:spAutoFit/>
          </a:bodyPr>
          <a:lstStyle/>
          <a:p>
            <a:pPr marL="180975" indent="-180975" algn="ctr"/>
            <a:r>
              <a:rPr kumimoji="1" lang="ja-JP" altLang="en-US" sz="1200" b="1">
                <a:latin typeface="BIZ UDPゴシック" panose="020B0400000000000000" pitchFamily="50" charset="-128"/>
                <a:ea typeface="BIZ UDPゴシック" panose="020B0400000000000000" pitchFamily="50" charset="-128"/>
              </a:rPr>
              <a:t>＜ご注意＞</a:t>
            </a:r>
            <a:endParaRPr kumimoji="1" lang="en-US" altLang="ja-JP" sz="1200" b="1">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7D3EF2C9-540A-62AE-0887-A857E4A24CDC}"/>
              </a:ext>
            </a:extLst>
          </p:cNvPr>
          <p:cNvSpPr txBox="1"/>
          <p:nvPr/>
        </p:nvSpPr>
        <p:spPr>
          <a:xfrm>
            <a:off x="195961" y="361217"/>
            <a:ext cx="6680928" cy="862480"/>
          </a:xfrm>
          <a:prstGeom prst="rect">
            <a:avLst/>
          </a:prstGeom>
          <a:noFill/>
        </p:spPr>
        <p:txBody>
          <a:bodyPr wrap="square" rtlCol="0">
            <a:spAutoFit/>
          </a:bodyPr>
          <a:lstStyle/>
          <a:p>
            <a:pPr>
              <a:lnSpc>
                <a:spcPts val="1200"/>
              </a:lnSpc>
            </a:pPr>
            <a:r>
              <a:rPr kumimoji="1" lang="ja-JP" altLang="en-US" sz="1100">
                <a:latin typeface="BIZ UDPゴシック" panose="020B0400000000000000" pitchFamily="50" charset="-128"/>
                <a:ea typeface="BIZ UDPゴシック" panose="020B0400000000000000" pitchFamily="50" charset="-128"/>
              </a:rPr>
              <a:t>　支給要件照会を行った場合でも、教育訓練給付金の支給を受けるためには、改めて支給申請などの手続きを行うことが必要です。また、支給要件照会を行わなくても支給申請は可能です。</a:t>
            </a:r>
            <a:endParaRPr kumimoji="1" lang="en-US" altLang="ja-JP" sz="1100">
              <a:latin typeface="BIZ UDPゴシック" panose="020B0400000000000000" pitchFamily="50" charset="-128"/>
              <a:ea typeface="BIZ UDPゴシック" panose="020B0400000000000000" pitchFamily="50" charset="-128"/>
            </a:endParaRPr>
          </a:p>
          <a:p>
            <a:pPr>
              <a:lnSpc>
                <a:spcPts val="1200"/>
              </a:lnSpc>
            </a:pPr>
            <a:r>
              <a:rPr kumimoji="1" lang="ja-JP" altLang="en-US" sz="1100">
                <a:latin typeface="BIZ UDPゴシック" panose="020B0400000000000000" pitchFamily="50" charset="-128"/>
                <a:ea typeface="BIZ UDPゴシック" panose="020B0400000000000000" pitchFamily="50" charset="-128"/>
              </a:rPr>
              <a:t>　支給要件照会を行った際の受講開始（予定）日と実際の受講開始日が異なる場合や、受講開始（予定）日を将来の日付で照会した後に、離職などによって被保険者資格に変動がある場合は、照会結果の内容のとおりとならない場合がありますので、十分注意してください。</a:t>
            </a:r>
            <a:endParaRPr kumimoji="1" lang="en-US" altLang="ja-JP" sz="1100">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560F02A5-7EBC-12E5-1B50-470EFF036020}"/>
              </a:ext>
            </a:extLst>
          </p:cNvPr>
          <p:cNvSpPr txBox="1"/>
          <p:nvPr/>
        </p:nvSpPr>
        <p:spPr>
          <a:xfrm>
            <a:off x="220942" y="1258650"/>
            <a:ext cx="6462740" cy="615553"/>
          </a:xfrm>
          <a:prstGeom prst="rect">
            <a:avLst/>
          </a:prstGeom>
          <a:noFill/>
          <a:ln>
            <a:solidFill>
              <a:schemeClr val="tx1"/>
            </a:solidFill>
            <a:prstDash val="sysDot"/>
          </a:ln>
        </p:spPr>
        <p:txBody>
          <a:bodyPr wrap="square" rtlCol="0">
            <a:spAutoFit/>
          </a:bodyPr>
          <a:lstStyle/>
          <a:p>
            <a:pPr marL="180975" indent="-180975" algn="ctr"/>
            <a:r>
              <a:rPr kumimoji="1" lang="ja-JP" altLang="en-US" sz="1200" b="1">
                <a:latin typeface="BIZ UDPゴシック" panose="020B0400000000000000" pitchFamily="50" charset="-128"/>
                <a:ea typeface="BIZ UDPゴシック" panose="020B0400000000000000" pitchFamily="50" charset="-128"/>
              </a:rPr>
              <a:t>＜雇用保険基本手当受給者の方はご注意ください＞</a:t>
            </a:r>
            <a:endParaRPr kumimoji="1" lang="en-US" altLang="ja-JP" sz="1200" b="1">
              <a:latin typeface="BIZ UDPゴシック" panose="020B0400000000000000" pitchFamily="50" charset="-128"/>
              <a:ea typeface="BIZ UDPゴシック" panose="020B0400000000000000" pitchFamily="50" charset="-128"/>
            </a:endParaRPr>
          </a:p>
          <a:p>
            <a:r>
              <a:rPr kumimoji="1" lang="ja-JP" altLang="en-US" sz="1100">
                <a:latin typeface="BIZ UDPゴシック" panose="020B0400000000000000" pitchFamily="50" charset="-128"/>
                <a:ea typeface="BIZ UDPゴシック" panose="020B0400000000000000" pitchFamily="50" charset="-128"/>
              </a:rPr>
              <a:t>　失業の認定日は、教育訓練講座（昼間の通学制の場合など）の受講日と重なった場合でも、受講日の変更が困難な場合以外は他の日に変更されませんのでご注意ください。</a:t>
            </a:r>
            <a:endParaRPr kumimoji="1" lang="en-US" altLang="ja-JP" sz="1100">
              <a:latin typeface="BIZ UDPゴシック" panose="020B0400000000000000" pitchFamily="50" charset="-128"/>
              <a:ea typeface="BIZ UDPゴシック" panose="020B0400000000000000" pitchFamily="50" charset="-128"/>
            </a:endParaRPr>
          </a:p>
        </p:txBody>
      </p:sp>
      <p:sp>
        <p:nvSpPr>
          <p:cNvPr id="14" name="四角形: 角を丸くする 13">
            <a:extLst>
              <a:ext uri="{FF2B5EF4-FFF2-40B4-BE49-F238E27FC236}">
                <a16:creationId xmlns:a16="http://schemas.microsoft.com/office/drawing/2014/main" id="{07F24EB8-F4E4-E329-8C88-73D90D56BE3D}"/>
              </a:ext>
            </a:extLst>
          </p:cNvPr>
          <p:cNvSpPr/>
          <p:nvPr/>
        </p:nvSpPr>
        <p:spPr>
          <a:xfrm>
            <a:off x="134956" y="2443857"/>
            <a:ext cx="6582576" cy="328013"/>
          </a:xfrm>
          <a:prstGeom prst="roundRect">
            <a:avLst/>
          </a:prstGeom>
          <a:solidFill>
            <a:srgbClr val="FEF0F4"/>
          </a:solidFill>
          <a:ln>
            <a:solidFill>
              <a:srgbClr val="EF3B72"/>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600">
                <a:solidFill>
                  <a:schemeClr val="tx1"/>
                </a:solidFill>
                <a:latin typeface="BIZ UDPゴシック" panose="020B0400000000000000" pitchFamily="50" charset="-128"/>
                <a:ea typeface="BIZ UDPゴシック" panose="020B0400000000000000" pitchFamily="50" charset="-128"/>
              </a:rPr>
              <a:t>教育訓練支援給付金の支給対象者</a:t>
            </a:r>
          </a:p>
        </p:txBody>
      </p:sp>
      <p:sp>
        <p:nvSpPr>
          <p:cNvPr id="20" name="四角形: 角を丸くする 19">
            <a:extLst>
              <a:ext uri="{FF2B5EF4-FFF2-40B4-BE49-F238E27FC236}">
                <a16:creationId xmlns:a16="http://schemas.microsoft.com/office/drawing/2014/main" id="{BA35E25D-9265-D8A1-6DD2-B340927E7037}"/>
              </a:ext>
            </a:extLst>
          </p:cNvPr>
          <p:cNvSpPr/>
          <p:nvPr/>
        </p:nvSpPr>
        <p:spPr>
          <a:xfrm>
            <a:off x="157392" y="5821705"/>
            <a:ext cx="6582576" cy="328013"/>
          </a:xfrm>
          <a:prstGeom prst="roundRect">
            <a:avLst/>
          </a:prstGeom>
          <a:solidFill>
            <a:srgbClr val="FEF0F4"/>
          </a:solidFill>
          <a:ln>
            <a:solidFill>
              <a:srgbClr val="EF3B72"/>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600">
                <a:solidFill>
                  <a:schemeClr val="tx1"/>
                </a:solidFill>
                <a:latin typeface="BIZ UDPゴシック" panose="020B0400000000000000" pitchFamily="50" charset="-128"/>
                <a:ea typeface="BIZ UDPゴシック" panose="020B0400000000000000" pitchFamily="50" charset="-128"/>
              </a:rPr>
              <a:t>教育訓練支援給付金の支給額</a:t>
            </a:r>
          </a:p>
        </p:txBody>
      </p:sp>
      <p:sp>
        <p:nvSpPr>
          <p:cNvPr id="21" name="四角形: 角を丸くする 20">
            <a:extLst>
              <a:ext uri="{FF2B5EF4-FFF2-40B4-BE49-F238E27FC236}">
                <a16:creationId xmlns:a16="http://schemas.microsoft.com/office/drawing/2014/main" id="{CA02A34D-05FC-8E51-2549-D7D7B45D2707}"/>
              </a:ext>
            </a:extLst>
          </p:cNvPr>
          <p:cNvSpPr/>
          <p:nvPr/>
        </p:nvSpPr>
        <p:spPr>
          <a:xfrm>
            <a:off x="134956" y="7374629"/>
            <a:ext cx="6582576" cy="328013"/>
          </a:xfrm>
          <a:prstGeom prst="roundRect">
            <a:avLst/>
          </a:prstGeom>
          <a:solidFill>
            <a:srgbClr val="FEF0F4"/>
          </a:solidFill>
          <a:ln>
            <a:solidFill>
              <a:srgbClr val="EF3B72"/>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600">
                <a:solidFill>
                  <a:schemeClr val="tx1"/>
                </a:solidFill>
                <a:latin typeface="BIZ UDPゴシック" panose="020B0400000000000000" pitchFamily="50" charset="-128"/>
                <a:ea typeface="BIZ UDPゴシック" panose="020B0400000000000000" pitchFamily="50" charset="-128"/>
              </a:rPr>
              <a:t>教育訓練支援給付金を受けることができる期間</a:t>
            </a:r>
          </a:p>
        </p:txBody>
      </p:sp>
      <p:sp>
        <p:nvSpPr>
          <p:cNvPr id="22" name="スライド番号プレースホルダー 21">
            <a:extLst>
              <a:ext uri="{FF2B5EF4-FFF2-40B4-BE49-F238E27FC236}">
                <a16:creationId xmlns:a16="http://schemas.microsoft.com/office/drawing/2014/main" id="{E04CA07A-7043-59B0-4ADC-683486A1E586}"/>
              </a:ext>
            </a:extLst>
          </p:cNvPr>
          <p:cNvSpPr>
            <a:spLocks noGrp="1"/>
          </p:cNvSpPr>
          <p:nvPr>
            <p:ph type="sldNum" sz="quarter" idx="12"/>
          </p:nvPr>
        </p:nvSpPr>
        <p:spPr>
          <a:xfrm>
            <a:off x="2657475" y="9521316"/>
            <a:ext cx="1543050" cy="527403"/>
          </a:xfrm>
        </p:spPr>
        <p:txBody>
          <a:bodyPr/>
          <a:lstStyle/>
          <a:p>
            <a:fld id="{D1436F38-A907-474F-816F-88A1AFBF5546}" type="slidenum">
              <a:rPr kumimoji="1" lang="ja-JP" altLang="en-US" smtClean="0">
                <a:latin typeface="BIZ UDPゴシック" panose="020B0400000000000000" pitchFamily="50" charset="-128"/>
                <a:ea typeface="BIZ UDPゴシック" panose="020B0400000000000000" pitchFamily="50" charset="-128"/>
              </a:rPr>
              <a:pPr/>
              <a:t>11</a:t>
            </a:fld>
            <a:endParaRPr kumimoji="1" lang="ja-JP" altLang="en-US">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024324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91B26D27-6E68-1541-0428-CD33FC5580A0}"/>
              </a:ext>
            </a:extLst>
          </p:cNvPr>
          <p:cNvSpPr/>
          <p:nvPr/>
        </p:nvSpPr>
        <p:spPr>
          <a:xfrm>
            <a:off x="134956" y="1461234"/>
            <a:ext cx="6588087" cy="346780"/>
          </a:xfrm>
          <a:prstGeom prst="rect">
            <a:avLst/>
          </a:prstGeom>
          <a:solidFill>
            <a:srgbClr val="EF3B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a:ln w="0"/>
                <a:solidFill>
                  <a:schemeClr val="bg1"/>
                </a:solidFill>
                <a:latin typeface="BIZ UDPゴシック" panose="020B0400000000000000" pitchFamily="50" charset="-128"/>
                <a:ea typeface="BIZ UDPゴシック" panose="020B0400000000000000" pitchFamily="50" charset="-128"/>
              </a:rPr>
              <a:t>６．教育訓練支援給付金の支給申請手続</a:t>
            </a:r>
          </a:p>
        </p:txBody>
      </p:sp>
      <p:sp>
        <p:nvSpPr>
          <p:cNvPr id="8" name="テキスト ボックス 7">
            <a:extLst>
              <a:ext uri="{FF2B5EF4-FFF2-40B4-BE49-F238E27FC236}">
                <a16:creationId xmlns:a16="http://schemas.microsoft.com/office/drawing/2014/main" id="{839A86EE-32EE-CFD3-8361-1135773ED4A2}"/>
              </a:ext>
            </a:extLst>
          </p:cNvPr>
          <p:cNvSpPr txBox="1"/>
          <p:nvPr/>
        </p:nvSpPr>
        <p:spPr>
          <a:xfrm>
            <a:off x="152090" y="2256906"/>
            <a:ext cx="6593737" cy="1938992"/>
          </a:xfrm>
          <a:prstGeom prst="rect">
            <a:avLst/>
          </a:prstGeom>
          <a:noFill/>
        </p:spPr>
        <p:txBody>
          <a:bodyPr wrap="square" rtlCol="0">
            <a:spAutoFit/>
          </a:bodyPr>
          <a:lstStyle/>
          <a:p>
            <a:pPr algn="ctr">
              <a:lnSpc>
                <a:spcPts val="1200"/>
              </a:lnSpc>
            </a:pPr>
            <a:r>
              <a:rPr kumimoji="1" lang="ja-JP" altLang="en-US" sz="1200" b="1">
                <a:latin typeface="BIZ UDPゴシック" panose="020B0400000000000000" pitchFamily="50" charset="-128"/>
                <a:ea typeface="BIZ UDPゴシック" panose="020B0400000000000000" pitchFamily="50" charset="-128"/>
              </a:rPr>
              <a:t>　</a:t>
            </a:r>
            <a:r>
              <a:rPr kumimoji="1" lang="en-US" altLang="ja-JP" sz="1200" b="1" u="sng">
                <a:latin typeface="BIZ UDPゴシック" panose="020B0400000000000000" pitchFamily="50" charset="-128"/>
                <a:ea typeface="BIZ UDPゴシック" panose="020B0400000000000000" pitchFamily="50" charset="-128"/>
              </a:rPr>
              <a:t>〈</a:t>
            </a:r>
            <a:r>
              <a:rPr kumimoji="1" lang="ja-JP" altLang="en-US" sz="1200" b="1" u="sng">
                <a:latin typeface="BIZ UDPゴシック" panose="020B0400000000000000" pitchFamily="50" charset="-128"/>
                <a:ea typeface="BIZ UDPゴシック" panose="020B0400000000000000" pitchFamily="50" charset="-128"/>
              </a:rPr>
              <a:t>受給資格確認</a:t>
            </a:r>
            <a:r>
              <a:rPr kumimoji="1" lang="en-US" altLang="ja-JP" sz="1200" b="1" u="sng">
                <a:latin typeface="BIZ UDPゴシック" panose="020B0400000000000000" pitchFamily="50" charset="-128"/>
                <a:ea typeface="BIZ UDPゴシック" panose="020B0400000000000000" pitchFamily="50" charset="-128"/>
              </a:rPr>
              <a:t>〉</a:t>
            </a:r>
          </a:p>
          <a:p>
            <a:pPr>
              <a:lnSpc>
                <a:spcPts val="1200"/>
              </a:lnSpc>
            </a:pPr>
            <a:r>
              <a:rPr kumimoji="1" lang="ja-JP" altLang="en-US" sz="1100">
                <a:latin typeface="BIZ UDPゴシック" panose="020B0400000000000000" pitchFamily="50" charset="-128"/>
                <a:ea typeface="BIZ UDPゴシック" panose="020B0400000000000000" pitchFamily="50" charset="-128"/>
              </a:rPr>
              <a:t>　教育訓練支援給付金の支給を受けるためには、ハローワークなどで配布する</a:t>
            </a:r>
            <a:r>
              <a:rPr kumimoji="1" lang="en-US" altLang="ja-JP" sz="1100">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教育訓練給付金及び教育訓練支援給付金受給資格確認票</a:t>
            </a:r>
            <a:r>
              <a:rPr kumimoji="1" lang="en-US" altLang="ja-JP" sz="1100">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を原則本人の住所を管轄するハローワークへ</a:t>
            </a:r>
            <a:r>
              <a:rPr kumimoji="1" lang="ja-JP" altLang="en-US" sz="1100" b="1" u="sng">
                <a:latin typeface="BIZ UDPゴシック" panose="020B0400000000000000" pitchFamily="50" charset="-128"/>
                <a:ea typeface="BIZ UDPゴシック" panose="020B0400000000000000" pitchFamily="50" charset="-128"/>
              </a:rPr>
              <a:t>本人が提出する必要があります</a:t>
            </a:r>
            <a:r>
              <a:rPr kumimoji="1" lang="ja-JP" altLang="en-US" sz="1100">
                <a:latin typeface="BIZ UDPゴシック" panose="020B0400000000000000" pitchFamily="50" charset="-128"/>
                <a:ea typeface="BIZ UDPゴシック" panose="020B0400000000000000" pitchFamily="50" charset="-128"/>
              </a:rPr>
              <a:t>（支給を受けるための支給申請は、別途手続きが必要です。）（</a:t>
            </a:r>
            <a:r>
              <a:rPr kumimoji="1" lang="en-US" altLang="ja-JP" sz="1100">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１）。</a:t>
            </a:r>
            <a:endParaRPr kumimoji="1" lang="en-US" altLang="ja-JP" sz="1100">
              <a:latin typeface="BIZ UDPゴシック" panose="020B0400000000000000" pitchFamily="50" charset="-128"/>
              <a:ea typeface="BIZ UDPゴシック" panose="020B0400000000000000" pitchFamily="50" charset="-128"/>
            </a:endParaRPr>
          </a:p>
          <a:p>
            <a:pPr>
              <a:lnSpc>
                <a:spcPts val="1200"/>
              </a:lnSpc>
            </a:pPr>
            <a:r>
              <a:rPr kumimoji="1" lang="ja-JP" altLang="en-US" sz="1100">
                <a:latin typeface="BIZ UDPゴシック" panose="020B0400000000000000" pitchFamily="50" charset="-128"/>
                <a:ea typeface="BIZ UDPゴシック" panose="020B0400000000000000" pitchFamily="50" charset="-128"/>
              </a:rPr>
              <a:t>　この手続きは、専門実践教育訓練給付金と同様に、</a:t>
            </a:r>
            <a:r>
              <a:rPr kumimoji="1" lang="ja-JP" altLang="en-US" sz="1100" b="1" u="sng">
                <a:solidFill>
                  <a:srgbClr val="FF0000"/>
                </a:solidFill>
                <a:latin typeface="BIZ UDPゴシック" panose="020B0400000000000000" pitchFamily="50" charset="-128"/>
                <a:ea typeface="BIZ UDPゴシック" panose="020B0400000000000000" pitchFamily="50" charset="-128"/>
              </a:rPr>
              <a:t>受講開始日の</a:t>
            </a:r>
            <a:r>
              <a:rPr kumimoji="1" lang="en-US" altLang="ja-JP" sz="1100" b="1" u="sng">
                <a:solidFill>
                  <a:srgbClr val="FF0000"/>
                </a:solidFill>
                <a:latin typeface="BIZ UDPゴシック" panose="020B0400000000000000" pitchFamily="50" charset="-128"/>
                <a:ea typeface="BIZ UDPゴシック" panose="020B0400000000000000" pitchFamily="50" charset="-128"/>
              </a:rPr>
              <a:t>2</a:t>
            </a:r>
            <a:r>
              <a:rPr kumimoji="1" lang="ja-JP" altLang="en-US" sz="1100" b="1" u="sng">
                <a:solidFill>
                  <a:srgbClr val="FF0000"/>
                </a:solidFill>
                <a:latin typeface="BIZ UDPゴシック" panose="020B0400000000000000" pitchFamily="50" charset="-128"/>
                <a:ea typeface="BIZ UDPゴシック" panose="020B0400000000000000" pitchFamily="50" charset="-128"/>
              </a:rPr>
              <a:t>週間前まで</a:t>
            </a:r>
            <a:r>
              <a:rPr kumimoji="1" lang="ja-JP" altLang="en-US" sz="1100" u="sng">
                <a:latin typeface="BIZ UDPゴシック" panose="020B0400000000000000" pitchFamily="50" charset="-128"/>
                <a:ea typeface="BIZ UDPゴシック" panose="020B0400000000000000" pitchFamily="50" charset="-128"/>
              </a:rPr>
              <a:t>（</a:t>
            </a:r>
            <a:r>
              <a:rPr kumimoji="1" lang="en-US" altLang="ja-JP" sz="1100" u="sng">
                <a:latin typeface="BIZ UDPゴシック" panose="020B0400000000000000" pitchFamily="50" charset="-128"/>
                <a:ea typeface="BIZ UDPゴシック" panose="020B0400000000000000" pitchFamily="50" charset="-128"/>
              </a:rPr>
              <a:t>※</a:t>
            </a:r>
            <a:r>
              <a:rPr kumimoji="1" lang="ja-JP" altLang="en-US" sz="1100" u="sng">
                <a:latin typeface="BIZ UDPゴシック" panose="020B0400000000000000" pitchFamily="50" charset="-128"/>
                <a:ea typeface="BIZ UDPゴシック" panose="020B0400000000000000" pitchFamily="50" charset="-128"/>
              </a:rPr>
              <a:t>２）に行う必要があります。</a:t>
            </a:r>
            <a:endParaRPr kumimoji="1" lang="en-US" altLang="ja-JP" sz="1100" u="sng">
              <a:latin typeface="BIZ UDPゴシック" panose="020B0400000000000000" pitchFamily="50" charset="-128"/>
              <a:ea typeface="BIZ UDPゴシック" panose="020B0400000000000000" pitchFamily="50" charset="-128"/>
            </a:endParaRPr>
          </a:p>
          <a:p>
            <a:pPr>
              <a:lnSpc>
                <a:spcPts val="1200"/>
              </a:lnSpc>
            </a:pPr>
            <a:r>
              <a:rPr kumimoji="1" lang="ja-JP" altLang="en-US" sz="1100">
                <a:latin typeface="BIZ UDPゴシック" panose="020B0400000000000000" pitchFamily="50" charset="-128"/>
                <a:ea typeface="BIZ UDPゴシック" panose="020B0400000000000000" pitchFamily="50" charset="-128"/>
              </a:rPr>
              <a:t>　教育訓練支援給付金は専門実践教育訓練給付金を受給できる方でなければ給付を受けられないので、専門実践教育訓練給付金の手続きと同時かそれより後に手続きを行ってください。</a:t>
            </a:r>
            <a:endParaRPr kumimoji="1" lang="en-US" altLang="ja-JP" sz="1100">
              <a:latin typeface="BIZ UDPゴシック" panose="020B0400000000000000" pitchFamily="50" charset="-128"/>
              <a:ea typeface="BIZ UDPゴシック" panose="020B0400000000000000" pitchFamily="50" charset="-128"/>
            </a:endParaRPr>
          </a:p>
          <a:p>
            <a:pPr marL="273050" indent="-273050">
              <a:lnSpc>
                <a:spcPts val="1200"/>
              </a:lnSpc>
            </a:pPr>
            <a:r>
              <a:rPr kumimoji="1" lang="ja-JP" altLang="en-US" sz="1100">
                <a:latin typeface="BIZ UDPゴシック" panose="020B0400000000000000" pitchFamily="50" charset="-128"/>
                <a:ea typeface="BIZ UDPゴシック" panose="020B0400000000000000" pitchFamily="50" charset="-128"/>
              </a:rPr>
              <a:t>　</a:t>
            </a:r>
            <a:r>
              <a:rPr kumimoji="1" lang="en-US" altLang="ja-JP" sz="1050">
                <a:latin typeface="BIZ UDPゴシック" panose="020B0400000000000000" pitchFamily="50" charset="-128"/>
                <a:ea typeface="BIZ UDPゴシック" panose="020B0400000000000000" pitchFamily="50" charset="-128"/>
              </a:rPr>
              <a:t>※</a:t>
            </a:r>
            <a:r>
              <a:rPr kumimoji="1" lang="ja-JP" altLang="en-US" sz="1050">
                <a:latin typeface="BIZ UDPゴシック" panose="020B0400000000000000" pitchFamily="50" charset="-128"/>
                <a:ea typeface="BIZ UDPゴシック" panose="020B0400000000000000" pitchFamily="50" charset="-128"/>
              </a:rPr>
              <a:t>１　代理人、電子申請または郵送による手続きはできません。</a:t>
            </a:r>
            <a:endParaRPr kumimoji="1" lang="en-US" altLang="ja-JP" sz="1050">
              <a:latin typeface="BIZ UDPゴシック" panose="020B0400000000000000" pitchFamily="50" charset="-128"/>
              <a:ea typeface="BIZ UDPゴシック" panose="020B0400000000000000" pitchFamily="50" charset="-128"/>
            </a:endParaRPr>
          </a:p>
          <a:p>
            <a:pPr marL="273050" indent="-273050">
              <a:lnSpc>
                <a:spcPts val="1200"/>
              </a:lnSpc>
            </a:pPr>
            <a:r>
              <a:rPr kumimoji="1" lang="ja-JP" altLang="en-US" sz="1050">
                <a:latin typeface="BIZ UDPゴシック" panose="020B0400000000000000" pitchFamily="50" charset="-128"/>
                <a:ea typeface="BIZ UDPゴシック" panose="020B0400000000000000" pitchFamily="50" charset="-128"/>
              </a:rPr>
              <a:t>　</a:t>
            </a:r>
            <a:r>
              <a:rPr kumimoji="1" lang="en-US" altLang="ja-JP" sz="1050">
                <a:latin typeface="BIZ UDPゴシック" panose="020B0400000000000000" pitchFamily="50" charset="-128"/>
                <a:ea typeface="BIZ UDPゴシック" panose="020B0400000000000000" pitchFamily="50" charset="-128"/>
              </a:rPr>
              <a:t>※</a:t>
            </a:r>
            <a:r>
              <a:rPr kumimoji="1" lang="ja-JP" altLang="en-US" sz="1050">
                <a:latin typeface="BIZ UDPゴシック" panose="020B0400000000000000" pitchFamily="50" charset="-128"/>
                <a:ea typeface="BIZ UDPゴシック" panose="020B0400000000000000" pitchFamily="50" charset="-128"/>
              </a:rPr>
              <a:t>２　受講開始日の２週間前までの日（以下「提出期限日」という）に一般被保険者であった場合（在職中）、受講開始１か月前の日後であって、受講開始日前に、一般被保険者でなくなった場合、一般被保険者でなくなった日の翌日から１か月以内に行ってください。</a:t>
            </a:r>
            <a:endParaRPr kumimoji="1" lang="en-US" altLang="ja-JP" sz="1050">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DF2B6B6F-C874-2AA6-242A-DF655A202D5E}"/>
              </a:ext>
            </a:extLst>
          </p:cNvPr>
          <p:cNvSpPr txBox="1"/>
          <p:nvPr/>
        </p:nvSpPr>
        <p:spPr>
          <a:xfrm>
            <a:off x="177072" y="7005830"/>
            <a:ext cx="6680928" cy="553998"/>
          </a:xfrm>
          <a:prstGeom prst="rect">
            <a:avLst/>
          </a:prstGeom>
          <a:noFill/>
        </p:spPr>
        <p:txBody>
          <a:bodyPr wrap="square" rtlCol="0">
            <a:spAutoFit/>
          </a:bodyPr>
          <a:lstStyle/>
          <a:p>
            <a:pPr algn="ctr">
              <a:lnSpc>
                <a:spcPts val="1200"/>
              </a:lnSpc>
            </a:pPr>
            <a:r>
              <a:rPr kumimoji="1" lang="ja-JP" altLang="en-US" sz="1100" u="sng">
                <a:latin typeface="BIZ UDPゴシック" panose="020B0400000000000000" pitchFamily="50" charset="-128"/>
                <a:ea typeface="BIZ UDPゴシック" panose="020B0400000000000000" pitchFamily="50" charset="-128"/>
              </a:rPr>
              <a:t>　</a:t>
            </a:r>
            <a:r>
              <a:rPr kumimoji="1" lang="en-US" altLang="ja-JP" sz="1200" b="1" u="sng">
                <a:latin typeface="BIZ UDPゴシック" panose="020B0400000000000000" pitchFamily="50" charset="-128"/>
                <a:ea typeface="BIZ UDPゴシック" panose="020B0400000000000000" pitchFamily="50" charset="-128"/>
              </a:rPr>
              <a:t>〈</a:t>
            </a:r>
            <a:r>
              <a:rPr kumimoji="1" lang="ja-JP" altLang="en-US" sz="1200" b="1" u="sng">
                <a:latin typeface="BIZ UDPゴシック" panose="020B0400000000000000" pitchFamily="50" charset="-128"/>
                <a:ea typeface="BIZ UDPゴシック" panose="020B0400000000000000" pitchFamily="50" charset="-128"/>
              </a:rPr>
              <a:t>失業の認定</a:t>
            </a:r>
            <a:r>
              <a:rPr kumimoji="1" lang="en-US" altLang="ja-JP" sz="1200" b="1" u="sng">
                <a:latin typeface="BIZ UDPゴシック" panose="020B0400000000000000" pitchFamily="50" charset="-128"/>
                <a:ea typeface="BIZ UDPゴシック" panose="020B0400000000000000" pitchFamily="50" charset="-128"/>
              </a:rPr>
              <a:t>〉</a:t>
            </a:r>
            <a:endParaRPr kumimoji="1" lang="en-US" altLang="ja-JP" sz="1100" b="1" u="sng">
              <a:latin typeface="BIZ UDPゴシック" panose="020B0400000000000000" pitchFamily="50" charset="-128"/>
              <a:ea typeface="BIZ UDPゴシック" panose="020B0400000000000000" pitchFamily="50" charset="-128"/>
            </a:endParaRPr>
          </a:p>
          <a:p>
            <a:pPr>
              <a:lnSpc>
                <a:spcPts val="1200"/>
              </a:lnSpc>
            </a:pPr>
            <a:r>
              <a:rPr kumimoji="1" lang="ja-JP" altLang="en-US" sz="1100">
                <a:latin typeface="BIZ UDPゴシック" panose="020B0400000000000000" pitchFamily="50" charset="-128"/>
                <a:ea typeface="BIZ UDPゴシック" panose="020B0400000000000000" pitchFamily="50" charset="-128"/>
              </a:rPr>
              <a:t>　教育訓練支援給付金の支給を受けるためには、本人の住所を管轄するハローワークが指定する、</a:t>
            </a:r>
            <a:r>
              <a:rPr kumimoji="1" lang="ja-JP" altLang="en-US" sz="1100" u="sng">
                <a:latin typeface="BIZ UDPゴシック" panose="020B0400000000000000" pitchFamily="50" charset="-128"/>
                <a:ea typeface="BIZ UDPゴシック" panose="020B0400000000000000" pitchFamily="50" charset="-128"/>
              </a:rPr>
              <a:t>原則として２か月に１回の教育訓練支援給付金の認定日に、失業の認定を受ける必要があります。</a:t>
            </a:r>
            <a:endParaRPr kumimoji="1" lang="en-US" altLang="ja-JP" sz="1100" u="sng">
              <a:latin typeface="BIZ UDPゴシック" panose="020B0400000000000000" pitchFamily="50" charset="-128"/>
              <a:ea typeface="BIZ UDPゴシック" panose="020B0400000000000000" pitchFamily="50" charset="-128"/>
            </a:endParaRPr>
          </a:p>
        </p:txBody>
      </p:sp>
      <p:sp>
        <p:nvSpPr>
          <p:cNvPr id="4" name="正方形/長方形 3">
            <a:extLst>
              <a:ext uri="{FF2B5EF4-FFF2-40B4-BE49-F238E27FC236}">
                <a16:creationId xmlns:a16="http://schemas.microsoft.com/office/drawing/2014/main" id="{5F1A4478-783B-1FF9-8679-C57CB75944D7}"/>
              </a:ext>
            </a:extLst>
          </p:cNvPr>
          <p:cNvSpPr/>
          <p:nvPr/>
        </p:nvSpPr>
        <p:spPr>
          <a:xfrm>
            <a:off x="152091" y="165603"/>
            <a:ext cx="6617371" cy="1161618"/>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AA9170B7-B46E-A8EE-4C25-85053CBF5A60}"/>
              </a:ext>
            </a:extLst>
          </p:cNvPr>
          <p:cNvSpPr txBox="1"/>
          <p:nvPr/>
        </p:nvSpPr>
        <p:spPr>
          <a:xfrm>
            <a:off x="1365778" y="224619"/>
            <a:ext cx="4485036" cy="276999"/>
          </a:xfrm>
          <a:prstGeom prst="rect">
            <a:avLst/>
          </a:prstGeom>
          <a:noFill/>
        </p:spPr>
        <p:txBody>
          <a:bodyPr wrap="square" rtlCol="0">
            <a:spAutoFit/>
          </a:bodyPr>
          <a:lstStyle/>
          <a:p>
            <a:pPr marL="180975" indent="-180975" algn="ctr"/>
            <a:r>
              <a:rPr kumimoji="1" lang="ja-JP" altLang="en-US" sz="1200" b="1">
                <a:latin typeface="BIZ UDPゴシック" panose="020B0400000000000000" pitchFamily="50" charset="-128"/>
                <a:ea typeface="BIZ UDPゴシック" panose="020B0400000000000000" pitchFamily="50" charset="-128"/>
              </a:rPr>
              <a:t>＜雇用保険基本手当受給者の方はご注意ください＞</a:t>
            </a:r>
            <a:endParaRPr kumimoji="1" lang="en-US" altLang="ja-JP" sz="1200" b="1">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AF83DA17-767D-CA48-8BDF-1D6EA9B55D28}"/>
              </a:ext>
            </a:extLst>
          </p:cNvPr>
          <p:cNvSpPr txBox="1"/>
          <p:nvPr/>
        </p:nvSpPr>
        <p:spPr>
          <a:xfrm>
            <a:off x="152090" y="465446"/>
            <a:ext cx="6680928" cy="861774"/>
          </a:xfrm>
          <a:prstGeom prst="rect">
            <a:avLst/>
          </a:prstGeom>
          <a:noFill/>
        </p:spPr>
        <p:txBody>
          <a:bodyPr wrap="square" rtlCol="0">
            <a:spAutoFit/>
          </a:bodyPr>
          <a:lstStyle/>
          <a:p>
            <a:pPr>
              <a:lnSpc>
                <a:spcPts val="1200"/>
              </a:lnSpc>
            </a:pPr>
            <a:r>
              <a:rPr kumimoji="1" lang="ja-JP" altLang="en-US" sz="1100">
                <a:latin typeface="BIZ UDPゴシック" panose="020B0400000000000000" pitchFamily="50" charset="-128"/>
                <a:ea typeface="BIZ UDPゴシック" panose="020B0400000000000000" pitchFamily="50" charset="-128"/>
              </a:rPr>
              <a:t>　実際に基本手当の支給を受けたかどうかにかかわらず、基本手当の残日数がある場合は、教育訓練支援給付金は支給されません。</a:t>
            </a:r>
            <a:endParaRPr kumimoji="1" lang="en-US" altLang="ja-JP" sz="1100">
              <a:latin typeface="BIZ UDPゴシック" panose="020B0400000000000000" pitchFamily="50" charset="-128"/>
              <a:ea typeface="BIZ UDPゴシック" panose="020B0400000000000000" pitchFamily="50" charset="-128"/>
            </a:endParaRPr>
          </a:p>
          <a:p>
            <a:pPr>
              <a:lnSpc>
                <a:spcPts val="1200"/>
              </a:lnSpc>
            </a:pPr>
            <a:r>
              <a:rPr kumimoji="1" lang="ja-JP" altLang="en-US" sz="1100">
                <a:latin typeface="BIZ UDPゴシック" panose="020B0400000000000000" pitchFamily="50" charset="-128"/>
                <a:ea typeface="BIZ UDPゴシック" panose="020B0400000000000000" pitchFamily="50" charset="-128"/>
              </a:rPr>
              <a:t>　基本手当の手続きを取っていない場合でも、受給資格がある場合には、離職した日の翌日から１年間は教育訓練支援給付金は支給されません。また、基本手当の待期の期間や給付制限の期間も教育訓練支援給付金は給付されません。</a:t>
            </a:r>
            <a:endParaRPr kumimoji="1" lang="en-US" altLang="ja-JP" sz="1100">
              <a:latin typeface="BIZ UDPゴシック" panose="020B0400000000000000" pitchFamily="50" charset="-128"/>
              <a:ea typeface="BIZ UDPゴシック" panose="020B0400000000000000" pitchFamily="50" charset="-128"/>
            </a:endParaRPr>
          </a:p>
        </p:txBody>
      </p:sp>
      <p:sp>
        <p:nvSpPr>
          <p:cNvPr id="19" name="四角形: 角を丸くする 18">
            <a:extLst>
              <a:ext uri="{FF2B5EF4-FFF2-40B4-BE49-F238E27FC236}">
                <a16:creationId xmlns:a16="http://schemas.microsoft.com/office/drawing/2014/main" id="{56C71C9A-ADAF-950A-9CB3-CF53F5064955}"/>
              </a:ext>
            </a:extLst>
          </p:cNvPr>
          <p:cNvSpPr/>
          <p:nvPr/>
        </p:nvSpPr>
        <p:spPr>
          <a:xfrm>
            <a:off x="146465" y="1872556"/>
            <a:ext cx="6584749" cy="346772"/>
          </a:xfrm>
          <a:prstGeom prst="roundRect">
            <a:avLst/>
          </a:prstGeom>
          <a:solidFill>
            <a:srgbClr val="FEF0F4"/>
          </a:solidFill>
          <a:ln>
            <a:solidFill>
              <a:srgbClr val="EF3B72"/>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600">
                <a:solidFill>
                  <a:schemeClr val="tx1"/>
                </a:solidFill>
                <a:latin typeface="BIZ UDPゴシック" panose="020B0400000000000000" pitchFamily="50" charset="-128"/>
                <a:ea typeface="BIZ UDPゴシック" panose="020B0400000000000000" pitchFamily="50" charset="-128"/>
              </a:rPr>
              <a:t>専門実践教育訓練</a:t>
            </a:r>
            <a:r>
              <a:rPr kumimoji="1" lang="ja-JP" altLang="en-US" sz="1600" b="1">
                <a:solidFill>
                  <a:schemeClr val="tx1"/>
                </a:solidFill>
                <a:latin typeface="BIZ UDPゴシック" panose="020B0400000000000000" pitchFamily="50" charset="-128"/>
                <a:ea typeface="BIZ UDPゴシック" panose="020B0400000000000000" pitchFamily="50" charset="-128"/>
              </a:rPr>
              <a:t>受講開始前</a:t>
            </a:r>
            <a:r>
              <a:rPr kumimoji="1" lang="ja-JP" altLang="en-US" sz="1600">
                <a:solidFill>
                  <a:schemeClr val="tx1"/>
                </a:solidFill>
                <a:latin typeface="BIZ UDPゴシック" panose="020B0400000000000000" pitchFamily="50" charset="-128"/>
                <a:ea typeface="BIZ UDPゴシック" panose="020B0400000000000000" pitchFamily="50" charset="-128"/>
              </a:rPr>
              <a:t>の手続き</a:t>
            </a:r>
          </a:p>
        </p:txBody>
      </p:sp>
      <p:sp>
        <p:nvSpPr>
          <p:cNvPr id="24" name="テキスト ボックス 23">
            <a:extLst>
              <a:ext uri="{FF2B5EF4-FFF2-40B4-BE49-F238E27FC236}">
                <a16:creationId xmlns:a16="http://schemas.microsoft.com/office/drawing/2014/main" id="{8A615A8E-E683-2192-11B0-A70014FC7C14}"/>
              </a:ext>
            </a:extLst>
          </p:cNvPr>
          <p:cNvSpPr txBox="1"/>
          <p:nvPr/>
        </p:nvSpPr>
        <p:spPr>
          <a:xfrm>
            <a:off x="192627" y="4354359"/>
            <a:ext cx="6538587" cy="2200602"/>
          </a:xfrm>
          <a:prstGeom prst="rect">
            <a:avLst/>
          </a:prstGeom>
          <a:solidFill>
            <a:schemeClr val="accent4">
              <a:lumMod val="20000"/>
              <a:lumOff val="80000"/>
            </a:schemeClr>
          </a:solidFill>
          <a:ln w="12700">
            <a:solidFill>
              <a:schemeClr val="tx1"/>
            </a:solidFill>
            <a:prstDash val="sysDot"/>
          </a:ln>
        </p:spPr>
        <p:txBody>
          <a:bodyPr wrap="square" rtlCol="0">
            <a:spAutoFit/>
          </a:bodyPr>
          <a:lstStyle/>
          <a:p>
            <a:pPr marL="180975" marR="0" lvl="0" indent="-180975"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endParaRPr kumimoji="1" lang="en-US" altLang="ja-JP" sz="1400">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b="1">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①　教育訓練給付金及び教育訓練支援給付金受給資格確認票（様式第</a:t>
            </a:r>
            <a:r>
              <a:rPr kumimoji="1" lang="en-US" altLang="ja-JP" sz="1100" b="1" u="sng">
                <a:latin typeface="BIZ UDPゴシック" panose="020B0400000000000000" pitchFamily="50" charset="-128"/>
                <a:ea typeface="BIZ UDPゴシック" panose="020B0400000000000000" pitchFamily="50" charset="-128"/>
              </a:rPr>
              <a:t>33</a:t>
            </a:r>
            <a:r>
              <a:rPr kumimoji="1" lang="ja-JP" altLang="en-US" sz="1100" b="1" u="sng">
                <a:latin typeface="BIZ UDPゴシック" panose="020B0400000000000000" pitchFamily="50" charset="-128"/>
                <a:ea typeface="BIZ UDPゴシック" panose="020B0400000000000000" pitchFamily="50" charset="-128"/>
              </a:rPr>
              <a:t>号の２の２）</a:t>
            </a:r>
            <a:endParaRPr kumimoji="1" lang="en-US" altLang="ja-JP" sz="1100" b="1" u="sng">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050">
                <a:latin typeface="BIZ UDPゴシック" panose="020B0400000000000000" pitchFamily="50" charset="-128"/>
                <a:ea typeface="BIZ UDPゴシック" panose="020B0400000000000000" pitchFamily="50" charset="-128"/>
              </a:rPr>
              <a:t>個人番号（マイナンバー）の記載が必要です。</a:t>
            </a:r>
            <a:endParaRPr kumimoji="1" lang="en-US" altLang="ja-JP" sz="1100">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②　離職票</a:t>
            </a:r>
            <a:r>
              <a:rPr kumimoji="1" lang="ja-JP" altLang="en-US" sz="1100">
                <a:latin typeface="BIZ UDPゴシック" panose="020B0400000000000000" pitchFamily="50" charset="-128"/>
                <a:ea typeface="BIZ UDPゴシック" panose="020B0400000000000000" pitchFamily="50" charset="-128"/>
              </a:rPr>
              <a:t>（基本手当の受給資格決定を受けている場合は雇用保険受給資格者証）</a:t>
            </a:r>
            <a:endParaRPr kumimoji="1" lang="en-US" altLang="ja-JP" sz="1100">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b="1">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③　本人・住所確認書類</a:t>
            </a:r>
            <a:endParaRPr kumimoji="1" lang="en-US" altLang="ja-JP" sz="1100" b="1" u="sng">
              <a:latin typeface="BIZ UDPゴシック" panose="020B0400000000000000" pitchFamily="50" charset="-128"/>
              <a:ea typeface="BIZ UDPゴシック" panose="020B0400000000000000" pitchFamily="50" charset="-128"/>
            </a:endParaRPr>
          </a:p>
          <a:p>
            <a:pPr marL="271463" lvl="0" indent="-180975">
              <a:defRPr/>
            </a:pPr>
            <a:r>
              <a:rPr kumimoji="1" lang="ja-JP" altLang="en-US" sz="1100">
                <a:latin typeface="BIZ UDPゴシック" panose="020B0400000000000000" pitchFamily="50" charset="-128"/>
                <a:ea typeface="BIZ UDPゴシック" panose="020B0400000000000000" pitchFamily="50" charset="-128"/>
              </a:rPr>
              <a:t>　　 マイナンバーカード、運転免許証、住民基本台帳カード等の官公署が発行する身分証明書・資格証明書（本人写真付き）のいずれか１種類</a:t>
            </a:r>
          </a:p>
          <a:p>
            <a:pPr marL="271463" lvl="0" indent="-271463">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050">
                <a:latin typeface="BIZ UDPゴシック" panose="020B0400000000000000" pitchFamily="50" charset="-128"/>
                <a:ea typeface="BIZ UDPゴシック" panose="020B0400000000000000" pitchFamily="50" charset="-128"/>
              </a:rPr>
              <a:t>これらをお持ちでない場合、国民健康保険証や健康保険被保険者証、住民票記載事項証明書（住民票の写し、住民基本台帳カードのうち本人の写真のないもの、印鑑証明書）、児童扶養手当証書、官公署から発行・発給された身分証明書または資格証明書（本人写真なし）のいずれか２種類</a:t>
            </a:r>
            <a:endParaRPr kumimoji="1" lang="en-US" altLang="ja-JP" sz="1100">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④　教育訓練給付金受給資格者証または</a:t>
            </a:r>
            <a:r>
              <a:rPr kumimoji="1" lang="zh-TW" altLang="en-US" sz="1100" b="1" u="sng">
                <a:latin typeface="BIZ UDPゴシック" panose="020B0400000000000000" pitchFamily="50" charset="-128"/>
                <a:ea typeface="BIZ UDPゴシック" panose="020B0400000000000000" pitchFamily="50" charset="-128"/>
              </a:rPr>
              <a:t>教育訓練受給資格通知</a:t>
            </a:r>
            <a:endParaRPr kumimoji="1" lang="en-US" altLang="zh-TW" sz="1100" b="1" u="sng">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a:latin typeface="BIZ UDPゴシック" panose="020B0400000000000000" pitchFamily="50" charset="-128"/>
                <a:ea typeface="BIZ UDPゴシック" panose="020B0400000000000000" pitchFamily="50" charset="-128"/>
              </a:rPr>
              <a:t>　　　 ８ページの</a:t>
            </a:r>
            <a:r>
              <a:rPr kumimoji="1" lang="ja-JP" altLang="en-US" sz="1050">
                <a:latin typeface="BIZ UDPゴシック" panose="020B0400000000000000" pitchFamily="50" charset="-128"/>
                <a:ea typeface="BIZ UDPゴシック" panose="020B0400000000000000" pitchFamily="50" charset="-128"/>
              </a:rPr>
              <a:t>専門実践教育訓練給付金の手続きを先に行っている場合に提出が必要です。</a:t>
            </a:r>
            <a:endParaRPr kumimoji="1" lang="en-US" altLang="ja-JP" sz="1100">
              <a:latin typeface="BIZ UDPゴシック" panose="020B0400000000000000" pitchFamily="50" charset="-128"/>
              <a:ea typeface="BIZ UDPゴシック" panose="020B0400000000000000" pitchFamily="50" charset="-128"/>
            </a:endParaRPr>
          </a:p>
        </p:txBody>
      </p:sp>
      <p:sp>
        <p:nvSpPr>
          <p:cNvPr id="25" name="四角形: 角を丸くする 24">
            <a:extLst>
              <a:ext uri="{FF2B5EF4-FFF2-40B4-BE49-F238E27FC236}">
                <a16:creationId xmlns:a16="http://schemas.microsoft.com/office/drawing/2014/main" id="{247E221C-EC5A-AE1F-B5EF-085E2C6A4E41}"/>
              </a:ext>
            </a:extLst>
          </p:cNvPr>
          <p:cNvSpPr/>
          <p:nvPr/>
        </p:nvSpPr>
        <p:spPr>
          <a:xfrm>
            <a:off x="1174314" y="4199546"/>
            <a:ext cx="4676500" cy="315427"/>
          </a:xfrm>
          <a:prstGeom prst="roundRect">
            <a:avLst/>
          </a:prstGeom>
          <a:solidFill>
            <a:schemeClr val="bg1"/>
          </a:solidFill>
          <a:ln>
            <a:solidFill>
              <a:schemeClr val="accent4">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200">
                <a:solidFill>
                  <a:schemeClr val="tx1"/>
                </a:solidFill>
                <a:latin typeface="BIZ UDPゴシック" panose="020B0400000000000000" pitchFamily="50" charset="-128"/>
                <a:ea typeface="BIZ UDPゴシック" panose="020B0400000000000000" pitchFamily="50" charset="-128"/>
              </a:rPr>
              <a:t>受給資格確認のためにハローワークに提出する書類（受講開始前）</a:t>
            </a:r>
            <a:endParaRPr kumimoji="1" lang="en-US" altLang="ja-JP" sz="1200">
              <a:solidFill>
                <a:schemeClr val="tx1"/>
              </a:solidFill>
              <a:latin typeface="BIZ UDPゴシック" panose="020B0400000000000000" pitchFamily="50" charset="-128"/>
              <a:ea typeface="BIZ UDPゴシック" panose="020B0400000000000000" pitchFamily="50" charset="-128"/>
            </a:endParaRPr>
          </a:p>
        </p:txBody>
      </p:sp>
      <p:sp>
        <p:nvSpPr>
          <p:cNvPr id="26" name="四角形: 角を丸くする 25">
            <a:extLst>
              <a:ext uri="{FF2B5EF4-FFF2-40B4-BE49-F238E27FC236}">
                <a16:creationId xmlns:a16="http://schemas.microsoft.com/office/drawing/2014/main" id="{BBAB0850-4401-02F8-2DD3-4EAEB0DEDD02}"/>
              </a:ext>
            </a:extLst>
          </p:cNvPr>
          <p:cNvSpPr/>
          <p:nvPr/>
        </p:nvSpPr>
        <p:spPr>
          <a:xfrm>
            <a:off x="141399" y="6659058"/>
            <a:ext cx="6604429" cy="346772"/>
          </a:xfrm>
          <a:prstGeom prst="roundRect">
            <a:avLst/>
          </a:prstGeom>
          <a:solidFill>
            <a:srgbClr val="FEF0F4"/>
          </a:solidFill>
          <a:ln>
            <a:solidFill>
              <a:srgbClr val="EA00A7"/>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600">
                <a:solidFill>
                  <a:schemeClr val="tx1"/>
                </a:solidFill>
                <a:latin typeface="BIZ UDPゴシック" panose="020B0400000000000000" pitchFamily="50" charset="-128"/>
                <a:ea typeface="BIZ UDPゴシック" panose="020B0400000000000000" pitchFamily="50" charset="-128"/>
              </a:rPr>
              <a:t>専門実践教育訓練</a:t>
            </a:r>
            <a:r>
              <a:rPr kumimoji="1" lang="ja-JP" altLang="en-US" sz="1600" b="1">
                <a:solidFill>
                  <a:schemeClr val="tx1"/>
                </a:solidFill>
                <a:latin typeface="BIZ UDPゴシック" panose="020B0400000000000000" pitchFamily="50" charset="-128"/>
                <a:ea typeface="BIZ UDPゴシック" panose="020B0400000000000000" pitchFamily="50" charset="-128"/>
              </a:rPr>
              <a:t>受講中</a:t>
            </a:r>
            <a:r>
              <a:rPr kumimoji="1" lang="ja-JP" altLang="en-US" sz="1600">
                <a:solidFill>
                  <a:schemeClr val="tx1"/>
                </a:solidFill>
                <a:latin typeface="BIZ UDPゴシック" panose="020B0400000000000000" pitchFamily="50" charset="-128"/>
                <a:ea typeface="BIZ UDPゴシック" panose="020B0400000000000000" pitchFamily="50" charset="-128"/>
              </a:rPr>
              <a:t>の手続き</a:t>
            </a:r>
          </a:p>
        </p:txBody>
      </p:sp>
      <p:sp>
        <p:nvSpPr>
          <p:cNvPr id="27" name="テキスト ボックス 26">
            <a:extLst>
              <a:ext uri="{FF2B5EF4-FFF2-40B4-BE49-F238E27FC236}">
                <a16:creationId xmlns:a16="http://schemas.microsoft.com/office/drawing/2014/main" id="{6F361F68-B55B-9898-649E-E2FAA96073BC}"/>
              </a:ext>
            </a:extLst>
          </p:cNvPr>
          <p:cNvSpPr txBox="1"/>
          <p:nvPr/>
        </p:nvSpPr>
        <p:spPr>
          <a:xfrm>
            <a:off x="207241" y="7737064"/>
            <a:ext cx="6538587" cy="1854354"/>
          </a:xfrm>
          <a:prstGeom prst="rect">
            <a:avLst/>
          </a:prstGeom>
          <a:solidFill>
            <a:schemeClr val="accent4">
              <a:lumMod val="20000"/>
              <a:lumOff val="80000"/>
            </a:schemeClr>
          </a:solidFill>
          <a:ln w="12700">
            <a:solidFill>
              <a:schemeClr val="tx1"/>
            </a:solidFill>
            <a:prstDash val="sysDot"/>
          </a:ln>
        </p:spPr>
        <p:txBody>
          <a:bodyPr wrap="square" rtlCol="0">
            <a:spAutoFit/>
          </a:bodyPr>
          <a:lstStyle/>
          <a:p>
            <a:pPr marL="180975" marR="0" lvl="0" indent="-180975"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endParaRPr kumimoji="1" lang="en-US" altLang="ja-JP" sz="1400">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b="1">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①　教育訓練支援給付金受講証明書（様式第</a:t>
            </a:r>
            <a:r>
              <a:rPr kumimoji="1" lang="en-US" altLang="ja-JP" sz="1100" b="1" u="sng">
                <a:latin typeface="BIZ UDPゴシック" panose="020B0400000000000000" pitchFamily="50" charset="-128"/>
                <a:ea typeface="BIZ UDPゴシック" panose="020B0400000000000000" pitchFamily="50" charset="-128"/>
              </a:rPr>
              <a:t>33</a:t>
            </a:r>
            <a:r>
              <a:rPr kumimoji="1" lang="ja-JP" altLang="en-US" sz="1100" b="1" u="sng">
                <a:latin typeface="BIZ UDPゴシック" panose="020B0400000000000000" pitchFamily="50" charset="-128"/>
                <a:ea typeface="BIZ UDPゴシック" panose="020B0400000000000000" pitchFamily="50" charset="-128"/>
              </a:rPr>
              <a:t>号の２の９）</a:t>
            </a:r>
            <a:endParaRPr kumimoji="1" lang="en-US" altLang="ja-JP" sz="1100" b="1" u="sng">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b="1">
                <a:latin typeface="BIZ UDPゴシック" panose="020B0400000000000000" pitchFamily="50" charset="-128"/>
                <a:ea typeface="BIZ UDPゴシック" panose="020B0400000000000000" pitchFamily="50" charset="-128"/>
              </a:rPr>
              <a:t>　　　 </a:t>
            </a:r>
            <a:r>
              <a:rPr kumimoji="1" lang="ja-JP" altLang="en-US" sz="1050">
                <a:latin typeface="BIZ UDPゴシック" panose="020B0400000000000000" pitchFamily="50" charset="-128"/>
                <a:ea typeface="BIZ UDPゴシック" panose="020B0400000000000000" pitchFamily="50" charset="-128"/>
              </a:rPr>
              <a:t>教育訓練実施者の証明を受けた上で提出する必要があります。</a:t>
            </a:r>
            <a:endParaRPr kumimoji="1" lang="en-US" altLang="ja-JP" sz="1050">
              <a:latin typeface="BIZ UDPゴシック" panose="020B0400000000000000" pitchFamily="50" charset="-128"/>
              <a:ea typeface="BIZ UDPゴシック" panose="020B0400000000000000" pitchFamily="50" charset="-128"/>
            </a:endParaRPr>
          </a:p>
          <a:p>
            <a:pPr marL="180975" lvl="0" indent="-180975">
              <a:defRPr/>
            </a:pPr>
            <a:r>
              <a:rPr kumimoji="1" lang="en-US" altLang="ja-JP" sz="1050" b="1">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②　教育訓練支援給付金受給資格者証または受給資格通知</a:t>
            </a:r>
            <a:endParaRPr kumimoji="1" lang="en-US" altLang="ja-JP" sz="1100" b="1" u="sng">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a:latin typeface="BIZ UDPゴシック" panose="020B0400000000000000" pitchFamily="50" charset="-128"/>
                <a:ea typeface="BIZ UDPゴシック" panose="020B0400000000000000" pitchFamily="50" charset="-128"/>
              </a:rPr>
              <a:t>　　　 受講開始前の手続き後にハローワークから交付されます。</a:t>
            </a:r>
            <a:endParaRPr kumimoji="1" lang="en-US" altLang="ja-JP" sz="1100">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b="1">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③</a:t>
            </a:r>
            <a:r>
              <a:rPr kumimoji="1" lang="ja-JP" altLang="en-US" sz="1200" b="1" u="sng">
                <a:latin typeface="BIZ UDPゴシック" panose="020B0400000000000000" pitchFamily="50" charset="-128"/>
                <a:ea typeface="BIZ UDPゴシック" panose="020B0400000000000000" pitchFamily="50" charset="-128"/>
              </a:rPr>
              <a:t>　マイナンバーカード</a:t>
            </a:r>
            <a:endParaRPr kumimoji="1" lang="en-US" altLang="ja-JP" sz="1200" b="1" u="sng">
              <a:latin typeface="BIZ UDPゴシック" panose="020B0400000000000000" pitchFamily="50" charset="-128"/>
              <a:ea typeface="BIZ UDPゴシック" panose="020B0400000000000000" pitchFamily="50" charset="-128"/>
            </a:endParaRPr>
          </a:p>
          <a:p>
            <a:pPr marL="268288" lvl="0" indent="-268288">
              <a:defRPr/>
            </a:pPr>
            <a:r>
              <a:rPr kumimoji="1" lang="ja-JP" altLang="en-US" sz="1200">
                <a:latin typeface="BIZ UDPゴシック" panose="020B0400000000000000" pitchFamily="50" charset="-128"/>
                <a:ea typeface="BIZ UDPゴシック" panose="020B0400000000000000" pitchFamily="50" charset="-128"/>
              </a:rPr>
              <a:t>　　　 </a:t>
            </a:r>
            <a:r>
              <a:rPr kumimoji="1" lang="ja-JP" altLang="en-US" sz="1050">
                <a:latin typeface="BIZ UDPゴシック" panose="020B0400000000000000" pitchFamily="50" charset="-128"/>
                <a:ea typeface="BIZ UDPゴシック" panose="020B0400000000000000" pitchFamily="50" charset="-128"/>
              </a:rPr>
              <a:t>８ページの専門実践教育訓練給付金の受給資格確認の際に写真の提出を省略した場合はマイナンバーカードの提示が必要です。</a:t>
            </a:r>
            <a:endParaRPr kumimoji="1" lang="en-US" altLang="ja-JP" sz="1050" b="1">
              <a:latin typeface="BIZ UDPゴシック" panose="020B0400000000000000" pitchFamily="50" charset="-128"/>
              <a:ea typeface="BIZ UDPゴシック" panose="020B0400000000000000" pitchFamily="50" charset="-128"/>
            </a:endParaRPr>
          </a:p>
          <a:p>
            <a:pPr marL="268288" lvl="0" indent="-268288">
              <a:defRPr/>
            </a:pPr>
            <a:r>
              <a:rPr kumimoji="1" lang="en-US" altLang="ja-JP" sz="1050" b="1">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④　雇用保険受給資格者証</a:t>
            </a:r>
            <a:endParaRPr kumimoji="1" lang="en-US" altLang="ja-JP" sz="1100" b="1" u="sng">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b="1">
                <a:latin typeface="BIZ UDPゴシック" panose="020B0400000000000000" pitchFamily="50" charset="-128"/>
                <a:ea typeface="BIZ UDPゴシック" panose="020B0400000000000000" pitchFamily="50" charset="-128"/>
              </a:rPr>
              <a:t>　　　 </a:t>
            </a:r>
            <a:r>
              <a:rPr kumimoji="1" lang="ja-JP" altLang="en-US" sz="1100">
                <a:latin typeface="BIZ UDPゴシック" panose="020B0400000000000000" pitchFamily="50" charset="-128"/>
                <a:ea typeface="BIZ UDPゴシック" panose="020B0400000000000000" pitchFamily="50" charset="-128"/>
              </a:rPr>
              <a:t>雇用保険の基本手当の受給資格決定をしている場合に提出が必要です。</a:t>
            </a:r>
            <a:endParaRPr kumimoji="1" lang="en-US" altLang="zh-TW" sz="1100">
              <a:latin typeface="BIZ UDPゴシック" panose="020B0400000000000000" pitchFamily="50" charset="-128"/>
              <a:ea typeface="BIZ UDPゴシック" panose="020B0400000000000000" pitchFamily="50" charset="-128"/>
            </a:endParaRPr>
          </a:p>
        </p:txBody>
      </p:sp>
      <p:sp>
        <p:nvSpPr>
          <p:cNvPr id="28" name="四角形: 角を丸くする 27">
            <a:extLst>
              <a:ext uri="{FF2B5EF4-FFF2-40B4-BE49-F238E27FC236}">
                <a16:creationId xmlns:a16="http://schemas.microsoft.com/office/drawing/2014/main" id="{986855B9-1083-72E7-7CFF-16685745B74C}"/>
              </a:ext>
            </a:extLst>
          </p:cNvPr>
          <p:cNvSpPr/>
          <p:nvPr/>
        </p:nvSpPr>
        <p:spPr>
          <a:xfrm>
            <a:off x="1257878" y="7643201"/>
            <a:ext cx="4509371" cy="315427"/>
          </a:xfrm>
          <a:prstGeom prst="roundRect">
            <a:avLst/>
          </a:prstGeom>
          <a:solidFill>
            <a:schemeClr val="bg1"/>
          </a:solidFill>
          <a:ln>
            <a:solidFill>
              <a:schemeClr val="accent4">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200">
                <a:solidFill>
                  <a:schemeClr val="tx1"/>
                </a:solidFill>
                <a:latin typeface="BIZ UDPゴシック" panose="020B0400000000000000" pitchFamily="50" charset="-128"/>
                <a:ea typeface="BIZ UDPゴシック" panose="020B0400000000000000" pitchFamily="50" charset="-128"/>
              </a:rPr>
              <a:t>失業の認定を受ける際にハローワークに提出する書類（受講中）</a:t>
            </a:r>
            <a:endParaRPr kumimoji="1" lang="en-US" altLang="ja-JP" sz="1200">
              <a:solidFill>
                <a:schemeClr val="tx1"/>
              </a:solidFill>
              <a:latin typeface="BIZ UDPゴシック" panose="020B0400000000000000" pitchFamily="50" charset="-128"/>
              <a:ea typeface="BIZ UDPゴシック" panose="020B0400000000000000" pitchFamily="50" charset="-128"/>
            </a:endParaRPr>
          </a:p>
        </p:txBody>
      </p:sp>
      <p:sp>
        <p:nvSpPr>
          <p:cNvPr id="29" name="スライド番号プレースホルダー 28">
            <a:extLst>
              <a:ext uri="{FF2B5EF4-FFF2-40B4-BE49-F238E27FC236}">
                <a16:creationId xmlns:a16="http://schemas.microsoft.com/office/drawing/2014/main" id="{7C7E08B1-4F57-7405-3CF1-915683AB486E}"/>
              </a:ext>
            </a:extLst>
          </p:cNvPr>
          <p:cNvSpPr>
            <a:spLocks noGrp="1"/>
          </p:cNvSpPr>
          <p:nvPr>
            <p:ph type="sldNum" sz="quarter" idx="12"/>
          </p:nvPr>
        </p:nvSpPr>
        <p:spPr>
          <a:xfrm>
            <a:off x="2657475" y="9485457"/>
            <a:ext cx="1543050" cy="527403"/>
          </a:xfrm>
        </p:spPr>
        <p:txBody>
          <a:bodyPr/>
          <a:lstStyle/>
          <a:p>
            <a:fld id="{D1436F38-A907-474F-816F-88A1AFBF5546}" type="slidenum">
              <a:rPr kumimoji="1" lang="ja-JP" altLang="en-US" smtClean="0">
                <a:latin typeface="BIZ UDPゴシック" panose="020B0400000000000000" pitchFamily="50" charset="-128"/>
                <a:ea typeface="BIZ UDPゴシック" panose="020B0400000000000000" pitchFamily="50" charset="-128"/>
              </a:rPr>
              <a:pPr/>
              <a:t>12</a:t>
            </a:fld>
            <a:endParaRPr kumimoji="1" lang="ja-JP" altLang="en-US">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616278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AA832E6A-AC6D-1C26-CE09-9202941E5A9F}"/>
              </a:ext>
            </a:extLst>
          </p:cNvPr>
          <p:cNvSpPr/>
          <p:nvPr/>
        </p:nvSpPr>
        <p:spPr>
          <a:xfrm>
            <a:off x="132202" y="100876"/>
            <a:ext cx="6588087" cy="346780"/>
          </a:xfrm>
          <a:prstGeom prst="rect">
            <a:avLst/>
          </a:prstGeom>
          <a:solidFill>
            <a:srgbClr val="EF3B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a:ln w="0"/>
                <a:solidFill>
                  <a:schemeClr val="bg1"/>
                </a:solidFill>
                <a:latin typeface="BIZ UDPゴシック" panose="020B0400000000000000" pitchFamily="50" charset="-128"/>
                <a:ea typeface="BIZ UDPゴシック" panose="020B0400000000000000" pitchFamily="50" charset="-128"/>
              </a:rPr>
              <a:t>１</a:t>
            </a:r>
            <a:r>
              <a:rPr kumimoji="1" lang="en-US" altLang="ja-JP">
                <a:ln w="0"/>
                <a:solidFill>
                  <a:schemeClr val="bg1"/>
                </a:solidFill>
                <a:latin typeface="BIZ UDPゴシック" panose="020B0400000000000000" pitchFamily="50" charset="-128"/>
                <a:ea typeface="BIZ UDPゴシック" panose="020B0400000000000000" pitchFamily="50" charset="-128"/>
              </a:rPr>
              <a:t>.</a:t>
            </a:r>
            <a:r>
              <a:rPr kumimoji="1" lang="ja-JP" altLang="en-US">
                <a:ln w="0"/>
                <a:solidFill>
                  <a:schemeClr val="bg1"/>
                </a:solidFill>
                <a:latin typeface="BIZ UDPゴシック" panose="020B0400000000000000" pitchFamily="50" charset="-128"/>
                <a:ea typeface="BIZ UDPゴシック" panose="020B0400000000000000" pitchFamily="50" charset="-128"/>
              </a:rPr>
              <a:t>専門実践教育訓練給付金の概要</a:t>
            </a:r>
          </a:p>
        </p:txBody>
      </p:sp>
      <p:sp>
        <p:nvSpPr>
          <p:cNvPr id="6" name="テキスト ボックス 5">
            <a:extLst>
              <a:ext uri="{FF2B5EF4-FFF2-40B4-BE49-F238E27FC236}">
                <a16:creationId xmlns:a16="http://schemas.microsoft.com/office/drawing/2014/main" id="{D062FF06-F5E3-F036-3092-0E761BD2EF60}"/>
              </a:ext>
            </a:extLst>
          </p:cNvPr>
          <p:cNvSpPr txBox="1"/>
          <p:nvPr/>
        </p:nvSpPr>
        <p:spPr>
          <a:xfrm>
            <a:off x="132201" y="926398"/>
            <a:ext cx="6639952" cy="430887"/>
          </a:xfrm>
          <a:prstGeom prst="rect">
            <a:avLst/>
          </a:prstGeom>
          <a:noFill/>
        </p:spPr>
        <p:txBody>
          <a:bodyPr wrap="square" rtlCol="0">
            <a:spAutoFit/>
          </a:bodyPr>
          <a:lstStyle/>
          <a:p>
            <a:r>
              <a:rPr kumimoji="1" lang="ja-JP" altLang="en-US" sz="1100">
                <a:latin typeface="BIZ UDPゴシック" panose="020B0400000000000000" pitchFamily="50" charset="-128"/>
                <a:ea typeface="BIZ UDPゴシック" panose="020B0400000000000000" pitchFamily="50" charset="-128"/>
              </a:rPr>
              <a:t>　専門実践教育訓練の教育訓練給付金の支給対象者（受給資格者）は、①または②に該当し、厚生労働大臣が指定する専門実践教育訓練を修了する見込みで受講している方と修了した方です。</a:t>
            </a:r>
          </a:p>
        </p:txBody>
      </p:sp>
      <p:sp>
        <p:nvSpPr>
          <p:cNvPr id="7" name="テキスト ボックス 6">
            <a:extLst>
              <a:ext uri="{FF2B5EF4-FFF2-40B4-BE49-F238E27FC236}">
                <a16:creationId xmlns:a16="http://schemas.microsoft.com/office/drawing/2014/main" id="{44C0DF38-C526-50E4-753F-12D0B2723721}"/>
              </a:ext>
            </a:extLst>
          </p:cNvPr>
          <p:cNvSpPr txBox="1"/>
          <p:nvPr/>
        </p:nvSpPr>
        <p:spPr>
          <a:xfrm>
            <a:off x="139601" y="1326259"/>
            <a:ext cx="1776471" cy="261610"/>
          </a:xfrm>
          <a:prstGeom prst="rect">
            <a:avLst/>
          </a:prstGeom>
          <a:noFill/>
        </p:spPr>
        <p:txBody>
          <a:bodyPr wrap="square" rtlCol="0">
            <a:spAutoFit/>
          </a:bodyPr>
          <a:lstStyle/>
          <a:p>
            <a:r>
              <a:rPr kumimoji="1" lang="ja-JP" altLang="en-US" sz="1100">
                <a:latin typeface="BIZ UDPゴシック" panose="020B0400000000000000" pitchFamily="50" charset="-128"/>
                <a:ea typeface="BIZ UDPゴシック" panose="020B0400000000000000" pitchFamily="50" charset="-128"/>
              </a:rPr>
              <a:t>①  被保険者</a:t>
            </a:r>
            <a:endParaRPr kumimoji="1" lang="en-US" altLang="ja-JP" sz="1100">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85DC1DDA-077E-9F7D-F9E1-8F7E8A950734}"/>
              </a:ext>
            </a:extLst>
          </p:cNvPr>
          <p:cNvSpPr txBox="1"/>
          <p:nvPr/>
        </p:nvSpPr>
        <p:spPr>
          <a:xfrm>
            <a:off x="290716" y="1492702"/>
            <a:ext cx="6406285" cy="430887"/>
          </a:xfrm>
          <a:prstGeom prst="rect">
            <a:avLst/>
          </a:prstGeom>
          <a:noFill/>
        </p:spPr>
        <p:txBody>
          <a:bodyPr wrap="square" rtlCol="0">
            <a:spAutoFit/>
          </a:bodyPr>
          <a:lstStyle/>
          <a:p>
            <a:r>
              <a:rPr kumimoji="1" lang="ja-JP" altLang="en-US" sz="1100">
                <a:latin typeface="BIZ UDPゴシック" panose="020B0400000000000000" pitchFamily="50" charset="-128"/>
                <a:ea typeface="BIZ UDPゴシック" panose="020B0400000000000000" pitchFamily="50" charset="-128"/>
              </a:rPr>
              <a:t>　専門実践教育訓練の受講を開始した日（以下「受講開始日</a:t>
            </a:r>
            <a:r>
              <a:rPr kumimoji="1" lang="ja-JP" altLang="en-US" sz="1100" b="1">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という）において、被保険者のうち、支給要件期間★★が</a:t>
            </a:r>
            <a:r>
              <a:rPr kumimoji="1" lang="ja-JP" altLang="en-US" sz="1100" u="sng">
                <a:solidFill>
                  <a:srgbClr val="FF0000"/>
                </a:solidFill>
                <a:latin typeface="BIZ UDPゴシック" panose="020B0400000000000000" pitchFamily="50" charset="-128"/>
                <a:ea typeface="BIZ UDPゴシック" panose="020B0400000000000000" pitchFamily="50" charset="-128"/>
              </a:rPr>
              <a:t>３年以上</a:t>
            </a:r>
            <a:r>
              <a:rPr kumimoji="1" lang="ja-JP" altLang="en-US" sz="1100">
                <a:latin typeface="BIZ UDPゴシック" panose="020B0400000000000000" pitchFamily="50" charset="-128"/>
                <a:ea typeface="BIZ UDPゴシック" panose="020B0400000000000000" pitchFamily="50" charset="-128"/>
              </a:rPr>
              <a:t>（</a:t>
            </a:r>
            <a:r>
              <a:rPr kumimoji="1" lang="en-US" altLang="ja-JP" sz="1100">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）ある方</a:t>
            </a:r>
            <a:endParaRPr kumimoji="1" lang="en-US" altLang="ja-JP" sz="1100">
              <a:latin typeface="BIZ UDPゴシック" panose="020B0400000000000000" pitchFamily="50" charset="-128"/>
              <a:ea typeface="BIZ UDPゴシック" panose="020B0400000000000000" pitchFamily="50" charset="-128"/>
            </a:endParaRPr>
          </a:p>
        </p:txBody>
      </p:sp>
      <p:sp>
        <p:nvSpPr>
          <p:cNvPr id="9" name="テキスト ボックス 8">
            <a:extLst>
              <a:ext uri="{FF2B5EF4-FFF2-40B4-BE49-F238E27FC236}">
                <a16:creationId xmlns:a16="http://schemas.microsoft.com/office/drawing/2014/main" id="{9779AE48-721A-2919-656F-D6E6690EA582}"/>
              </a:ext>
            </a:extLst>
          </p:cNvPr>
          <p:cNvSpPr txBox="1"/>
          <p:nvPr/>
        </p:nvSpPr>
        <p:spPr>
          <a:xfrm>
            <a:off x="129755" y="1938190"/>
            <a:ext cx="2867142" cy="261610"/>
          </a:xfrm>
          <a:prstGeom prst="rect">
            <a:avLst/>
          </a:prstGeom>
          <a:noFill/>
        </p:spPr>
        <p:txBody>
          <a:bodyPr wrap="square" rtlCol="0">
            <a:spAutoFit/>
          </a:bodyPr>
          <a:lstStyle/>
          <a:p>
            <a:r>
              <a:rPr kumimoji="1" lang="ja-JP" altLang="en-US" sz="1100">
                <a:latin typeface="BIZ UDPゴシック" panose="020B0400000000000000" pitchFamily="50" charset="-128"/>
                <a:ea typeface="BIZ UDPゴシック" panose="020B0400000000000000" pitchFamily="50" charset="-128"/>
              </a:rPr>
              <a:t>②   被保険者であった方</a:t>
            </a:r>
            <a:endParaRPr kumimoji="1" lang="en-US" altLang="ja-JP" sz="1100">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3849BF05-C290-8181-6E0E-E8A7C9B19BEF}"/>
              </a:ext>
            </a:extLst>
          </p:cNvPr>
          <p:cNvSpPr txBox="1"/>
          <p:nvPr/>
        </p:nvSpPr>
        <p:spPr>
          <a:xfrm>
            <a:off x="320319" y="2121061"/>
            <a:ext cx="6405479" cy="600164"/>
          </a:xfrm>
          <a:prstGeom prst="rect">
            <a:avLst/>
          </a:prstGeom>
          <a:noFill/>
        </p:spPr>
        <p:txBody>
          <a:bodyPr wrap="square" rtlCol="0">
            <a:spAutoFit/>
          </a:bodyPr>
          <a:lstStyle/>
          <a:p>
            <a:r>
              <a:rPr kumimoji="1" lang="ja-JP" altLang="en-US" sz="1100">
                <a:latin typeface="BIZ UDPゴシック" panose="020B0400000000000000" pitchFamily="50" charset="-128"/>
                <a:ea typeface="BIZ UDPゴシック" panose="020B0400000000000000" pitchFamily="50" charset="-128"/>
              </a:rPr>
              <a:t>　受講開始日において被保険者でない方のうち、被保険者資格を喪失した日（離職日の翌日）以降、受講開始日までが１年以内（適用対象期間の延長★★</a:t>
            </a:r>
            <a:r>
              <a:rPr kumimoji="1" lang="ja-JP" altLang="en-US" sz="1100" b="1">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が行われた場合には最大</a:t>
            </a:r>
            <a:r>
              <a:rPr kumimoji="1" lang="en-US" altLang="ja-JP" sz="1100">
                <a:latin typeface="BIZ UDPゴシック" panose="020B0400000000000000" pitchFamily="50" charset="-128"/>
                <a:ea typeface="BIZ UDPゴシック" panose="020B0400000000000000" pitchFamily="50" charset="-128"/>
              </a:rPr>
              <a:t>20</a:t>
            </a:r>
            <a:r>
              <a:rPr kumimoji="1" lang="ja-JP" altLang="en-US" sz="1100">
                <a:latin typeface="BIZ UDPゴシック" panose="020B0400000000000000" pitchFamily="50" charset="-128"/>
                <a:ea typeface="BIZ UDPゴシック" panose="020B0400000000000000" pitchFamily="50" charset="-128"/>
              </a:rPr>
              <a:t>年以内）であり、かつ支給要件期間が</a:t>
            </a:r>
            <a:r>
              <a:rPr kumimoji="1" lang="ja-JP" altLang="en-US" sz="1100" u="sng">
                <a:solidFill>
                  <a:srgbClr val="FF0000"/>
                </a:solidFill>
                <a:latin typeface="BIZ UDPゴシック" panose="020B0400000000000000" pitchFamily="50" charset="-128"/>
                <a:ea typeface="BIZ UDPゴシック" panose="020B0400000000000000" pitchFamily="50" charset="-128"/>
              </a:rPr>
              <a:t>３年以上</a:t>
            </a:r>
            <a:r>
              <a:rPr kumimoji="1" lang="ja-JP" altLang="en-US" sz="1100">
                <a:latin typeface="BIZ UDPゴシック" panose="020B0400000000000000" pitchFamily="50" charset="-128"/>
                <a:ea typeface="BIZ UDPゴシック" panose="020B0400000000000000" pitchFamily="50" charset="-128"/>
              </a:rPr>
              <a:t>（</a:t>
            </a:r>
            <a:r>
              <a:rPr kumimoji="1" lang="en-US" altLang="ja-JP" sz="1100">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）ある方</a:t>
            </a:r>
            <a:endParaRPr kumimoji="1" lang="en-US" altLang="ja-JP" sz="1100">
              <a:latin typeface="BIZ UDPゴシック" panose="020B0400000000000000" pitchFamily="50" charset="-128"/>
              <a:ea typeface="BIZ UDPゴシック" panose="020B0400000000000000" pitchFamily="50" charset="-128"/>
            </a:endParaRPr>
          </a:p>
        </p:txBody>
      </p:sp>
      <p:sp>
        <p:nvSpPr>
          <p:cNvPr id="11" name="テキスト ボックス 10">
            <a:extLst>
              <a:ext uri="{FF2B5EF4-FFF2-40B4-BE49-F238E27FC236}">
                <a16:creationId xmlns:a16="http://schemas.microsoft.com/office/drawing/2014/main" id="{75403722-8D4D-102D-641C-7FE1752A4DD7}"/>
              </a:ext>
            </a:extLst>
          </p:cNvPr>
          <p:cNvSpPr txBox="1"/>
          <p:nvPr/>
        </p:nvSpPr>
        <p:spPr>
          <a:xfrm>
            <a:off x="320319" y="2759069"/>
            <a:ext cx="6376682" cy="430887"/>
          </a:xfrm>
          <a:prstGeom prst="rect">
            <a:avLst/>
          </a:prstGeom>
          <a:noFill/>
        </p:spPr>
        <p:txBody>
          <a:bodyPr wrap="square" rtlCol="0">
            <a:spAutoFit/>
          </a:bodyPr>
          <a:lstStyle/>
          <a:p>
            <a:pPr marL="180975" indent="-180975"/>
            <a:r>
              <a:rPr kumimoji="1" lang="en-US" altLang="ja-JP" sz="1100">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　上記①、②とも、当分の間、初めて教育訓練給付金の支給を受けようとする方については支給要件期間が２年以上あれば支給対象者となります。</a:t>
            </a:r>
            <a:endParaRPr kumimoji="1" lang="en-US" altLang="ja-JP" sz="1100">
              <a:latin typeface="BIZ UDPゴシック" panose="020B0400000000000000" pitchFamily="50" charset="-128"/>
              <a:ea typeface="BIZ UDPゴシック" panose="020B0400000000000000" pitchFamily="50" charset="-128"/>
            </a:endParaRPr>
          </a:p>
        </p:txBody>
      </p:sp>
      <p:pic>
        <p:nvPicPr>
          <p:cNvPr id="13" name="図 12">
            <a:extLst>
              <a:ext uri="{FF2B5EF4-FFF2-40B4-BE49-F238E27FC236}">
                <a16:creationId xmlns:a16="http://schemas.microsoft.com/office/drawing/2014/main" id="{7FF3CDA9-3058-AD45-3AD5-39465EA7D642}"/>
              </a:ext>
            </a:extLst>
          </p:cNvPr>
          <p:cNvPicPr>
            <a:picLocks noChangeAspect="1"/>
          </p:cNvPicPr>
          <p:nvPr/>
        </p:nvPicPr>
        <p:blipFill>
          <a:blip r:embed="rId2"/>
          <a:stretch>
            <a:fillRect/>
          </a:stretch>
        </p:blipFill>
        <p:spPr>
          <a:xfrm>
            <a:off x="545559" y="3679083"/>
            <a:ext cx="4439526" cy="283464"/>
          </a:xfrm>
          <a:prstGeom prst="rect">
            <a:avLst/>
          </a:prstGeom>
        </p:spPr>
      </p:pic>
      <p:pic>
        <p:nvPicPr>
          <p:cNvPr id="14" name="図 13">
            <a:extLst>
              <a:ext uri="{FF2B5EF4-FFF2-40B4-BE49-F238E27FC236}">
                <a16:creationId xmlns:a16="http://schemas.microsoft.com/office/drawing/2014/main" id="{4F9037E6-3BD4-5F4F-BB48-BD892D1EA45A}"/>
              </a:ext>
            </a:extLst>
          </p:cNvPr>
          <p:cNvPicPr>
            <a:picLocks noChangeAspect="1"/>
          </p:cNvPicPr>
          <p:nvPr/>
        </p:nvPicPr>
        <p:blipFill>
          <a:blip r:embed="rId3"/>
          <a:stretch>
            <a:fillRect/>
          </a:stretch>
        </p:blipFill>
        <p:spPr>
          <a:xfrm>
            <a:off x="896168" y="3951118"/>
            <a:ext cx="3883742" cy="328012"/>
          </a:xfrm>
          <a:prstGeom prst="rect">
            <a:avLst/>
          </a:prstGeom>
        </p:spPr>
      </p:pic>
      <p:sp>
        <p:nvSpPr>
          <p:cNvPr id="16" name="テキスト ボックス 15">
            <a:extLst>
              <a:ext uri="{FF2B5EF4-FFF2-40B4-BE49-F238E27FC236}">
                <a16:creationId xmlns:a16="http://schemas.microsoft.com/office/drawing/2014/main" id="{2347899D-6F9F-EB5E-8F20-8A9A2D1DDBED}"/>
              </a:ext>
            </a:extLst>
          </p:cNvPr>
          <p:cNvSpPr txBox="1"/>
          <p:nvPr/>
        </p:nvSpPr>
        <p:spPr>
          <a:xfrm>
            <a:off x="205721" y="3172243"/>
            <a:ext cx="466794" cy="261610"/>
          </a:xfrm>
          <a:prstGeom prst="rect">
            <a:avLst/>
          </a:prstGeom>
          <a:noFill/>
        </p:spPr>
        <p:txBody>
          <a:bodyPr wrap="none" rtlCol="0">
            <a:spAutoFit/>
          </a:bodyPr>
          <a:lstStyle/>
          <a:p>
            <a:r>
              <a:rPr kumimoji="1" lang="ja-JP" altLang="en-US" sz="1100">
                <a:latin typeface="BIZ UDPゴシック" panose="020B0400000000000000" pitchFamily="50" charset="-128"/>
                <a:ea typeface="BIZ UDPゴシック" panose="020B0400000000000000" pitchFamily="50" charset="-128"/>
              </a:rPr>
              <a:t>（例）</a:t>
            </a:r>
          </a:p>
        </p:txBody>
      </p:sp>
      <p:pic>
        <p:nvPicPr>
          <p:cNvPr id="17" name="図 16">
            <a:extLst>
              <a:ext uri="{FF2B5EF4-FFF2-40B4-BE49-F238E27FC236}">
                <a16:creationId xmlns:a16="http://schemas.microsoft.com/office/drawing/2014/main" id="{23B74F54-D779-FEA5-1E1C-5BF9CA73D254}"/>
              </a:ext>
            </a:extLst>
          </p:cNvPr>
          <p:cNvPicPr>
            <a:picLocks noChangeAspect="1"/>
          </p:cNvPicPr>
          <p:nvPr/>
        </p:nvPicPr>
        <p:blipFill>
          <a:blip r:embed="rId4"/>
          <a:stretch>
            <a:fillRect/>
          </a:stretch>
        </p:blipFill>
        <p:spPr>
          <a:xfrm>
            <a:off x="5218294" y="3833042"/>
            <a:ext cx="1362456" cy="374904"/>
          </a:xfrm>
          <a:prstGeom prst="rect">
            <a:avLst/>
          </a:prstGeom>
        </p:spPr>
      </p:pic>
      <p:sp>
        <p:nvSpPr>
          <p:cNvPr id="18" name="テキスト ボックス 17">
            <a:extLst>
              <a:ext uri="{FF2B5EF4-FFF2-40B4-BE49-F238E27FC236}">
                <a16:creationId xmlns:a16="http://schemas.microsoft.com/office/drawing/2014/main" id="{91CBCD53-F969-3A3E-85D8-033E25003311}"/>
              </a:ext>
            </a:extLst>
          </p:cNvPr>
          <p:cNvSpPr txBox="1"/>
          <p:nvPr/>
        </p:nvSpPr>
        <p:spPr>
          <a:xfrm>
            <a:off x="633203" y="3364870"/>
            <a:ext cx="530915" cy="230832"/>
          </a:xfrm>
          <a:prstGeom prst="rect">
            <a:avLst/>
          </a:prstGeom>
          <a:noFill/>
        </p:spPr>
        <p:txBody>
          <a:bodyPr wrap="none" rtlCol="0">
            <a:spAutoFit/>
          </a:bodyPr>
          <a:lstStyle/>
          <a:p>
            <a:r>
              <a:rPr kumimoji="1" lang="ja-JP" altLang="en-US" sz="900">
                <a:latin typeface="BIZ UDPゴシック" panose="020B0400000000000000" pitchFamily="50" charset="-128"/>
                <a:ea typeface="BIZ UDPゴシック" panose="020B0400000000000000" pitchFamily="50" charset="-128"/>
              </a:rPr>
              <a:t>就職日</a:t>
            </a:r>
          </a:p>
        </p:txBody>
      </p:sp>
      <p:sp>
        <p:nvSpPr>
          <p:cNvPr id="19" name="テキスト ボックス 18">
            <a:extLst>
              <a:ext uri="{FF2B5EF4-FFF2-40B4-BE49-F238E27FC236}">
                <a16:creationId xmlns:a16="http://schemas.microsoft.com/office/drawing/2014/main" id="{E2FE6134-738C-35D9-AE6A-A603C88208C6}"/>
              </a:ext>
            </a:extLst>
          </p:cNvPr>
          <p:cNvSpPr txBox="1"/>
          <p:nvPr/>
        </p:nvSpPr>
        <p:spPr>
          <a:xfrm>
            <a:off x="344663" y="3513788"/>
            <a:ext cx="1026243" cy="230832"/>
          </a:xfrm>
          <a:prstGeom prst="rect">
            <a:avLst/>
          </a:prstGeom>
          <a:noFill/>
        </p:spPr>
        <p:txBody>
          <a:bodyPr wrap="none" rtlCol="0">
            <a:spAutoFit/>
          </a:bodyPr>
          <a:lstStyle/>
          <a:p>
            <a:r>
              <a:rPr kumimoji="1" lang="ja-JP" altLang="en-US" sz="900" b="1">
                <a:latin typeface="BIZ UDPゴシック" panose="020B0400000000000000" pitchFamily="50" charset="-128"/>
                <a:ea typeface="BIZ UDPゴシック" panose="020B0400000000000000" pitchFamily="50" charset="-128"/>
              </a:rPr>
              <a:t>令和３年４月２日</a:t>
            </a:r>
          </a:p>
        </p:txBody>
      </p:sp>
      <p:sp>
        <p:nvSpPr>
          <p:cNvPr id="20" name="テキスト ボックス 19">
            <a:extLst>
              <a:ext uri="{FF2B5EF4-FFF2-40B4-BE49-F238E27FC236}">
                <a16:creationId xmlns:a16="http://schemas.microsoft.com/office/drawing/2014/main" id="{573B9DA9-7BAB-2864-6A38-81A3FC8A6194}"/>
              </a:ext>
            </a:extLst>
          </p:cNvPr>
          <p:cNvSpPr txBox="1"/>
          <p:nvPr/>
        </p:nvSpPr>
        <p:spPr>
          <a:xfrm>
            <a:off x="3517854" y="3513147"/>
            <a:ext cx="1010213" cy="230832"/>
          </a:xfrm>
          <a:prstGeom prst="rect">
            <a:avLst/>
          </a:prstGeom>
          <a:noFill/>
        </p:spPr>
        <p:txBody>
          <a:bodyPr wrap="none" rtlCol="0">
            <a:spAutoFit/>
          </a:bodyPr>
          <a:lstStyle/>
          <a:p>
            <a:r>
              <a:rPr kumimoji="1" lang="ja-JP" altLang="en-US" sz="900" b="1">
                <a:latin typeface="BIZ UDPゴシック" panose="020B0400000000000000" pitchFamily="50" charset="-128"/>
                <a:ea typeface="BIZ UDPゴシック" panose="020B0400000000000000" pitchFamily="50" charset="-128"/>
              </a:rPr>
              <a:t>令和６年４月１日</a:t>
            </a:r>
          </a:p>
        </p:txBody>
      </p:sp>
      <p:sp>
        <p:nvSpPr>
          <p:cNvPr id="21" name="テキスト ボックス 20">
            <a:extLst>
              <a:ext uri="{FF2B5EF4-FFF2-40B4-BE49-F238E27FC236}">
                <a16:creationId xmlns:a16="http://schemas.microsoft.com/office/drawing/2014/main" id="{9C686AF0-3D09-40E2-36CA-EF277ADCBD57}"/>
              </a:ext>
            </a:extLst>
          </p:cNvPr>
          <p:cNvSpPr txBox="1"/>
          <p:nvPr/>
        </p:nvSpPr>
        <p:spPr>
          <a:xfrm>
            <a:off x="3974553" y="3324643"/>
            <a:ext cx="530915" cy="230832"/>
          </a:xfrm>
          <a:prstGeom prst="rect">
            <a:avLst/>
          </a:prstGeom>
          <a:noFill/>
        </p:spPr>
        <p:txBody>
          <a:bodyPr wrap="none" rtlCol="0">
            <a:spAutoFit/>
          </a:bodyPr>
          <a:lstStyle/>
          <a:p>
            <a:r>
              <a:rPr kumimoji="1" lang="ja-JP" altLang="en-US" sz="900">
                <a:latin typeface="BIZ UDPゴシック" panose="020B0400000000000000" pitchFamily="50" charset="-128"/>
                <a:ea typeface="BIZ UDPゴシック" panose="020B0400000000000000" pitchFamily="50" charset="-128"/>
              </a:rPr>
              <a:t>離職日</a:t>
            </a:r>
          </a:p>
        </p:txBody>
      </p:sp>
      <p:sp>
        <p:nvSpPr>
          <p:cNvPr id="22" name="テキスト ボックス 21">
            <a:extLst>
              <a:ext uri="{FF2B5EF4-FFF2-40B4-BE49-F238E27FC236}">
                <a16:creationId xmlns:a16="http://schemas.microsoft.com/office/drawing/2014/main" id="{4A96D780-52F7-9992-167F-3B7008BCE7AF}"/>
              </a:ext>
            </a:extLst>
          </p:cNvPr>
          <p:cNvSpPr txBox="1"/>
          <p:nvPr/>
        </p:nvSpPr>
        <p:spPr>
          <a:xfrm>
            <a:off x="4520487" y="3513147"/>
            <a:ext cx="1010213" cy="230832"/>
          </a:xfrm>
          <a:prstGeom prst="rect">
            <a:avLst/>
          </a:prstGeom>
          <a:noFill/>
        </p:spPr>
        <p:txBody>
          <a:bodyPr wrap="none" rtlCol="0">
            <a:spAutoFit/>
          </a:bodyPr>
          <a:lstStyle/>
          <a:p>
            <a:r>
              <a:rPr kumimoji="1" lang="ja-JP" altLang="en-US" sz="900" b="1">
                <a:latin typeface="BIZ UDPゴシック" panose="020B0400000000000000" pitchFamily="50" charset="-128"/>
                <a:ea typeface="BIZ UDPゴシック" panose="020B0400000000000000" pitchFamily="50" charset="-128"/>
              </a:rPr>
              <a:t>令和７年４月１日</a:t>
            </a:r>
          </a:p>
        </p:txBody>
      </p:sp>
      <p:sp>
        <p:nvSpPr>
          <p:cNvPr id="24" name="正方形/長方形 23">
            <a:extLst>
              <a:ext uri="{FF2B5EF4-FFF2-40B4-BE49-F238E27FC236}">
                <a16:creationId xmlns:a16="http://schemas.microsoft.com/office/drawing/2014/main" id="{346C9F5B-CFB7-A71B-5CEA-EC321A0D0039}"/>
              </a:ext>
            </a:extLst>
          </p:cNvPr>
          <p:cNvSpPr/>
          <p:nvPr/>
        </p:nvSpPr>
        <p:spPr>
          <a:xfrm>
            <a:off x="4520487" y="3225806"/>
            <a:ext cx="806342" cy="23083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a:solidFill>
                  <a:schemeClr val="tx1"/>
                </a:solidFill>
                <a:latin typeface="BIZ UDPゴシック" panose="020B0400000000000000" pitchFamily="50" charset="-128"/>
                <a:ea typeface="BIZ UDPゴシック" panose="020B0400000000000000" pitchFamily="50" charset="-128"/>
              </a:rPr>
              <a:t>受講開始日</a:t>
            </a:r>
          </a:p>
        </p:txBody>
      </p:sp>
      <p:cxnSp>
        <p:nvCxnSpPr>
          <p:cNvPr id="26" name="直線コネクタ 25">
            <a:extLst>
              <a:ext uri="{FF2B5EF4-FFF2-40B4-BE49-F238E27FC236}">
                <a16:creationId xmlns:a16="http://schemas.microsoft.com/office/drawing/2014/main" id="{549C9221-98F0-D123-CB93-3A7E9F30B1DB}"/>
              </a:ext>
            </a:extLst>
          </p:cNvPr>
          <p:cNvCxnSpPr>
            <a:cxnSpLocks/>
          </p:cNvCxnSpPr>
          <p:nvPr/>
        </p:nvCxnSpPr>
        <p:spPr>
          <a:xfrm>
            <a:off x="4725310" y="3456638"/>
            <a:ext cx="0" cy="9052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正方形/長方形 37">
            <a:extLst>
              <a:ext uri="{FF2B5EF4-FFF2-40B4-BE49-F238E27FC236}">
                <a16:creationId xmlns:a16="http://schemas.microsoft.com/office/drawing/2014/main" id="{73AA778A-55BB-7699-F3BA-D8A71448CA87}"/>
              </a:ext>
            </a:extLst>
          </p:cNvPr>
          <p:cNvSpPr/>
          <p:nvPr/>
        </p:nvSpPr>
        <p:spPr>
          <a:xfrm>
            <a:off x="153911" y="4399917"/>
            <a:ext cx="6582576" cy="1228627"/>
          </a:xfrm>
          <a:prstGeom prst="rect">
            <a:avLst/>
          </a:prstGeom>
          <a:solidFill>
            <a:schemeClr val="accent4">
              <a:lumMod val="20000"/>
              <a:lumOff val="80000"/>
            </a:schemeClr>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200" b="1">
              <a:noFill/>
              <a:highlight>
                <a:srgbClr val="FEF0F4"/>
              </a:highlight>
              <a:latin typeface="BIZ UDPゴシック" panose="020B0400000000000000" pitchFamily="50" charset="-128"/>
              <a:ea typeface="BIZ UDPゴシック" panose="020B0400000000000000" pitchFamily="50" charset="-128"/>
            </a:endParaRPr>
          </a:p>
        </p:txBody>
      </p:sp>
      <p:sp>
        <p:nvSpPr>
          <p:cNvPr id="39" name="テキスト ボックス 38">
            <a:extLst>
              <a:ext uri="{FF2B5EF4-FFF2-40B4-BE49-F238E27FC236}">
                <a16:creationId xmlns:a16="http://schemas.microsoft.com/office/drawing/2014/main" id="{EF2338BB-DD5B-4FA8-B6EE-0832878689D7}"/>
              </a:ext>
            </a:extLst>
          </p:cNvPr>
          <p:cNvSpPr txBox="1"/>
          <p:nvPr/>
        </p:nvSpPr>
        <p:spPr>
          <a:xfrm>
            <a:off x="205721" y="4430090"/>
            <a:ext cx="1743640" cy="276999"/>
          </a:xfrm>
          <a:prstGeom prst="rect">
            <a:avLst/>
          </a:prstGeom>
          <a:noFill/>
        </p:spPr>
        <p:txBody>
          <a:bodyPr wrap="square" rtlCol="0">
            <a:spAutoFit/>
          </a:bodyPr>
          <a:lstStyle/>
          <a:p>
            <a:r>
              <a:rPr kumimoji="1" lang="ja-JP" altLang="en-US" sz="1200" b="1">
                <a:latin typeface="BIZ UDPゴシック" panose="020B0400000000000000" pitchFamily="50" charset="-128"/>
                <a:ea typeface="BIZ UDPゴシック" panose="020B0400000000000000" pitchFamily="50" charset="-128"/>
              </a:rPr>
              <a:t>★</a:t>
            </a:r>
            <a:r>
              <a:rPr kumimoji="1" lang="en-US" altLang="ja-JP" sz="1200" b="1">
                <a:latin typeface="BIZ UDPゴシック" panose="020B0400000000000000" pitchFamily="50" charset="-128"/>
                <a:ea typeface="BIZ UDPゴシック" panose="020B0400000000000000" pitchFamily="50" charset="-128"/>
              </a:rPr>
              <a:t>〈</a:t>
            </a:r>
            <a:r>
              <a:rPr kumimoji="1" lang="ja-JP" altLang="en-US" sz="1200" b="1">
                <a:latin typeface="BIZ UDPゴシック" panose="020B0400000000000000" pitchFamily="50" charset="-128"/>
                <a:ea typeface="BIZ UDPゴシック" panose="020B0400000000000000" pitchFamily="50" charset="-128"/>
              </a:rPr>
              <a:t>受講開始日とは</a:t>
            </a:r>
            <a:r>
              <a:rPr kumimoji="1" lang="en-US" altLang="ja-JP" sz="1200" b="1">
                <a:latin typeface="BIZ UDPゴシック" panose="020B0400000000000000" pitchFamily="50" charset="-128"/>
                <a:ea typeface="BIZ UDPゴシック" panose="020B0400000000000000" pitchFamily="50" charset="-128"/>
              </a:rPr>
              <a:t>〉</a:t>
            </a:r>
            <a:endParaRPr kumimoji="1" lang="ja-JP" altLang="en-US" sz="1200" b="1">
              <a:latin typeface="BIZ UDPゴシック" panose="020B0400000000000000" pitchFamily="50" charset="-128"/>
              <a:ea typeface="BIZ UDPゴシック" panose="020B0400000000000000" pitchFamily="50" charset="-128"/>
            </a:endParaRPr>
          </a:p>
        </p:txBody>
      </p:sp>
      <p:sp>
        <p:nvSpPr>
          <p:cNvPr id="40" name="テキスト ボックス 39">
            <a:extLst>
              <a:ext uri="{FF2B5EF4-FFF2-40B4-BE49-F238E27FC236}">
                <a16:creationId xmlns:a16="http://schemas.microsoft.com/office/drawing/2014/main" id="{2A8661BA-979D-CF4E-C08B-1506782370DA}"/>
              </a:ext>
            </a:extLst>
          </p:cNvPr>
          <p:cNvSpPr txBox="1"/>
          <p:nvPr/>
        </p:nvSpPr>
        <p:spPr>
          <a:xfrm>
            <a:off x="217460" y="4645035"/>
            <a:ext cx="6554693" cy="938719"/>
          </a:xfrm>
          <a:prstGeom prst="rect">
            <a:avLst/>
          </a:prstGeom>
          <a:noFill/>
        </p:spPr>
        <p:txBody>
          <a:bodyPr wrap="square" rtlCol="0">
            <a:spAutoFit/>
          </a:bodyPr>
          <a:lstStyle/>
          <a:p>
            <a:pPr marL="180975" indent="-180975"/>
            <a:r>
              <a:rPr kumimoji="1" lang="ja-JP" altLang="en-US" sz="1100">
                <a:latin typeface="BIZ UDPゴシック" panose="020B0400000000000000" pitchFamily="50" charset="-128"/>
                <a:ea typeface="BIZ UDPゴシック" panose="020B0400000000000000" pitchFamily="50" charset="-128"/>
              </a:rPr>
              <a:t>■　受講開始日とは、通学制の場合は教育訓練の所定の開講日（必ずしも本人の出席第１日目とならないことがあります。）、通信制の場合は教材などの発送日であって、いずれも指定教育訓練実施者が証明する日であり、専門実践教育訓練として厚生労働大臣の指定を受けた期間内であることが必要です。</a:t>
            </a:r>
            <a:endParaRPr kumimoji="1" lang="en-US" altLang="ja-JP" sz="1100">
              <a:latin typeface="BIZ UDPゴシック" panose="020B0400000000000000" pitchFamily="50" charset="-128"/>
              <a:ea typeface="BIZ UDPゴシック" panose="020B0400000000000000" pitchFamily="50" charset="-128"/>
            </a:endParaRPr>
          </a:p>
          <a:p>
            <a:pPr marL="180975" indent="-180975"/>
            <a:r>
              <a:rPr kumimoji="1" lang="ja-JP" altLang="en-US" sz="1100">
                <a:latin typeface="BIZ UDPゴシック" panose="020B0400000000000000" pitchFamily="50" charset="-128"/>
                <a:ea typeface="BIZ UDPゴシック" panose="020B0400000000000000" pitchFamily="50" charset="-128"/>
              </a:rPr>
              <a:t>■　受給資格の可否を決める重要な日付です。十分注意を払い、受講の申込みは余裕をもって行ってください。</a:t>
            </a:r>
            <a:endParaRPr kumimoji="1" lang="en-US" altLang="ja-JP" sz="1100">
              <a:latin typeface="BIZ UDPゴシック" panose="020B0400000000000000" pitchFamily="50" charset="-128"/>
              <a:ea typeface="BIZ UDPゴシック" panose="020B0400000000000000" pitchFamily="50" charset="-128"/>
            </a:endParaRPr>
          </a:p>
        </p:txBody>
      </p:sp>
      <p:sp>
        <p:nvSpPr>
          <p:cNvPr id="44" name="正方形/長方形 43">
            <a:extLst>
              <a:ext uri="{FF2B5EF4-FFF2-40B4-BE49-F238E27FC236}">
                <a16:creationId xmlns:a16="http://schemas.microsoft.com/office/drawing/2014/main" id="{D548659A-12CF-7098-68D6-7D7E7CFAC27C}"/>
              </a:ext>
            </a:extLst>
          </p:cNvPr>
          <p:cNvSpPr/>
          <p:nvPr/>
        </p:nvSpPr>
        <p:spPr>
          <a:xfrm>
            <a:off x="129755" y="5719818"/>
            <a:ext cx="6588087" cy="3798651"/>
          </a:xfrm>
          <a:prstGeom prst="rect">
            <a:avLst/>
          </a:prstGeom>
          <a:solidFill>
            <a:schemeClr val="accent4">
              <a:lumMod val="20000"/>
              <a:lumOff val="80000"/>
            </a:schemeClr>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200" b="1">
              <a:solidFill>
                <a:schemeClr val="tx1"/>
              </a:solidFill>
              <a:latin typeface="BIZ UDPゴシック" panose="020B0400000000000000" pitchFamily="50" charset="-128"/>
              <a:ea typeface="BIZ UDPゴシック" panose="020B0400000000000000" pitchFamily="50" charset="-128"/>
            </a:endParaRPr>
          </a:p>
        </p:txBody>
      </p:sp>
      <p:sp>
        <p:nvSpPr>
          <p:cNvPr id="45" name="テキスト ボックス 44">
            <a:extLst>
              <a:ext uri="{FF2B5EF4-FFF2-40B4-BE49-F238E27FC236}">
                <a16:creationId xmlns:a16="http://schemas.microsoft.com/office/drawing/2014/main" id="{AE1FC711-D053-7308-EC9D-152E9DF8F096}"/>
              </a:ext>
            </a:extLst>
          </p:cNvPr>
          <p:cNvSpPr txBox="1"/>
          <p:nvPr/>
        </p:nvSpPr>
        <p:spPr>
          <a:xfrm>
            <a:off x="216242" y="5738253"/>
            <a:ext cx="2026398" cy="276999"/>
          </a:xfrm>
          <a:prstGeom prst="rect">
            <a:avLst/>
          </a:prstGeom>
          <a:noFill/>
        </p:spPr>
        <p:txBody>
          <a:bodyPr wrap="square" rtlCol="0">
            <a:spAutoFit/>
          </a:bodyPr>
          <a:lstStyle/>
          <a:p>
            <a:r>
              <a:rPr kumimoji="1" lang="ja-JP" altLang="en-US" sz="1200" b="1">
                <a:latin typeface="BIZ UDPゴシック" panose="020B0400000000000000" pitchFamily="50" charset="-128"/>
                <a:ea typeface="BIZ UDPゴシック" panose="020B0400000000000000" pitchFamily="50" charset="-128"/>
              </a:rPr>
              <a:t>★★</a:t>
            </a:r>
            <a:r>
              <a:rPr kumimoji="1" lang="en-US" altLang="ja-JP" sz="1200" b="1">
                <a:latin typeface="BIZ UDPゴシック" panose="020B0400000000000000" pitchFamily="50" charset="-128"/>
                <a:ea typeface="BIZ UDPゴシック" panose="020B0400000000000000" pitchFamily="50" charset="-128"/>
              </a:rPr>
              <a:t>〈 </a:t>
            </a:r>
            <a:r>
              <a:rPr kumimoji="1" lang="ja-JP" altLang="en-US" sz="1200" b="1">
                <a:latin typeface="BIZ UDPゴシック" panose="020B0400000000000000" pitchFamily="50" charset="-128"/>
                <a:ea typeface="BIZ UDPゴシック" panose="020B0400000000000000" pitchFamily="50" charset="-128"/>
              </a:rPr>
              <a:t>支給要件期間とは</a:t>
            </a:r>
            <a:r>
              <a:rPr kumimoji="1" lang="en-US" altLang="ja-JP" sz="1200" b="1">
                <a:latin typeface="BIZ UDPゴシック" panose="020B0400000000000000" pitchFamily="50" charset="-128"/>
                <a:ea typeface="BIZ UDPゴシック" panose="020B0400000000000000" pitchFamily="50" charset="-128"/>
              </a:rPr>
              <a:t>〉</a:t>
            </a:r>
            <a:endParaRPr kumimoji="1" lang="ja-JP" altLang="en-US" sz="1200" b="1">
              <a:latin typeface="BIZ UDPゴシック" panose="020B0400000000000000" pitchFamily="50" charset="-128"/>
              <a:ea typeface="BIZ UDPゴシック" panose="020B0400000000000000" pitchFamily="50" charset="-128"/>
            </a:endParaRPr>
          </a:p>
        </p:txBody>
      </p:sp>
      <p:sp>
        <p:nvSpPr>
          <p:cNvPr id="46" name="テキスト ボックス 45">
            <a:extLst>
              <a:ext uri="{FF2B5EF4-FFF2-40B4-BE49-F238E27FC236}">
                <a16:creationId xmlns:a16="http://schemas.microsoft.com/office/drawing/2014/main" id="{F62679F5-3C4D-D4FA-5E44-95F34AEE4AB9}"/>
              </a:ext>
            </a:extLst>
          </p:cNvPr>
          <p:cNvSpPr txBox="1"/>
          <p:nvPr/>
        </p:nvSpPr>
        <p:spPr>
          <a:xfrm>
            <a:off x="216242" y="5985337"/>
            <a:ext cx="6489813" cy="1107996"/>
          </a:xfrm>
          <a:prstGeom prst="rect">
            <a:avLst/>
          </a:prstGeom>
          <a:noFill/>
        </p:spPr>
        <p:txBody>
          <a:bodyPr wrap="square" rtlCol="0">
            <a:spAutoFit/>
          </a:bodyPr>
          <a:lstStyle/>
          <a:p>
            <a:pPr marL="180975" indent="-180975"/>
            <a:r>
              <a:rPr kumimoji="1" lang="ja-JP" altLang="en-US" sz="1100">
                <a:latin typeface="BIZ UDPゴシック" panose="020B0400000000000000" pitchFamily="50" charset="-128"/>
                <a:ea typeface="BIZ UDPゴシック" panose="020B0400000000000000" pitchFamily="50" charset="-128"/>
              </a:rPr>
              <a:t>■　支給要件期間とは、受講開始日までの間に同一事業主に引き続いて被保険者等（一般被保険者、高年齢被保険者または短期雇用特例被保険者）として雇用された期間をいいます。</a:t>
            </a:r>
          </a:p>
          <a:p>
            <a:pPr marL="180975" indent="-180975"/>
            <a:r>
              <a:rPr kumimoji="1" lang="ja-JP" altLang="en-US" sz="1100">
                <a:latin typeface="BIZ UDPゴシック" panose="020B0400000000000000" pitchFamily="50" charset="-128"/>
                <a:ea typeface="BIZ UDPゴシック" panose="020B0400000000000000" pitchFamily="50" charset="-128"/>
              </a:rPr>
              <a:t>■　また、その被保険者等として雇用された期間の前に、他の事業主に被保険者等として雇用された期間があり、その空白期間が１年以内の場合、両方の雇用期間を通算します。</a:t>
            </a:r>
            <a:endParaRPr kumimoji="1" lang="en-US" altLang="ja-JP" sz="1100">
              <a:latin typeface="BIZ UDPゴシック" panose="020B0400000000000000" pitchFamily="50" charset="-128"/>
              <a:ea typeface="BIZ UDPゴシック" panose="020B0400000000000000" pitchFamily="50" charset="-128"/>
            </a:endParaRPr>
          </a:p>
          <a:p>
            <a:pPr marL="180975" indent="-180975"/>
            <a:endParaRPr kumimoji="1" lang="ja-JP" altLang="en-US" sz="1100">
              <a:latin typeface="BIZ UDPゴシック" panose="020B0400000000000000" pitchFamily="50" charset="-128"/>
              <a:ea typeface="BIZ UDPゴシック" panose="020B0400000000000000" pitchFamily="50" charset="-128"/>
            </a:endParaRPr>
          </a:p>
          <a:p>
            <a:pPr marL="180975" indent="-180975"/>
            <a:r>
              <a:rPr kumimoji="1" lang="ja-JP" altLang="en-US" sz="1100">
                <a:latin typeface="BIZ UDPゴシック" panose="020B0400000000000000" pitchFamily="50" charset="-128"/>
                <a:ea typeface="BIZ UDPゴシック" panose="020B0400000000000000" pitchFamily="50" charset="-128"/>
              </a:rPr>
              <a:t> 　</a:t>
            </a:r>
            <a:r>
              <a:rPr kumimoji="1" lang="en-US" altLang="ja-JP" sz="1100">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例</a:t>
            </a:r>
            <a:r>
              <a:rPr kumimoji="1" lang="en-US" altLang="ja-JP" sz="1100">
                <a:latin typeface="BIZ UDPゴシック" panose="020B0400000000000000" pitchFamily="50" charset="-128"/>
                <a:ea typeface="BIZ UDPゴシック" panose="020B0400000000000000" pitchFamily="50" charset="-128"/>
              </a:rPr>
              <a:t>】 </a:t>
            </a:r>
            <a:r>
              <a:rPr kumimoji="1" lang="ja-JP" altLang="en-US" sz="1100">
                <a:latin typeface="BIZ UDPゴシック" panose="020B0400000000000000" pitchFamily="50" charset="-128"/>
                <a:ea typeface="BIZ UDPゴシック" panose="020B0400000000000000" pitchFamily="50" charset="-128"/>
              </a:rPr>
              <a:t>次の場合の支給要件期間は、２年と１年を通算して３年となります。</a:t>
            </a:r>
          </a:p>
        </p:txBody>
      </p:sp>
      <p:pic>
        <p:nvPicPr>
          <p:cNvPr id="49" name="図 48">
            <a:extLst>
              <a:ext uri="{FF2B5EF4-FFF2-40B4-BE49-F238E27FC236}">
                <a16:creationId xmlns:a16="http://schemas.microsoft.com/office/drawing/2014/main" id="{F588908F-89D9-1104-3AE2-154609ECD204}"/>
              </a:ext>
            </a:extLst>
          </p:cNvPr>
          <p:cNvPicPr>
            <a:picLocks noChangeAspect="1"/>
          </p:cNvPicPr>
          <p:nvPr/>
        </p:nvPicPr>
        <p:blipFill>
          <a:blip r:embed="rId5"/>
          <a:stretch>
            <a:fillRect/>
          </a:stretch>
        </p:blipFill>
        <p:spPr>
          <a:xfrm>
            <a:off x="392090" y="7135076"/>
            <a:ext cx="6138115" cy="1137447"/>
          </a:xfrm>
          <a:prstGeom prst="rect">
            <a:avLst/>
          </a:prstGeom>
        </p:spPr>
      </p:pic>
      <p:sp>
        <p:nvSpPr>
          <p:cNvPr id="51" name="テキスト ボックス 50">
            <a:extLst>
              <a:ext uri="{FF2B5EF4-FFF2-40B4-BE49-F238E27FC236}">
                <a16:creationId xmlns:a16="http://schemas.microsoft.com/office/drawing/2014/main" id="{3A279484-2A1B-BC16-D34C-F1AAAAE6867D}"/>
              </a:ext>
            </a:extLst>
          </p:cNvPr>
          <p:cNvSpPr txBox="1"/>
          <p:nvPr/>
        </p:nvSpPr>
        <p:spPr>
          <a:xfrm>
            <a:off x="216242" y="8337731"/>
            <a:ext cx="6382378" cy="1107996"/>
          </a:xfrm>
          <a:prstGeom prst="rect">
            <a:avLst/>
          </a:prstGeom>
          <a:noFill/>
        </p:spPr>
        <p:txBody>
          <a:bodyPr wrap="square" rtlCol="0">
            <a:spAutoFit/>
          </a:bodyPr>
          <a:lstStyle/>
          <a:p>
            <a:pPr marL="180975" indent="-180975"/>
            <a:r>
              <a:rPr kumimoji="1" lang="ja-JP" altLang="en-US" sz="1100">
                <a:latin typeface="BIZ UDPゴシック" panose="020B0400000000000000" pitchFamily="50" charset="-128"/>
                <a:ea typeface="BIZ UDPゴシック" panose="020B0400000000000000" pitchFamily="50" charset="-128"/>
              </a:rPr>
              <a:t>■　ただし、過去に教育訓練給付金を受けた場合、その時の受講開始日より前の被保険者等として雇用された期間は通算しません。このため、過去の受講開始日以降の支給要件期間が３年以上ないと、新たな受給資格は得られません。また、同時に複数の教育訓練講座について支給申請を行うことはできません。</a:t>
            </a:r>
            <a:endParaRPr kumimoji="1" lang="en-US" altLang="ja-JP" sz="1100">
              <a:latin typeface="BIZ UDPゴシック" panose="020B0400000000000000" pitchFamily="50" charset="-128"/>
              <a:ea typeface="BIZ UDPゴシック" panose="020B0400000000000000" pitchFamily="50" charset="-128"/>
            </a:endParaRPr>
          </a:p>
          <a:p>
            <a:pPr marL="180975" indent="-180975"/>
            <a:r>
              <a:rPr kumimoji="1" lang="ja-JP" altLang="en-US" sz="1100">
                <a:latin typeface="BIZ UDPゴシック" panose="020B0400000000000000" pitchFamily="50" charset="-128"/>
                <a:ea typeface="BIZ UDPゴシック" panose="020B0400000000000000" pitchFamily="50" charset="-128"/>
              </a:rPr>
              <a:t>■　上記に加え、今回の受講開始日の前日から３年以内に教育訓練給付金を受けたことがあるときは、専門実践教育訓練給付金は支給されません。</a:t>
            </a:r>
          </a:p>
        </p:txBody>
      </p:sp>
      <p:sp>
        <p:nvSpPr>
          <p:cNvPr id="2" name="四角形: 角を丸くする 1">
            <a:extLst>
              <a:ext uri="{FF2B5EF4-FFF2-40B4-BE49-F238E27FC236}">
                <a16:creationId xmlns:a16="http://schemas.microsoft.com/office/drawing/2014/main" id="{FAF70686-7FFC-5430-3E8F-EE8F4074ED0A}"/>
              </a:ext>
            </a:extLst>
          </p:cNvPr>
          <p:cNvSpPr/>
          <p:nvPr/>
        </p:nvSpPr>
        <p:spPr>
          <a:xfrm>
            <a:off x="151932" y="517598"/>
            <a:ext cx="6582576" cy="328013"/>
          </a:xfrm>
          <a:prstGeom prst="roundRect">
            <a:avLst/>
          </a:prstGeom>
          <a:solidFill>
            <a:srgbClr val="FEF0F4"/>
          </a:solidFill>
          <a:ln>
            <a:solidFill>
              <a:srgbClr val="EF3B72"/>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600">
                <a:solidFill>
                  <a:schemeClr val="tx1"/>
                </a:solidFill>
                <a:latin typeface="BIZ UDPゴシック" panose="020B0400000000000000" pitchFamily="50" charset="-128"/>
                <a:ea typeface="BIZ UDPゴシック" panose="020B0400000000000000" pitchFamily="50" charset="-128"/>
              </a:rPr>
              <a:t>専門実践教育訓練給付金の支給対象者</a:t>
            </a:r>
          </a:p>
        </p:txBody>
      </p:sp>
      <p:sp>
        <p:nvSpPr>
          <p:cNvPr id="3" name="スライド番号プレースホルダー 2">
            <a:extLst>
              <a:ext uri="{FF2B5EF4-FFF2-40B4-BE49-F238E27FC236}">
                <a16:creationId xmlns:a16="http://schemas.microsoft.com/office/drawing/2014/main" id="{A549FED3-5E35-2AEE-3193-9AB1C0466281}"/>
              </a:ext>
            </a:extLst>
          </p:cNvPr>
          <p:cNvSpPr>
            <a:spLocks noGrp="1"/>
          </p:cNvSpPr>
          <p:nvPr>
            <p:ph type="sldNum" sz="quarter" idx="12"/>
          </p:nvPr>
        </p:nvSpPr>
        <p:spPr>
          <a:xfrm>
            <a:off x="2660230" y="9354328"/>
            <a:ext cx="1543050" cy="527403"/>
          </a:xfrm>
        </p:spPr>
        <p:txBody>
          <a:bodyPr/>
          <a:lstStyle/>
          <a:p>
            <a:fld id="{D1436F38-A907-474F-816F-88A1AFBF5546}" type="slidenum">
              <a:rPr kumimoji="1" lang="ja-JP" altLang="en-US" smtClean="0">
                <a:latin typeface="BIZ UDPゴシック" panose="020B0400000000000000" pitchFamily="50" charset="-128"/>
                <a:ea typeface="BIZ UDPゴシック" panose="020B0400000000000000" pitchFamily="50" charset="-128"/>
              </a:rPr>
              <a:pPr/>
              <a:t>2</a:t>
            </a:fld>
            <a:endParaRPr kumimoji="1" lang="ja-JP" altLang="en-US">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901460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AD423AB0-A5E2-C9C8-D16C-F926B4A915AB}"/>
              </a:ext>
            </a:extLst>
          </p:cNvPr>
          <p:cNvSpPr/>
          <p:nvPr/>
        </p:nvSpPr>
        <p:spPr>
          <a:xfrm>
            <a:off x="134956" y="182031"/>
            <a:ext cx="6588087" cy="1756247"/>
          </a:xfrm>
          <a:prstGeom prst="rect">
            <a:avLst/>
          </a:prstGeom>
          <a:solidFill>
            <a:schemeClr val="accent4">
              <a:lumMod val="20000"/>
              <a:lumOff val="80000"/>
            </a:schemeClr>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200" b="1">
              <a:solidFill>
                <a:schemeClr val="tx1"/>
              </a:solidFill>
              <a:highlight>
                <a:srgbClr val="FEF0F4"/>
              </a:highlight>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D03666B3-4CDD-CDC9-50E5-711294BFAB10}"/>
              </a:ext>
            </a:extLst>
          </p:cNvPr>
          <p:cNvSpPr txBox="1"/>
          <p:nvPr/>
        </p:nvSpPr>
        <p:spPr>
          <a:xfrm>
            <a:off x="198446" y="228486"/>
            <a:ext cx="2463473" cy="276999"/>
          </a:xfrm>
          <a:prstGeom prst="rect">
            <a:avLst/>
          </a:prstGeom>
          <a:noFill/>
        </p:spPr>
        <p:txBody>
          <a:bodyPr wrap="square" rtlCol="0">
            <a:spAutoFit/>
          </a:bodyPr>
          <a:lstStyle/>
          <a:p>
            <a:r>
              <a:rPr kumimoji="1" lang="ja-JP" altLang="en-US" sz="1200" b="1">
                <a:latin typeface="BIZ UDPゴシック" panose="020B0400000000000000" pitchFamily="50" charset="-128"/>
                <a:ea typeface="BIZ UDPゴシック" panose="020B0400000000000000" pitchFamily="50" charset="-128"/>
              </a:rPr>
              <a:t>★★★</a:t>
            </a:r>
            <a:r>
              <a:rPr kumimoji="1" lang="en-US" altLang="ja-JP" sz="1200" b="1">
                <a:latin typeface="BIZ UDPゴシック" panose="020B0400000000000000" pitchFamily="50" charset="-128"/>
                <a:ea typeface="BIZ UDPゴシック" panose="020B0400000000000000" pitchFamily="50" charset="-128"/>
              </a:rPr>
              <a:t>〈</a:t>
            </a:r>
            <a:r>
              <a:rPr kumimoji="1" lang="ja-JP" altLang="en-US" sz="1200" b="1">
                <a:latin typeface="BIZ UDPゴシック" panose="020B0400000000000000" pitchFamily="50" charset="-128"/>
                <a:ea typeface="BIZ UDPゴシック" panose="020B0400000000000000" pitchFamily="50" charset="-128"/>
              </a:rPr>
              <a:t>適用対象期間の延長とは</a:t>
            </a:r>
            <a:r>
              <a:rPr kumimoji="1" lang="en-US" altLang="ja-JP" sz="1200" b="1">
                <a:latin typeface="BIZ UDPゴシック" panose="020B0400000000000000" pitchFamily="50" charset="-128"/>
                <a:ea typeface="BIZ UDPゴシック" panose="020B0400000000000000" pitchFamily="50" charset="-128"/>
              </a:rPr>
              <a:t>〉</a:t>
            </a:r>
            <a:endParaRPr kumimoji="1" lang="ja-JP" altLang="en-US" sz="1200" b="1">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49901884-68EC-C76D-F4ED-E0C228C3340C}"/>
              </a:ext>
            </a:extLst>
          </p:cNvPr>
          <p:cNvSpPr txBox="1"/>
          <p:nvPr/>
        </p:nvSpPr>
        <p:spPr>
          <a:xfrm>
            <a:off x="174317" y="430830"/>
            <a:ext cx="6548726" cy="1446550"/>
          </a:xfrm>
          <a:prstGeom prst="rect">
            <a:avLst/>
          </a:prstGeom>
          <a:noFill/>
        </p:spPr>
        <p:txBody>
          <a:bodyPr wrap="square" rtlCol="0">
            <a:spAutoFit/>
          </a:bodyPr>
          <a:lstStyle/>
          <a:p>
            <a:pPr marL="180975" indent="-180975"/>
            <a:r>
              <a:rPr kumimoji="1" lang="ja-JP" altLang="en-US" sz="1100">
                <a:latin typeface="BIZ UDPゴシック" panose="020B0400000000000000" pitchFamily="50" charset="-128"/>
                <a:ea typeface="BIZ UDPゴシック" panose="020B0400000000000000" pitchFamily="50" charset="-128"/>
              </a:rPr>
              <a:t>■　教育訓練給付金を受給するためには、被保険者資格の喪失日の翌日から１年以内に教育訓練の受講を開始する必要がありますが、その期間（適用対象期間）に妊娠、出産、育児、疾病、負傷などにより教育訓練の受講が困難である期間が</a:t>
            </a:r>
            <a:r>
              <a:rPr kumimoji="1" lang="en-US" altLang="ja-JP" sz="1100">
                <a:latin typeface="BIZ UDPゴシック" panose="020B0400000000000000" pitchFamily="50" charset="-128"/>
                <a:ea typeface="BIZ UDPゴシック" panose="020B0400000000000000" pitchFamily="50" charset="-128"/>
              </a:rPr>
              <a:t>30</a:t>
            </a:r>
            <a:r>
              <a:rPr kumimoji="1" lang="ja-JP" altLang="en-US" sz="1100">
                <a:latin typeface="BIZ UDPゴシック" panose="020B0400000000000000" pitchFamily="50" charset="-128"/>
                <a:ea typeface="BIZ UDPゴシック" panose="020B0400000000000000" pitchFamily="50" charset="-128"/>
              </a:rPr>
              <a:t>日以上継続した場合、ハローワークに申し出ることにより、その受講が困難である期間、適用対象期間を延長（最大</a:t>
            </a:r>
            <a:r>
              <a:rPr kumimoji="1" lang="en-US" altLang="ja-JP" sz="1100">
                <a:latin typeface="BIZ UDPゴシック" panose="020B0400000000000000" pitchFamily="50" charset="-128"/>
                <a:ea typeface="BIZ UDPゴシック" panose="020B0400000000000000" pitchFamily="50" charset="-128"/>
              </a:rPr>
              <a:t>19</a:t>
            </a:r>
            <a:r>
              <a:rPr kumimoji="1" lang="ja-JP" altLang="en-US" sz="1100">
                <a:latin typeface="BIZ UDPゴシック" panose="020B0400000000000000" pitchFamily="50" charset="-128"/>
                <a:ea typeface="BIZ UDPゴシック" panose="020B0400000000000000" pitchFamily="50" charset="-128"/>
              </a:rPr>
              <a:t>年）することができます。</a:t>
            </a:r>
          </a:p>
          <a:p>
            <a:pPr marL="180975" indent="-180975"/>
            <a:r>
              <a:rPr kumimoji="1" lang="ja-JP" altLang="en-US" sz="1100">
                <a:latin typeface="BIZ UDPゴシック" panose="020B0400000000000000" pitchFamily="50" charset="-128"/>
                <a:ea typeface="BIZ UDPゴシック" panose="020B0400000000000000" pitchFamily="50" charset="-128"/>
              </a:rPr>
              <a:t>■　「教育訓練給付適用対象期間延長申請書」に必要事項を記入し、本人または代理人の来所、電子申請、郵送のいずれかの方法で、住所を管轄するハローワークに提出してください。この提出は、前述の理由により教育訓練の受講が困難となった期間が</a:t>
            </a:r>
            <a:r>
              <a:rPr kumimoji="1" lang="en-US" altLang="ja-JP" sz="1100">
                <a:latin typeface="BIZ UDPゴシック" panose="020B0400000000000000" pitchFamily="50" charset="-128"/>
                <a:ea typeface="BIZ UDPゴシック" panose="020B0400000000000000" pitchFamily="50" charset="-128"/>
              </a:rPr>
              <a:t>30</a:t>
            </a:r>
            <a:r>
              <a:rPr kumimoji="1" lang="ja-JP" altLang="en-US" sz="1100">
                <a:latin typeface="BIZ UDPゴシック" panose="020B0400000000000000" pitchFamily="50" charset="-128"/>
                <a:ea typeface="BIZ UDPゴシック" panose="020B0400000000000000" pitchFamily="50" charset="-128"/>
              </a:rPr>
              <a:t>日以上継続した日の翌日以降、早期に行うことが原則ですが、延長後の適用対象期間の最後の日までの間であれば、提出は可能です。</a:t>
            </a:r>
          </a:p>
        </p:txBody>
      </p:sp>
      <p:sp>
        <p:nvSpPr>
          <p:cNvPr id="14" name="テキスト ボックス 13">
            <a:extLst>
              <a:ext uri="{FF2B5EF4-FFF2-40B4-BE49-F238E27FC236}">
                <a16:creationId xmlns:a16="http://schemas.microsoft.com/office/drawing/2014/main" id="{6BD638C7-15D7-7C2D-F802-CF8FCE73C2DD}"/>
              </a:ext>
            </a:extLst>
          </p:cNvPr>
          <p:cNvSpPr txBox="1"/>
          <p:nvPr/>
        </p:nvSpPr>
        <p:spPr>
          <a:xfrm>
            <a:off x="204608" y="2528081"/>
            <a:ext cx="6490669" cy="600164"/>
          </a:xfrm>
          <a:prstGeom prst="rect">
            <a:avLst/>
          </a:prstGeom>
          <a:noFill/>
        </p:spPr>
        <p:txBody>
          <a:bodyPr wrap="square" rtlCol="0">
            <a:spAutoFit/>
          </a:bodyPr>
          <a:lstStyle/>
          <a:p>
            <a:r>
              <a:rPr kumimoji="1" lang="ja-JP" altLang="en-US" sz="1100">
                <a:latin typeface="BIZ UDPゴシック" panose="020B0400000000000000" pitchFamily="50" charset="-128"/>
                <a:ea typeface="BIZ UDPゴシック" panose="020B0400000000000000" pitchFamily="50" charset="-128"/>
              </a:rPr>
              <a:t>　専門実践教育訓練を修了した場合、受講者が指定教育訓練実施者に対して支払った教育訓練経費★★★★の最大</a:t>
            </a:r>
            <a:r>
              <a:rPr kumimoji="1" lang="en-US" altLang="ja-JP" sz="1100">
                <a:latin typeface="BIZ UDPゴシック" panose="020B0400000000000000" pitchFamily="50" charset="-128"/>
                <a:ea typeface="BIZ UDPゴシック" panose="020B0400000000000000" pitchFamily="50" charset="-128"/>
              </a:rPr>
              <a:t>80</a:t>
            </a:r>
            <a:r>
              <a:rPr kumimoji="1" lang="ja-JP" altLang="en-US" sz="1100">
                <a:latin typeface="BIZ UDPゴシック" panose="020B0400000000000000" pitchFamily="50" charset="-128"/>
                <a:ea typeface="BIZ UDPゴシック" panose="020B0400000000000000" pitchFamily="50" charset="-128"/>
              </a:rPr>
              <a:t>％（</a:t>
            </a:r>
            <a:r>
              <a:rPr kumimoji="1" lang="en-US" altLang="ja-JP" sz="1100">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１）に相当する額をハローワークが支給します。</a:t>
            </a:r>
            <a:endParaRPr kumimoji="1" lang="en-US" altLang="ja-JP" sz="1100">
              <a:latin typeface="BIZ UDPゴシック" panose="020B0400000000000000" pitchFamily="50" charset="-128"/>
              <a:ea typeface="BIZ UDPゴシック" panose="020B0400000000000000" pitchFamily="50" charset="-128"/>
            </a:endParaRPr>
          </a:p>
          <a:p>
            <a:r>
              <a:rPr kumimoji="1" lang="ja-JP" altLang="en-US" sz="1100">
                <a:latin typeface="BIZ UDPゴシック" panose="020B0400000000000000" pitchFamily="50" charset="-128"/>
                <a:ea typeface="BIZ UDPゴシック" panose="020B0400000000000000" pitchFamily="50" charset="-128"/>
              </a:rPr>
              <a:t>　</a:t>
            </a:r>
            <a:r>
              <a:rPr kumimoji="1" lang="en-US" altLang="ja-JP" sz="1050">
                <a:latin typeface="BIZ UDPゴシック" panose="020B0400000000000000" pitchFamily="50" charset="-128"/>
                <a:ea typeface="BIZ UDPゴシック" panose="020B0400000000000000" pitchFamily="50" charset="-128"/>
              </a:rPr>
              <a:t>※</a:t>
            </a:r>
            <a:r>
              <a:rPr kumimoji="1" lang="ja-JP" altLang="en-US" sz="1050">
                <a:latin typeface="BIZ UDPゴシック" panose="020B0400000000000000" pitchFamily="50" charset="-128"/>
                <a:ea typeface="BIZ UDPゴシック" panose="020B0400000000000000" pitchFamily="50" charset="-128"/>
              </a:rPr>
              <a:t>１　受講開始日が令和６年９月</a:t>
            </a:r>
            <a:r>
              <a:rPr kumimoji="1" lang="en-US" altLang="ja-JP" sz="1050">
                <a:latin typeface="BIZ UDPゴシック" panose="020B0400000000000000" pitchFamily="50" charset="-128"/>
                <a:ea typeface="BIZ UDPゴシック" panose="020B0400000000000000" pitchFamily="50" charset="-128"/>
              </a:rPr>
              <a:t>30</a:t>
            </a:r>
            <a:r>
              <a:rPr kumimoji="1" lang="ja-JP" altLang="en-US" sz="1050">
                <a:latin typeface="BIZ UDPゴシック" panose="020B0400000000000000" pitchFamily="50" charset="-128"/>
                <a:ea typeface="BIZ UDPゴシック" panose="020B0400000000000000" pitchFamily="50" charset="-128"/>
              </a:rPr>
              <a:t>日以前の場合は、</a:t>
            </a:r>
            <a:r>
              <a:rPr kumimoji="1" lang="en-US" altLang="ja-JP" sz="1050">
                <a:latin typeface="BIZ UDPゴシック" panose="020B0400000000000000" pitchFamily="50" charset="-128"/>
                <a:ea typeface="BIZ UDPゴシック" panose="020B0400000000000000" pitchFamily="50" charset="-128"/>
              </a:rPr>
              <a:t>70</a:t>
            </a:r>
            <a:r>
              <a:rPr kumimoji="1" lang="ja-JP" altLang="en-US" sz="1050">
                <a:latin typeface="BIZ UDPゴシック" panose="020B0400000000000000" pitchFamily="50" charset="-128"/>
                <a:ea typeface="BIZ UDPゴシック" panose="020B0400000000000000" pitchFamily="50" charset="-128"/>
              </a:rPr>
              <a:t>％です。</a:t>
            </a:r>
            <a:endParaRPr kumimoji="1" lang="en-US" altLang="ja-JP" sz="1100">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83BF4149-518B-1A16-8ABB-BF3E9634962E}"/>
              </a:ext>
            </a:extLst>
          </p:cNvPr>
          <p:cNvSpPr txBox="1"/>
          <p:nvPr/>
        </p:nvSpPr>
        <p:spPr>
          <a:xfrm>
            <a:off x="0" y="3193882"/>
            <a:ext cx="6604429" cy="961802"/>
          </a:xfrm>
          <a:prstGeom prst="rect">
            <a:avLst/>
          </a:prstGeom>
          <a:noFill/>
        </p:spPr>
        <p:txBody>
          <a:bodyPr wrap="square" rtlCol="0">
            <a:spAutoFit/>
          </a:bodyPr>
          <a:lstStyle/>
          <a:p>
            <a:r>
              <a:rPr kumimoji="1" lang="ja-JP" altLang="en-US" sz="1600" b="1">
                <a:latin typeface="BIZ UDPゴシック" panose="020B0400000000000000" pitchFamily="50" charset="-128"/>
                <a:ea typeface="BIZ UDPゴシック" panose="020B0400000000000000" pitchFamily="50" charset="-128"/>
              </a:rPr>
              <a:t>　</a:t>
            </a:r>
            <a:r>
              <a:rPr kumimoji="1" lang="ja-JP" altLang="en-US" sz="1400" b="1">
                <a:latin typeface="BIZ UDPゴシック" panose="020B0400000000000000" pitchFamily="50" charset="-128"/>
                <a:ea typeface="BIZ UDPゴシック" panose="020B0400000000000000" pitchFamily="50" charset="-128"/>
              </a:rPr>
              <a:t>①　専門実践教育訓練を受講中の場合及び修了した場合</a:t>
            </a:r>
            <a:endParaRPr kumimoji="1" lang="en-US" altLang="ja-JP" sz="1400" b="1">
              <a:latin typeface="BIZ UDPゴシック" panose="020B0400000000000000" pitchFamily="50" charset="-128"/>
              <a:ea typeface="BIZ UDPゴシック" panose="020B0400000000000000" pitchFamily="50" charset="-128"/>
            </a:endParaRPr>
          </a:p>
          <a:p>
            <a:r>
              <a:rPr kumimoji="1" lang="ja-JP" altLang="en-US" sz="1600" b="1">
                <a:latin typeface="BIZ UDPゴシック" panose="020B0400000000000000" pitchFamily="50" charset="-128"/>
                <a:ea typeface="BIZ UDPゴシック" panose="020B0400000000000000" pitchFamily="50" charset="-128"/>
              </a:rPr>
              <a:t>　　　</a:t>
            </a:r>
            <a:r>
              <a:rPr kumimoji="1" lang="ja-JP" altLang="en-US" sz="1100">
                <a:latin typeface="BIZ UDPゴシック" panose="020B0400000000000000" pitchFamily="50" charset="-128"/>
                <a:ea typeface="BIZ UDPゴシック" panose="020B0400000000000000" pitchFamily="50" charset="-128"/>
              </a:rPr>
              <a:t>教育訓練経費の</a:t>
            </a:r>
            <a:r>
              <a:rPr kumimoji="1" lang="en-US" altLang="ja-JP" sz="1100">
                <a:latin typeface="BIZ UDPゴシック" panose="020B0400000000000000" pitchFamily="50" charset="-128"/>
                <a:ea typeface="BIZ UDPゴシック" panose="020B0400000000000000" pitchFamily="50" charset="-128"/>
              </a:rPr>
              <a:t>50</a:t>
            </a:r>
            <a:r>
              <a:rPr kumimoji="1" lang="ja-JP" altLang="en-US" sz="1100">
                <a:latin typeface="BIZ UDPゴシック" panose="020B0400000000000000" pitchFamily="50" charset="-128"/>
                <a:ea typeface="BIZ UDPゴシック" panose="020B0400000000000000" pitchFamily="50" charset="-128"/>
              </a:rPr>
              <a:t>％に相当する額（</a:t>
            </a:r>
            <a:r>
              <a:rPr kumimoji="1" lang="en-US" altLang="ja-JP" sz="1100">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２）を訓練の受講開始日から６か月ごとに支給します。</a:t>
            </a:r>
            <a:endParaRPr kumimoji="1" lang="en-US" altLang="ja-JP" sz="1100">
              <a:latin typeface="BIZ UDPゴシック" panose="020B0400000000000000" pitchFamily="50" charset="-128"/>
              <a:ea typeface="BIZ UDPゴシック" panose="020B0400000000000000" pitchFamily="50" charset="-128"/>
            </a:endParaRPr>
          </a:p>
          <a:p>
            <a:pPr marL="806450" indent="-625475"/>
            <a:r>
              <a:rPr kumimoji="1" lang="ja-JP" altLang="en-US" sz="1400">
                <a:latin typeface="BIZ UDPゴシック" panose="020B0400000000000000" pitchFamily="50" charset="-128"/>
                <a:ea typeface="BIZ UDPゴシック" panose="020B0400000000000000" pitchFamily="50" charset="-128"/>
              </a:rPr>
              <a:t>　　  </a:t>
            </a:r>
            <a:r>
              <a:rPr kumimoji="1" lang="en-US" altLang="ja-JP" sz="1050">
                <a:latin typeface="BIZ UDPゴシック" panose="020B0400000000000000" pitchFamily="50" charset="-128"/>
                <a:ea typeface="BIZ UDPゴシック" panose="020B0400000000000000" pitchFamily="50" charset="-128"/>
              </a:rPr>
              <a:t>※</a:t>
            </a:r>
            <a:r>
              <a:rPr kumimoji="1" lang="ja-JP" altLang="en-US" sz="1050">
                <a:latin typeface="BIZ UDPゴシック" panose="020B0400000000000000" pitchFamily="50" charset="-128"/>
                <a:ea typeface="BIZ UDPゴシック" panose="020B0400000000000000" pitchFamily="50" charset="-128"/>
              </a:rPr>
              <a:t>２　年間の支給額が</a:t>
            </a:r>
            <a:r>
              <a:rPr kumimoji="1" lang="en-US" altLang="ja-JP" sz="1050">
                <a:latin typeface="BIZ UDPゴシック" panose="020B0400000000000000" pitchFamily="50" charset="-128"/>
                <a:ea typeface="BIZ UDPゴシック" panose="020B0400000000000000" pitchFamily="50" charset="-128"/>
              </a:rPr>
              <a:t>40</a:t>
            </a:r>
            <a:r>
              <a:rPr kumimoji="1" lang="ja-JP" altLang="en-US" sz="1050">
                <a:latin typeface="BIZ UDPゴシック" panose="020B0400000000000000" pitchFamily="50" charset="-128"/>
                <a:ea typeface="BIZ UDPゴシック" panose="020B0400000000000000" pitchFamily="50" charset="-128"/>
              </a:rPr>
              <a:t>万を超える場合の支給額は年間</a:t>
            </a:r>
            <a:r>
              <a:rPr kumimoji="1" lang="en-US" altLang="ja-JP" sz="1050">
                <a:latin typeface="BIZ UDPゴシック" panose="020B0400000000000000" pitchFamily="50" charset="-128"/>
                <a:ea typeface="BIZ UDPゴシック" panose="020B0400000000000000" pitchFamily="50" charset="-128"/>
              </a:rPr>
              <a:t>40</a:t>
            </a:r>
            <a:r>
              <a:rPr kumimoji="1" lang="ja-JP" altLang="en-US" sz="1050">
                <a:latin typeface="BIZ UDPゴシック" panose="020B0400000000000000" pitchFamily="50" charset="-128"/>
                <a:ea typeface="BIZ UDPゴシック" panose="020B0400000000000000" pitchFamily="50" charset="-128"/>
              </a:rPr>
              <a:t>万円とし、教育訓練経費の</a:t>
            </a:r>
            <a:r>
              <a:rPr kumimoji="1" lang="en-US" altLang="ja-JP" sz="1050">
                <a:latin typeface="BIZ UDPゴシック" panose="020B0400000000000000" pitchFamily="50" charset="-128"/>
                <a:ea typeface="BIZ UDPゴシック" panose="020B0400000000000000" pitchFamily="50" charset="-128"/>
              </a:rPr>
              <a:t>50</a:t>
            </a:r>
            <a:r>
              <a:rPr kumimoji="1" lang="ja-JP" altLang="en-US" sz="1050">
                <a:latin typeface="BIZ UDPゴシック" panose="020B0400000000000000" pitchFamily="50" charset="-128"/>
                <a:ea typeface="BIZ UDPゴシック" panose="020B0400000000000000" pitchFamily="50" charset="-128"/>
              </a:rPr>
              <a:t>％に相当する額が４千円を超えない場合は支給されません。</a:t>
            </a:r>
            <a:endParaRPr kumimoji="1" lang="en-US" altLang="ja-JP" sz="1400">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D8261B58-0CCE-F336-2D51-D0909C202221}"/>
              </a:ext>
            </a:extLst>
          </p:cNvPr>
          <p:cNvSpPr txBox="1"/>
          <p:nvPr/>
        </p:nvSpPr>
        <p:spPr>
          <a:xfrm>
            <a:off x="0" y="4264746"/>
            <a:ext cx="6604428" cy="1908215"/>
          </a:xfrm>
          <a:prstGeom prst="rect">
            <a:avLst/>
          </a:prstGeom>
          <a:noFill/>
        </p:spPr>
        <p:txBody>
          <a:bodyPr wrap="square" rtlCol="0">
            <a:spAutoFit/>
          </a:bodyPr>
          <a:lstStyle/>
          <a:p>
            <a:r>
              <a:rPr kumimoji="1" lang="ja-JP" altLang="en-US" sz="1600" b="1">
                <a:latin typeface="BIZ UDPゴシック" panose="020B0400000000000000" pitchFamily="50" charset="-128"/>
                <a:ea typeface="BIZ UDPゴシック" panose="020B0400000000000000" pitchFamily="50" charset="-128"/>
              </a:rPr>
              <a:t>　</a:t>
            </a:r>
            <a:r>
              <a:rPr kumimoji="1" lang="ja-JP" altLang="en-US" sz="1400" b="1">
                <a:latin typeface="BIZ UDPゴシック" panose="020B0400000000000000" pitchFamily="50" charset="-128"/>
                <a:ea typeface="BIZ UDPゴシック" panose="020B0400000000000000" pitchFamily="50" charset="-128"/>
              </a:rPr>
              <a:t>②　専門実践教育訓練を修了し、資格を取得して就職した場合</a:t>
            </a:r>
            <a:r>
              <a:rPr kumimoji="1" lang="ja-JP" altLang="en-US" sz="1100">
                <a:latin typeface="BIZ UDPゴシック" panose="020B0400000000000000" pitchFamily="50" charset="-128"/>
                <a:ea typeface="BIZ UDPゴシック" panose="020B0400000000000000" pitchFamily="50" charset="-128"/>
              </a:rPr>
              <a:t>（</a:t>
            </a:r>
            <a:r>
              <a:rPr kumimoji="1" lang="en-US" altLang="ja-JP" sz="1100">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３）</a:t>
            </a:r>
            <a:endParaRPr kumimoji="1" lang="en-US" altLang="ja-JP" sz="1100">
              <a:latin typeface="BIZ UDPゴシック" panose="020B0400000000000000" pitchFamily="50" charset="-128"/>
              <a:ea typeface="BIZ UDPゴシック" panose="020B0400000000000000" pitchFamily="50" charset="-128"/>
            </a:endParaRPr>
          </a:p>
          <a:p>
            <a:pPr marL="357188" indent="-268288"/>
            <a:r>
              <a:rPr kumimoji="1" lang="ja-JP" altLang="en-US" sz="1600" b="1">
                <a:latin typeface="BIZ UDPゴシック" panose="020B0400000000000000" pitchFamily="50" charset="-128"/>
                <a:ea typeface="BIZ UDPゴシック" panose="020B0400000000000000" pitchFamily="50" charset="-128"/>
              </a:rPr>
              <a:t>　 　</a:t>
            </a:r>
            <a:r>
              <a:rPr kumimoji="1" lang="ja-JP" altLang="en-US" sz="1100">
                <a:latin typeface="BIZ UDPゴシック" panose="020B0400000000000000" pitchFamily="50" charset="-128"/>
                <a:ea typeface="BIZ UDPゴシック" panose="020B0400000000000000" pitchFamily="50" charset="-128"/>
              </a:rPr>
              <a:t>教育訓練経費の</a:t>
            </a:r>
            <a:r>
              <a:rPr kumimoji="1" lang="en-US" altLang="ja-JP" sz="1100">
                <a:latin typeface="BIZ UDPゴシック" panose="020B0400000000000000" pitchFamily="50" charset="-128"/>
                <a:ea typeface="BIZ UDPゴシック" panose="020B0400000000000000" pitchFamily="50" charset="-128"/>
              </a:rPr>
              <a:t>50</a:t>
            </a:r>
            <a:r>
              <a:rPr kumimoji="1" lang="ja-JP" altLang="en-US" sz="1100">
                <a:latin typeface="BIZ UDPゴシック" panose="020B0400000000000000" pitchFamily="50" charset="-128"/>
                <a:ea typeface="BIZ UDPゴシック" panose="020B0400000000000000" pitchFamily="50" charset="-128"/>
              </a:rPr>
              <a:t>％に相当する額に加え、資格を取得して就職した場合、同経費の</a:t>
            </a:r>
            <a:r>
              <a:rPr kumimoji="1" lang="en-US" altLang="ja-JP" sz="1100">
                <a:latin typeface="BIZ UDPゴシック" panose="020B0400000000000000" pitchFamily="50" charset="-128"/>
                <a:ea typeface="BIZ UDPゴシック" panose="020B0400000000000000" pitchFamily="50" charset="-128"/>
              </a:rPr>
              <a:t>20</a:t>
            </a:r>
            <a:r>
              <a:rPr kumimoji="1" lang="ja-JP" altLang="en-US" sz="1100">
                <a:latin typeface="BIZ UDPゴシック" panose="020B0400000000000000" pitchFamily="50" charset="-128"/>
                <a:ea typeface="BIZ UDPゴシック" panose="020B0400000000000000" pitchFamily="50" charset="-128"/>
              </a:rPr>
              <a:t>％に相当する額（</a:t>
            </a:r>
            <a:r>
              <a:rPr kumimoji="1" lang="en-US" altLang="ja-JP" sz="1100">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４）を追加で支給します。　</a:t>
            </a:r>
            <a:r>
              <a:rPr kumimoji="1" lang="ja-JP" altLang="en-US" sz="1600" b="1">
                <a:latin typeface="BIZ UDPゴシック" panose="020B0400000000000000" pitchFamily="50" charset="-128"/>
                <a:ea typeface="BIZ UDPゴシック" panose="020B0400000000000000" pitchFamily="50" charset="-128"/>
              </a:rPr>
              <a:t>　</a:t>
            </a:r>
            <a:endParaRPr kumimoji="1" lang="en-US" altLang="ja-JP" sz="1600" b="1">
              <a:latin typeface="BIZ UDPゴシック" panose="020B0400000000000000" pitchFamily="50" charset="-128"/>
              <a:ea typeface="BIZ UDPゴシック" panose="020B0400000000000000" pitchFamily="50" charset="-128"/>
            </a:endParaRPr>
          </a:p>
          <a:p>
            <a:pPr marL="717550" indent="-717550">
              <a:tabLst>
                <a:tab pos="717550" algn="l"/>
              </a:tabLst>
            </a:pPr>
            <a:r>
              <a:rPr kumimoji="1" lang="ja-JP" altLang="en-US" sz="1400">
                <a:latin typeface="BIZ UDPゴシック" panose="020B0400000000000000" pitchFamily="50" charset="-128"/>
                <a:ea typeface="BIZ UDPゴシック" panose="020B0400000000000000" pitchFamily="50" charset="-128"/>
              </a:rPr>
              <a:t>　　　　</a:t>
            </a:r>
            <a:r>
              <a:rPr kumimoji="1" lang="en-US" altLang="ja-JP" sz="1050">
                <a:latin typeface="BIZ UDPゴシック" panose="020B0400000000000000" pitchFamily="50" charset="-128"/>
                <a:ea typeface="BIZ UDPゴシック" panose="020B0400000000000000" pitchFamily="50" charset="-128"/>
              </a:rPr>
              <a:t>※</a:t>
            </a:r>
            <a:r>
              <a:rPr kumimoji="1" lang="ja-JP" altLang="en-US" sz="1050">
                <a:latin typeface="BIZ UDPゴシック" panose="020B0400000000000000" pitchFamily="50" charset="-128"/>
                <a:ea typeface="BIZ UDPゴシック" panose="020B0400000000000000" pitchFamily="50" charset="-128"/>
              </a:rPr>
              <a:t>３　 専門実践教育訓練を修了し、その訓練に係る資格を取得（学位の取得等を含む）し、かつ、訓練修了日の翌日から起算して原則１年以内に雇用保険の一般被保険者等として雇用されたまたは一般被保険者等として雇用されていて、専門実践教育訓練修了日の翌日から起算して原則１年以内にその訓練に係る資格を取得（学位の取得等を含む）した場合をいいます。</a:t>
            </a:r>
            <a:endParaRPr kumimoji="1" lang="en-US" altLang="ja-JP" sz="1050">
              <a:latin typeface="BIZ UDPゴシック" panose="020B0400000000000000" pitchFamily="50" charset="-128"/>
              <a:ea typeface="BIZ UDPゴシック" panose="020B0400000000000000" pitchFamily="50" charset="-128"/>
            </a:endParaRPr>
          </a:p>
          <a:p>
            <a:pPr marL="717550" indent="-717550">
              <a:tabLst>
                <a:tab pos="717550" algn="l"/>
              </a:tabLst>
            </a:pPr>
            <a:r>
              <a:rPr kumimoji="1" lang="ja-JP" altLang="en-US" sz="1400">
                <a:latin typeface="BIZ UDPゴシック" panose="020B0400000000000000" pitchFamily="50" charset="-128"/>
                <a:ea typeface="BIZ UDPゴシック" panose="020B0400000000000000" pitchFamily="50" charset="-128"/>
              </a:rPr>
              <a:t>　　　  </a:t>
            </a:r>
            <a:r>
              <a:rPr kumimoji="1" lang="en-US" altLang="ja-JP" sz="1050">
                <a:latin typeface="BIZ UDPゴシック" panose="020B0400000000000000" pitchFamily="50" charset="-128"/>
                <a:ea typeface="BIZ UDPゴシック" panose="020B0400000000000000" pitchFamily="50" charset="-128"/>
              </a:rPr>
              <a:t>※</a:t>
            </a:r>
            <a:r>
              <a:rPr kumimoji="1" lang="ja-JP" altLang="en-US" sz="1050">
                <a:latin typeface="BIZ UDPゴシック" panose="020B0400000000000000" pitchFamily="50" charset="-128"/>
                <a:ea typeface="BIZ UDPゴシック" panose="020B0400000000000000" pitchFamily="50" charset="-128"/>
              </a:rPr>
              <a:t>４　 </a:t>
            </a:r>
            <a:r>
              <a:rPr kumimoji="1" lang="en-US" altLang="ja-JP" sz="1050">
                <a:latin typeface="BIZ UDPゴシック" panose="020B0400000000000000" pitchFamily="50" charset="-128"/>
                <a:ea typeface="BIZ UDPゴシック" panose="020B0400000000000000" pitchFamily="50" charset="-128"/>
              </a:rPr>
              <a:t>20</a:t>
            </a:r>
            <a:r>
              <a:rPr kumimoji="1" lang="ja-JP" altLang="en-US" sz="1050">
                <a:latin typeface="BIZ UDPゴシック" panose="020B0400000000000000" pitchFamily="50" charset="-128"/>
                <a:ea typeface="BIZ UDPゴシック" panose="020B0400000000000000" pitchFamily="50" charset="-128"/>
              </a:rPr>
              <a:t>％に相当する額の上限は、年間</a:t>
            </a:r>
            <a:r>
              <a:rPr kumimoji="1" lang="en-US" altLang="ja-JP" sz="1050">
                <a:latin typeface="BIZ UDPゴシック" panose="020B0400000000000000" pitchFamily="50" charset="-128"/>
                <a:ea typeface="BIZ UDPゴシック" panose="020B0400000000000000" pitchFamily="50" charset="-128"/>
              </a:rPr>
              <a:t>16</a:t>
            </a:r>
            <a:r>
              <a:rPr kumimoji="1" lang="ja-JP" altLang="en-US" sz="1050">
                <a:latin typeface="BIZ UDPゴシック" panose="020B0400000000000000" pitchFamily="50" charset="-128"/>
                <a:ea typeface="BIZ UDPゴシック" panose="020B0400000000000000" pitchFamily="50" charset="-128"/>
              </a:rPr>
              <a:t>万円です。例えば、訓練期間が２年の場合</a:t>
            </a:r>
            <a:r>
              <a:rPr kumimoji="1" lang="en-US" altLang="ja-JP" sz="1050">
                <a:latin typeface="BIZ UDPゴシック" panose="020B0400000000000000" pitchFamily="50" charset="-128"/>
                <a:ea typeface="BIZ UDPゴシック" panose="020B0400000000000000" pitchFamily="50" charset="-128"/>
              </a:rPr>
              <a:t>32</a:t>
            </a:r>
            <a:r>
              <a:rPr kumimoji="1" lang="ja-JP" altLang="en-US" sz="1050">
                <a:latin typeface="BIZ UDPゴシック" panose="020B0400000000000000" pitchFamily="50" charset="-128"/>
                <a:ea typeface="BIZ UDPゴシック" panose="020B0400000000000000" pitchFamily="50" charset="-128"/>
              </a:rPr>
              <a:t>万円を、３年の場合</a:t>
            </a:r>
            <a:r>
              <a:rPr kumimoji="1" lang="en-US" altLang="ja-JP" sz="1050">
                <a:latin typeface="BIZ UDPゴシック" panose="020B0400000000000000" pitchFamily="50" charset="-128"/>
                <a:ea typeface="BIZ UDPゴシック" panose="020B0400000000000000" pitchFamily="50" charset="-128"/>
              </a:rPr>
              <a:t>48</a:t>
            </a:r>
            <a:r>
              <a:rPr kumimoji="1" lang="ja-JP" altLang="en-US" sz="1050">
                <a:latin typeface="BIZ UDPゴシック" panose="020B0400000000000000" pitchFamily="50" charset="-128"/>
                <a:ea typeface="BIZ UDPゴシック" panose="020B0400000000000000" pitchFamily="50" charset="-128"/>
              </a:rPr>
              <a:t>万円を限度として追加で支給します。</a:t>
            </a:r>
            <a:endParaRPr kumimoji="1" lang="en-US" altLang="ja-JP" sz="1400">
              <a:latin typeface="BIZ UDPゴシック" panose="020B0400000000000000" pitchFamily="50" charset="-128"/>
              <a:ea typeface="BIZ UDPゴシック" panose="020B0400000000000000" pitchFamily="50" charset="-128"/>
            </a:endParaRPr>
          </a:p>
        </p:txBody>
      </p:sp>
      <p:sp>
        <p:nvSpPr>
          <p:cNvPr id="31" name="四角形: 角を丸くする 30">
            <a:extLst>
              <a:ext uri="{FF2B5EF4-FFF2-40B4-BE49-F238E27FC236}">
                <a16:creationId xmlns:a16="http://schemas.microsoft.com/office/drawing/2014/main" id="{F91AAFD4-6781-AB6C-0B8C-B9F7F79F74EB}"/>
              </a:ext>
            </a:extLst>
          </p:cNvPr>
          <p:cNvSpPr/>
          <p:nvPr/>
        </p:nvSpPr>
        <p:spPr>
          <a:xfrm>
            <a:off x="112701" y="2125179"/>
            <a:ext cx="6582576" cy="328013"/>
          </a:xfrm>
          <a:prstGeom prst="roundRect">
            <a:avLst/>
          </a:prstGeom>
          <a:solidFill>
            <a:srgbClr val="FEF0F4"/>
          </a:solidFill>
          <a:ln>
            <a:solidFill>
              <a:srgbClr val="EF3B72"/>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600">
                <a:solidFill>
                  <a:schemeClr val="tx1"/>
                </a:solidFill>
                <a:latin typeface="BIZ UDPゴシック" panose="020B0400000000000000" pitchFamily="50" charset="-128"/>
                <a:ea typeface="BIZ UDPゴシック" panose="020B0400000000000000" pitchFamily="50" charset="-128"/>
              </a:rPr>
              <a:t>専門実践教育訓練給付金の支給額</a:t>
            </a:r>
          </a:p>
        </p:txBody>
      </p:sp>
      <p:sp>
        <p:nvSpPr>
          <p:cNvPr id="32" name="テキスト ボックス 31">
            <a:extLst>
              <a:ext uri="{FF2B5EF4-FFF2-40B4-BE49-F238E27FC236}">
                <a16:creationId xmlns:a16="http://schemas.microsoft.com/office/drawing/2014/main" id="{F4BA3B36-8ADE-294A-9B76-4837046E8505}"/>
              </a:ext>
            </a:extLst>
          </p:cNvPr>
          <p:cNvSpPr txBox="1"/>
          <p:nvPr/>
        </p:nvSpPr>
        <p:spPr>
          <a:xfrm>
            <a:off x="26487" y="6336468"/>
            <a:ext cx="6604428" cy="1438855"/>
          </a:xfrm>
          <a:prstGeom prst="rect">
            <a:avLst/>
          </a:prstGeom>
          <a:noFill/>
        </p:spPr>
        <p:txBody>
          <a:bodyPr wrap="square" rtlCol="0">
            <a:spAutoFit/>
          </a:bodyPr>
          <a:lstStyle/>
          <a:p>
            <a:pPr marL="357188" indent="-357188"/>
            <a:r>
              <a:rPr kumimoji="1" lang="ja-JP" altLang="en-US" sz="1600" b="1">
                <a:latin typeface="BIZ UDPゴシック" panose="020B0400000000000000" pitchFamily="50" charset="-128"/>
                <a:ea typeface="BIZ UDPゴシック" panose="020B0400000000000000" pitchFamily="50" charset="-128"/>
              </a:rPr>
              <a:t>　</a:t>
            </a:r>
            <a:r>
              <a:rPr kumimoji="1" lang="ja-JP" altLang="en-US" sz="1400" b="1">
                <a:latin typeface="BIZ UDPゴシック" panose="020B0400000000000000" pitchFamily="50" charset="-128"/>
                <a:ea typeface="BIZ UDPゴシック" panose="020B0400000000000000" pitchFamily="50" charset="-128"/>
              </a:rPr>
              <a:t>③　専門実践教育訓練を修了し、資格取得・就職して、訓練修了後の賃金が受講開始前の賃金と比較して５％以上上昇した場合</a:t>
            </a:r>
            <a:r>
              <a:rPr kumimoji="1" lang="ja-JP" altLang="en-US" b="1">
                <a:latin typeface="BIZ UDPゴシック" panose="020B0400000000000000" pitchFamily="50" charset="-128"/>
                <a:ea typeface="BIZ UDPゴシック" panose="020B0400000000000000" pitchFamily="50" charset="-128"/>
              </a:rPr>
              <a:t>　</a:t>
            </a:r>
            <a:endParaRPr kumimoji="1" lang="en-US" altLang="ja-JP" sz="1600" b="1">
              <a:latin typeface="BIZ UDPゴシック" panose="020B0400000000000000" pitchFamily="50" charset="-128"/>
              <a:ea typeface="BIZ UDPゴシック" panose="020B0400000000000000" pitchFamily="50" charset="-128"/>
            </a:endParaRPr>
          </a:p>
          <a:p>
            <a:pPr marL="363538" indent="-363538"/>
            <a:r>
              <a:rPr kumimoji="1" lang="ja-JP" altLang="en-US" sz="1600" b="1">
                <a:latin typeface="BIZ UDPゴシック" panose="020B0400000000000000" pitchFamily="50" charset="-128"/>
                <a:ea typeface="BIZ UDPゴシック" panose="020B0400000000000000" pitchFamily="50" charset="-128"/>
              </a:rPr>
              <a:t>　   </a:t>
            </a:r>
            <a:r>
              <a:rPr kumimoji="1" lang="ja-JP" altLang="en-US" sz="1100">
                <a:latin typeface="BIZ UDPゴシック" panose="020B0400000000000000" pitchFamily="50" charset="-128"/>
                <a:ea typeface="BIZ UDPゴシック" panose="020B0400000000000000" pitchFamily="50" charset="-128"/>
              </a:rPr>
              <a:t>  ①②に加え、同経費の</a:t>
            </a:r>
            <a:r>
              <a:rPr kumimoji="1" lang="en-US" altLang="ja-JP" sz="1100">
                <a:latin typeface="BIZ UDPゴシック" panose="020B0400000000000000" pitchFamily="50" charset="-128"/>
                <a:ea typeface="BIZ UDPゴシック" panose="020B0400000000000000" pitchFamily="50" charset="-128"/>
              </a:rPr>
              <a:t>10</a:t>
            </a:r>
            <a:r>
              <a:rPr kumimoji="1" lang="ja-JP" altLang="en-US" sz="1100">
                <a:latin typeface="BIZ UDPゴシック" panose="020B0400000000000000" pitchFamily="50" charset="-128"/>
                <a:ea typeface="BIZ UDPゴシック" panose="020B0400000000000000" pitchFamily="50" charset="-128"/>
              </a:rPr>
              <a:t>％に相当する額（</a:t>
            </a:r>
            <a:r>
              <a:rPr kumimoji="1" lang="en-US" altLang="ja-JP" sz="1100">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５）を追加で支給します。</a:t>
            </a:r>
            <a:endParaRPr kumimoji="1" lang="en-US" altLang="ja-JP" sz="1100">
              <a:latin typeface="BIZ UDPゴシック" panose="020B0400000000000000" pitchFamily="50" charset="-128"/>
              <a:ea typeface="BIZ UDPゴシック" panose="020B0400000000000000" pitchFamily="50" charset="-128"/>
            </a:endParaRPr>
          </a:p>
          <a:p>
            <a:pPr marL="363538" indent="-271463"/>
            <a:r>
              <a:rPr kumimoji="1" lang="ja-JP" altLang="en-US" sz="1100">
                <a:latin typeface="BIZ UDPゴシック" panose="020B0400000000000000" pitchFamily="50" charset="-128"/>
                <a:ea typeface="BIZ UDPゴシック" panose="020B0400000000000000" pitchFamily="50" charset="-128"/>
              </a:rPr>
              <a:t>　　　（令和６年</a:t>
            </a:r>
            <a:r>
              <a:rPr kumimoji="1" lang="en-US" altLang="ja-JP" sz="1100">
                <a:latin typeface="BIZ UDPゴシック" panose="020B0400000000000000" pitchFamily="50" charset="-128"/>
                <a:ea typeface="BIZ UDPゴシック" panose="020B0400000000000000" pitchFamily="50" charset="-128"/>
              </a:rPr>
              <a:t>10</a:t>
            </a:r>
            <a:r>
              <a:rPr kumimoji="1" lang="ja-JP" altLang="en-US" sz="1100">
                <a:latin typeface="BIZ UDPゴシック" panose="020B0400000000000000" pitchFamily="50" charset="-128"/>
                <a:ea typeface="BIZ UDPゴシック" panose="020B0400000000000000" pitchFamily="50" charset="-128"/>
              </a:rPr>
              <a:t>月１日以降に受講を開始した方に限ります。）</a:t>
            </a:r>
            <a:endParaRPr kumimoji="1" lang="en-US" altLang="ja-JP" sz="1100">
              <a:latin typeface="BIZ UDPゴシック" panose="020B0400000000000000" pitchFamily="50" charset="-128"/>
              <a:ea typeface="BIZ UDPゴシック" panose="020B0400000000000000" pitchFamily="50" charset="-128"/>
            </a:endParaRPr>
          </a:p>
          <a:p>
            <a:pPr marL="717550" indent="-625475"/>
            <a:r>
              <a:rPr kumimoji="1" lang="ja-JP" altLang="en-US" sz="1600" b="1">
                <a:latin typeface="BIZ UDPゴシック" panose="020B0400000000000000" pitchFamily="50" charset="-128"/>
                <a:ea typeface="BIZ UDPゴシック" panose="020B0400000000000000" pitchFamily="50" charset="-128"/>
              </a:rPr>
              <a:t>　　</a:t>
            </a:r>
            <a:r>
              <a:rPr kumimoji="1" lang="en-US" altLang="ja-JP" sz="105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 </a:t>
            </a:r>
            <a:r>
              <a:rPr kumimoji="1" lang="ja-JP" altLang="en-US" sz="105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　</a:t>
            </a:r>
            <a:r>
              <a:rPr kumimoji="1" lang="en-US" altLang="ja-JP" sz="105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1" lang="ja-JP" altLang="en-US" sz="105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５ 　</a:t>
            </a:r>
            <a:r>
              <a:rPr kumimoji="1" lang="en-US" altLang="ja-JP" sz="105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10</a:t>
            </a:r>
            <a:r>
              <a:rPr kumimoji="1" lang="ja-JP" altLang="en-US" sz="105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％に相当する額の上限額は、年間８万円です。例えば、訓練期間が２年の場合</a:t>
            </a:r>
            <a:r>
              <a:rPr kumimoji="1" lang="en-US" altLang="ja-JP" sz="105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16</a:t>
            </a:r>
            <a:r>
              <a:rPr kumimoji="1" lang="ja-JP" altLang="en-US" sz="105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万円を、３年の場合</a:t>
            </a:r>
            <a:r>
              <a:rPr kumimoji="1" lang="en-US" altLang="ja-JP" sz="105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24</a:t>
            </a:r>
            <a:r>
              <a:rPr kumimoji="1" lang="ja-JP" altLang="en-US" sz="105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万円を限度として追加で支給します。</a:t>
            </a:r>
            <a:endParaRPr kumimoji="1" lang="en-US" altLang="ja-JP" sz="1600" b="1">
              <a:latin typeface="BIZ UDPゴシック" panose="020B0400000000000000" pitchFamily="50" charset="-128"/>
              <a:ea typeface="BIZ UDPゴシック" panose="020B0400000000000000" pitchFamily="50" charset="-128"/>
            </a:endParaRPr>
          </a:p>
        </p:txBody>
      </p:sp>
      <p:sp>
        <p:nvSpPr>
          <p:cNvPr id="33" name="テキスト ボックス 32">
            <a:extLst>
              <a:ext uri="{FF2B5EF4-FFF2-40B4-BE49-F238E27FC236}">
                <a16:creationId xmlns:a16="http://schemas.microsoft.com/office/drawing/2014/main" id="{EA6270C5-C276-7D24-E47F-972D1B14C768}"/>
              </a:ext>
            </a:extLst>
          </p:cNvPr>
          <p:cNvSpPr txBox="1"/>
          <p:nvPr/>
        </p:nvSpPr>
        <p:spPr>
          <a:xfrm>
            <a:off x="258667" y="7794976"/>
            <a:ext cx="6507005" cy="1745475"/>
          </a:xfrm>
          <a:prstGeom prst="rect">
            <a:avLst/>
          </a:prstGeom>
          <a:noFill/>
          <a:ln>
            <a:noFill/>
          </a:ln>
        </p:spPr>
        <p:txBody>
          <a:bodyPr wrap="square" lIns="80133" tIns="40067" rIns="80133" bIns="40067" rtlCol="0">
            <a:spAutoFit/>
          </a:bodyPr>
          <a:lstStyle/>
          <a:p>
            <a:pPr>
              <a:lnSpc>
                <a:spcPts val="2000"/>
              </a:lnSpc>
            </a:pPr>
            <a:r>
              <a:rPr lang="ja-JP" altLang="en-US" sz="1400" b="1">
                <a:latin typeface="BIZ UDPゴシック" panose="020B0400000000000000" pitchFamily="50" charset="-128"/>
                <a:ea typeface="BIZ UDPゴシック" panose="020B0400000000000000" pitchFamily="50" charset="-128"/>
                <a:cs typeface="メイリオ" panose="020B0604030504040204" pitchFamily="50" charset="-128"/>
              </a:rPr>
              <a:t>＜受講開始前の賃金＞</a:t>
            </a:r>
            <a:endParaRPr lang="en-US" altLang="ja-JP" sz="1400" b="1">
              <a:latin typeface="BIZ UDPゴシック" panose="020B0400000000000000" pitchFamily="50" charset="-128"/>
              <a:ea typeface="BIZ UDPゴシック" panose="020B0400000000000000" pitchFamily="50" charset="-128"/>
              <a:cs typeface="メイリオ" panose="020B0604030504040204" pitchFamily="50" charset="-128"/>
            </a:endParaRPr>
          </a:p>
          <a:p>
            <a:pPr marL="176213" marR="0" lvl="0" indent="-176213" algn="l" defTabSz="457200" rtl="0" eaLnBrk="1" fontAlgn="auto" latinLnBrk="0" hangingPunct="1">
              <a:spcBef>
                <a:spcPts val="0"/>
              </a:spcBef>
              <a:spcAft>
                <a:spcPts val="0"/>
              </a:spcAft>
              <a:buClrTx/>
              <a:buSzTx/>
              <a:buFontTx/>
              <a:buNone/>
              <a:tabLst/>
              <a:defRPr/>
            </a:pPr>
            <a:r>
              <a:rPr lang="ja-JP" altLang="en-US" sz="1100">
                <a:latin typeface="BIZ UDPゴシック" panose="020B0400000000000000" pitchFamily="50" charset="-128"/>
                <a:ea typeface="BIZ UDPゴシック" panose="020B0400000000000000" pitchFamily="50" charset="-128"/>
                <a:cs typeface="メイリオ" panose="020B0604030504040204" pitchFamily="50" charset="-128"/>
              </a:rPr>
              <a:t>　   　</a:t>
            </a:r>
            <a:r>
              <a:rPr kumimoji="0" lang="ja-JP" altLang="en-US" sz="1100" b="0" i="0" u="none" strike="noStrike" kern="1200" cap="none" spc="0" normalizeH="0" baseline="0" noProof="0">
                <a:ln>
                  <a:noFill/>
                </a:ln>
                <a:solidFill>
                  <a:srgbClr val="FF0000"/>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ご自身で事業主に証明を依頼してください。なお、</a:t>
            </a:r>
            <a:r>
              <a:rPr kumimoji="0" lang="en-US" altLang="ja-JP" sz="1100" b="0" i="0" u="none" strike="noStrike" kern="1200" cap="none" spc="0" normalizeH="0" baseline="0" noProof="0">
                <a:ln>
                  <a:noFill/>
                </a:ln>
                <a:solidFill>
                  <a:srgbClr val="FF0000"/>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Ⅰ</a:t>
            </a:r>
            <a:r>
              <a:rPr kumimoji="0" lang="ja-JP" altLang="en-US" sz="1100" b="0" i="0" u="none" strike="noStrike" kern="1200" cap="none" spc="0" normalizeH="0" baseline="0" noProof="0">
                <a:ln>
                  <a:noFill/>
                </a:ln>
                <a:solidFill>
                  <a:srgbClr val="FF0000"/>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について、離職票の写しの提示等により、ハローワークにおいて受講開始前の賃金が把握できる場合は省略できます。</a:t>
            </a:r>
            <a:endParaRPr kumimoji="0" lang="en-US" altLang="ja-JP" sz="1100" b="0" i="0" u="none" strike="noStrike" kern="1200" cap="none" spc="0" normalizeH="0" baseline="0" noProof="0">
              <a:ln>
                <a:noFill/>
              </a:ln>
              <a:solidFill>
                <a:srgbClr val="FF0000"/>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endParaRPr>
          </a:p>
          <a:p>
            <a:pPr marL="88900" marR="0" lvl="0" indent="-88900" algn="l" defTabSz="457200" rtl="0" eaLnBrk="1" fontAlgn="auto" latinLnBrk="0" hangingPunct="1">
              <a:spcBef>
                <a:spcPts val="0"/>
              </a:spcBef>
              <a:spcAft>
                <a:spcPts val="0"/>
              </a:spcAft>
              <a:buClrTx/>
              <a:buSzTx/>
              <a:buFontTx/>
              <a:buNone/>
              <a:tabLst/>
              <a:defRPr/>
            </a:pPr>
            <a:endParaRPr lang="en-US" altLang="ja-JP" sz="500">
              <a:latin typeface="BIZ UDPゴシック" panose="020B0400000000000000" pitchFamily="50" charset="-128"/>
              <a:ea typeface="BIZ UDPゴシック" panose="020B0400000000000000" pitchFamily="50" charset="-128"/>
              <a:cs typeface="メイリオ" panose="020B0604030504040204" pitchFamily="50" charset="-128"/>
            </a:endParaRPr>
          </a:p>
          <a:p>
            <a:r>
              <a:rPr lang="ja-JP" altLang="en-US" sz="1100">
                <a:latin typeface="BIZ UDPゴシック" panose="020B0400000000000000" pitchFamily="50" charset="-128"/>
                <a:ea typeface="BIZ UDPゴシック" panose="020B0400000000000000" pitchFamily="50" charset="-128"/>
                <a:cs typeface="メイリオ" panose="020B0604030504040204" pitchFamily="50" charset="-128"/>
              </a:rPr>
              <a:t>　　 受講開始日時点で離職している場合 ： 直近の離職に係る賃金日額（</a:t>
            </a:r>
            <a:r>
              <a:rPr lang="en-US" altLang="ja-JP" sz="1100">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100">
                <a:latin typeface="BIZ UDPゴシック" panose="020B0400000000000000" pitchFamily="50" charset="-128"/>
                <a:ea typeface="BIZ UDPゴシック" panose="020B0400000000000000" pitchFamily="50" charset="-128"/>
                <a:cs typeface="メイリオ" panose="020B0604030504040204" pitchFamily="50" charset="-128"/>
              </a:rPr>
              <a:t>６）</a:t>
            </a:r>
            <a:r>
              <a:rPr lang="ja-JP" altLang="en-US" sz="1050" b="1">
                <a:latin typeface="BIZ UDPゴシック" panose="020B0400000000000000" pitchFamily="50" charset="-128"/>
                <a:ea typeface="BIZ UDPゴシック" panose="020B0400000000000000" pitchFamily="50" charset="-128"/>
                <a:cs typeface="メイリオ" panose="020B0604030504040204" pitchFamily="50" charset="-128"/>
              </a:rPr>
              <a:t>・・・</a:t>
            </a:r>
            <a:r>
              <a:rPr lang="en-US" altLang="ja-JP" sz="1050" b="1">
                <a:latin typeface="BIZ UDPゴシック" panose="020B0400000000000000" pitchFamily="50" charset="-128"/>
                <a:ea typeface="BIZ UDPゴシック" panose="020B0400000000000000" pitchFamily="50" charset="-128"/>
                <a:cs typeface="メイリオ" panose="020B0604030504040204" pitchFamily="50" charset="-128"/>
              </a:rPr>
              <a:t>Ⅰ</a:t>
            </a:r>
          </a:p>
          <a:p>
            <a:pPr marL="2597150" indent="-2513013">
              <a:tabLst>
                <a:tab pos="2597150" algn="l"/>
                <a:tab pos="2603500" algn="l"/>
              </a:tabLst>
            </a:pPr>
            <a:r>
              <a:rPr lang="ja-JP" altLang="en-US" sz="1100">
                <a:latin typeface="BIZ UDPゴシック" panose="020B0400000000000000" pitchFamily="50" charset="-128"/>
                <a:ea typeface="BIZ UDPゴシック" panose="020B0400000000000000" pitchFamily="50" charset="-128"/>
                <a:cs typeface="メイリオ" panose="020B0604030504040204" pitchFamily="50" charset="-128"/>
              </a:rPr>
              <a:t>　 受講開始日時点で在職中の場合　　  ： 受講開始日の前日を離職日とみなした場合に算定される賃金日額（</a:t>
            </a:r>
            <a:r>
              <a:rPr lang="en-US" altLang="ja-JP" sz="1100">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100">
                <a:latin typeface="BIZ UDPゴシック" panose="020B0400000000000000" pitchFamily="50" charset="-128"/>
                <a:ea typeface="BIZ UDPゴシック" panose="020B0400000000000000" pitchFamily="50" charset="-128"/>
                <a:cs typeface="メイリオ" panose="020B0604030504040204" pitchFamily="50" charset="-128"/>
              </a:rPr>
              <a:t>６）に相当する額</a:t>
            </a:r>
            <a:r>
              <a:rPr lang="ja-JP" altLang="en-US" sz="1050" b="1">
                <a:latin typeface="BIZ UDPゴシック" panose="020B0400000000000000" pitchFamily="50" charset="-128"/>
                <a:ea typeface="BIZ UDPゴシック" panose="020B0400000000000000" pitchFamily="50" charset="-128"/>
                <a:cs typeface="メイリオ" panose="020B0604030504040204" pitchFamily="50" charset="-128"/>
              </a:rPr>
              <a:t>・・・</a:t>
            </a:r>
            <a:r>
              <a:rPr lang="en-US" altLang="ja-JP" sz="1050" b="1">
                <a:latin typeface="BIZ UDPゴシック" panose="020B0400000000000000" pitchFamily="50" charset="-128"/>
                <a:ea typeface="BIZ UDPゴシック" panose="020B0400000000000000" pitchFamily="50" charset="-128"/>
                <a:cs typeface="メイリオ" panose="020B0604030504040204" pitchFamily="50" charset="-128"/>
              </a:rPr>
              <a:t>Ⅱ</a:t>
            </a:r>
            <a:endParaRPr lang="en-US" altLang="ja-JP" sz="1100">
              <a:latin typeface="BIZ UDPゴシック" panose="020B0400000000000000" pitchFamily="50" charset="-128"/>
              <a:ea typeface="BIZ UDPゴシック" panose="020B0400000000000000" pitchFamily="50" charset="-128"/>
              <a:cs typeface="メイリオ" panose="020B0604030504040204" pitchFamily="50" charset="-128"/>
            </a:endParaRPr>
          </a:p>
          <a:p>
            <a:pPr marL="538163" indent="-446088">
              <a:tabLst>
                <a:tab pos="538163" algn="l"/>
              </a:tabLst>
            </a:pPr>
            <a:r>
              <a:rPr lang="ja-JP" altLang="en-US" sz="1050">
                <a:latin typeface="BIZ UDPゴシック" panose="020B0400000000000000" pitchFamily="50" charset="-128"/>
                <a:ea typeface="BIZ UDPゴシック" panose="020B0400000000000000" pitchFamily="50" charset="-128"/>
                <a:cs typeface="メイリオ" panose="020B0604030504040204" pitchFamily="50" charset="-128"/>
              </a:rPr>
              <a:t>　</a:t>
            </a:r>
            <a:r>
              <a:rPr lang="en-US" altLang="ja-JP" sz="1050">
                <a:latin typeface="BIZ UDPゴシック" panose="020B0400000000000000" pitchFamily="50" charset="-128"/>
                <a:ea typeface="BIZ UDPゴシック" panose="020B0400000000000000" pitchFamily="50" charset="-128"/>
                <a:cs typeface="メイリオ" panose="020B0604030504040204" pitchFamily="50" charset="-128"/>
              </a:rPr>
              <a:t> </a:t>
            </a:r>
            <a:r>
              <a:rPr lang="ja-JP" altLang="en-US" sz="1050">
                <a:latin typeface="BIZ UDPゴシック" panose="020B0400000000000000" pitchFamily="50" charset="-128"/>
                <a:ea typeface="BIZ UDPゴシック" panose="020B0400000000000000" pitchFamily="50" charset="-128"/>
                <a:cs typeface="メイリオ" panose="020B0604030504040204" pitchFamily="50" charset="-128"/>
              </a:rPr>
              <a:t> </a:t>
            </a:r>
            <a:r>
              <a:rPr lang="en-US" altLang="ja-JP" sz="1050">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050">
                <a:latin typeface="BIZ UDPゴシック" panose="020B0400000000000000" pitchFamily="50" charset="-128"/>
                <a:ea typeface="BIZ UDPゴシック" panose="020B0400000000000000" pitchFamily="50" charset="-128"/>
                <a:cs typeface="メイリオ" panose="020B0604030504040204" pitchFamily="50" charset="-128"/>
              </a:rPr>
              <a:t>６　 原則、離職直前の６か月間（各賃金締切日の翌日から次の締切日までの期間であって、賃金が支払われた日が</a:t>
            </a:r>
            <a:r>
              <a:rPr lang="en-US" altLang="ja-JP" sz="1050">
                <a:latin typeface="BIZ UDPゴシック" panose="020B0400000000000000" pitchFamily="50" charset="-128"/>
                <a:ea typeface="BIZ UDPゴシック" panose="020B0400000000000000" pitchFamily="50" charset="-128"/>
                <a:cs typeface="メイリオ" panose="020B0604030504040204" pitchFamily="50" charset="-128"/>
              </a:rPr>
              <a:t>11</a:t>
            </a:r>
            <a:r>
              <a:rPr lang="ja-JP" altLang="en-US" sz="1050">
                <a:latin typeface="BIZ UDPゴシック" panose="020B0400000000000000" pitchFamily="50" charset="-128"/>
                <a:ea typeface="BIZ UDPゴシック" panose="020B0400000000000000" pitchFamily="50" charset="-128"/>
                <a:cs typeface="メイリオ" panose="020B0604030504040204" pitchFamily="50" charset="-128"/>
              </a:rPr>
              <a:t>日以上ある期間を１月とします。）に支払われた賃金の合計金額を</a:t>
            </a:r>
            <a:r>
              <a:rPr lang="en-US" altLang="ja-JP" sz="1050">
                <a:latin typeface="BIZ UDPゴシック" panose="020B0400000000000000" pitchFamily="50" charset="-128"/>
                <a:ea typeface="BIZ UDPゴシック" panose="020B0400000000000000" pitchFamily="50" charset="-128"/>
                <a:cs typeface="メイリオ" panose="020B0604030504040204" pitchFamily="50" charset="-128"/>
              </a:rPr>
              <a:t>180</a:t>
            </a:r>
            <a:r>
              <a:rPr lang="ja-JP" altLang="en-US" sz="1050">
                <a:latin typeface="BIZ UDPゴシック" panose="020B0400000000000000" pitchFamily="50" charset="-128"/>
                <a:ea typeface="BIZ UDPゴシック" panose="020B0400000000000000" pitchFamily="50" charset="-128"/>
                <a:cs typeface="メイリオ" panose="020B0604030504040204" pitchFamily="50" charset="-128"/>
              </a:rPr>
              <a:t>で割った金額です。</a:t>
            </a:r>
            <a:endParaRPr lang="en-US" altLang="ja-JP" sz="1050">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4" name="スライド番号プレースホルダー 3">
            <a:extLst>
              <a:ext uri="{FF2B5EF4-FFF2-40B4-BE49-F238E27FC236}">
                <a16:creationId xmlns:a16="http://schemas.microsoft.com/office/drawing/2014/main" id="{61F1C181-1D6E-5945-9592-4EAA6BF3E5D6}"/>
              </a:ext>
            </a:extLst>
          </p:cNvPr>
          <p:cNvSpPr>
            <a:spLocks noGrp="1"/>
          </p:cNvSpPr>
          <p:nvPr>
            <p:ph type="sldNum" sz="quarter" idx="12"/>
          </p:nvPr>
        </p:nvSpPr>
        <p:spPr>
          <a:xfrm>
            <a:off x="2657475" y="9418829"/>
            <a:ext cx="1543050" cy="527403"/>
          </a:xfrm>
        </p:spPr>
        <p:txBody>
          <a:bodyPr/>
          <a:lstStyle/>
          <a:p>
            <a:fld id="{D1436F38-A907-474F-816F-88A1AFBF5546}" type="slidenum">
              <a:rPr kumimoji="1" lang="ja-JP" altLang="en-US" smtClean="0">
                <a:latin typeface="BIZ UDPゴシック" panose="020B0400000000000000" pitchFamily="50" charset="-128"/>
                <a:ea typeface="BIZ UDPゴシック" panose="020B0400000000000000" pitchFamily="50" charset="-128"/>
              </a:rPr>
              <a:pPr/>
              <a:t>3</a:t>
            </a:fld>
            <a:endParaRPr kumimoji="1" lang="ja-JP" altLang="en-US">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809718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テキスト ボックス 72">
            <a:extLst>
              <a:ext uri="{FF2B5EF4-FFF2-40B4-BE49-F238E27FC236}">
                <a16:creationId xmlns:a16="http://schemas.microsoft.com/office/drawing/2014/main" id="{51052C38-BFD1-3A6F-CDD1-157FD1FD5214}"/>
              </a:ext>
            </a:extLst>
          </p:cNvPr>
          <p:cNvSpPr txBox="1"/>
          <p:nvPr/>
        </p:nvSpPr>
        <p:spPr>
          <a:xfrm>
            <a:off x="325631" y="142911"/>
            <a:ext cx="6258049" cy="1817289"/>
          </a:xfrm>
          <a:prstGeom prst="rect">
            <a:avLst/>
          </a:prstGeom>
          <a:noFill/>
          <a:ln>
            <a:noFill/>
          </a:ln>
        </p:spPr>
        <p:txBody>
          <a:bodyPr wrap="square" lIns="80133" tIns="40067" rIns="80133" bIns="40067" rtlCol="0">
            <a:spAutoFit/>
          </a:bodyPr>
          <a:lstStyle/>
          <a:p>
            <a:pPr marL="3051175" indent="-3051175">
              <a:lnSpc>
                <a:spcPts val="2000"/>
              </a:lnSpc>
            </a:pPr>
            <a:r>
              <a:rPr lang="ja-JP" altLang="en-US" sz="1400" b="1">
                <a:latin typeface="BIZ UDPゴシック" panose="020B0400000000000000" pitchFamily="50" charset="-128"/>
                <a:ea typeface="BIZ UDPゴシック" panose="020B0400000000000000" pitchFamily="50" charset="-128"/>
                <a:cs typeface="メイリオ" panose="020B0604030504040204" pitchFamily="50" charset="-128"/>
              </a:rPr>
              <a:t>＜訓練修了後の賃金＞</a:t>
            </a:r>
            <a:r>
              <a:rPr lang="ja-JP" altLang="en-US" sz="1050">
                <a:latin typeface="BIZ UDPゴシック" panose="020B0400000000000000" pitchFamily="50" charset="-128"/>
                <a:ea typeface="BIZ UDPゴシック" panose="020B0400000000000000" pitchFamily="50" charset="-128"/>
                <a:cs typeface="メイリオ" panose="020B0604030504040204" pitchFamily="50" charset="-128"/>
              </a:rPr>
              <a:t>・・・</a:t>
            </a:r>
            <a:r>
              <a:rPr lang="en-US" altLang="ja-JP" sz="1050">
                <a:latin typeface="BIZ UDPゴシック" panose="020B0400000000000000" pitchFamily="50" charset="-128"/>
                <a:ea typeface="BIZ UDPゴシック" panose="020B0400000000000000" pitchFamily="50" charset="-128"/>
                <a:cs typeface="メイリオ" panose="020B0604030504040204" pitchFamily="50" charset="-128"/>
              </a:rPr>
              <a:t>Ⅲ</a:t>
            </a:r>
          </a:p>
          <a:p>
            <a:pPr marL="3051175" indent="-3051175">
              <a:lnSpc>
                <a:spcPts val="2000"/>
              </a:lnSpc>
            </a:pPr>
            <a:r>
              <a:rPr lang="ja-JP" altLang="en-US" sz="120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　　</a:t>
            </a:r>
            <a:r>
              <a:rPr lang="ja-JP" altLang="en-US" sz="110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ご自身で期間を選択して事業主に証明を依頼してください。</a:t>
            </a:r>
            <a:r>
              <a:rPr lang="ja-JP" altLang="en-US" sz="1100">
                <a:latin typeface="BIZ UDPゴシック" panose="020B0400000000000000" pitchFamily="50" charset="-128"/>
                <a:ea typeface="BIZ UDPゴシック" panose="020B0400000000000000" pitchFamily="50" charset="-128"/>
                <a:cs typeface="メイリオ" panose="020B0604030504040204" pitchFamily="50" charset="-128"/>
              </a:rPr>
              <a:t>　</a:t>
            </a:r>
            <a:endParaRPr lang="en-US" altLang="ja-JP" sz="1200">
              <a:latin typeface="BIZ UDPゴシック" panose="020B0400000000000000" pitchFamily="50" charset="-128"/>
              <a:ea typeface="BIZ UDPゴシック" panose="020B0400000000000000" pitchFamily="50" charset="-128"/>
              <a:cs typeface="メイリオ" panose="020B0604030504040204" pitchFamily="50" charset="-128"/>
            </a:endParaRPr>
          </a:p>
          <a:p>
            <a:pPr marL="271463" indent="-180975"/>
            <a:r>
              <a:rPr lang="ja-JP" altLang="en-US" sz="1400">
                <a:latin typeface="BIZ UDPゴシック" panose="020B0400000000000000" pitchFamily="50" charset="-128"/>
                <a:ea typeface="BIZ UDPゴシック" panose="020B0400000000000000" pitchFamily="50" charset="-128"/>
                <a:cs typeface="メイリオ" panose="020B0604030504040204" pitchFamily="50" charset="-128"/>
              </a:rPr>
              <a:t>　   </a:t>
            </a:r>
            <a:r>
              <a:rPr lang="ja-JP" altLang="en-US" sz="1100">
                <a:latin typeface="BIZ UDPゴシック" panose="020B0400000000000000" pitchFamily="50" charset="-128"/>
                <a:ea typeface="BIZ UDPゴシック" panose="020B0400000000000000" pitchFamily="50" charset="-128"/>
                <a:cs typeface="メイリオ" panose="020B0604030504040204" pitchFamily="50" charset="-128"/>
              </a:rPr>
              <a:t>専門実践教育訓練を修了し、その訓練に係る資格を取得して、かつ、就職した日（</a:t>
            </a:r>
            <a:r>
              <a:rPr lang="en-US" altLang="ja-JP" sz="1100">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100">
                <a:latin typeface="BIZ UDPゴシック" panose="020B0400000000000000" pitchFamily="50" charset="-128"/>
                <a:ea typeface="BIZ UDPゴシック" panose="020B0400000000000000" pitchFamily="50" charset="-128"/>
                <a:cs typeface="メイリオ" panose="020B0604030504040204" pitchFamily="50" charset="-128"/>
              </a:rPr>
              <a:t>７） から１年が経過するまでの期間における連続する任意の６か月間（</a:t>
            </a:r>
            <a:r>
              <a:rPr lang="en-US" altLang="ja-JP" sz="1100">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100">
                <a:latin typeface="BIZ UDPゴシック" panose="020B0400000000000000" pitchFamily="50" charset="-128"/>
                <a:ea typeface="BIZ UDPゴシック" panose="020B0400000000000000" pitchFamily="50" charset="-128"/>
                <a:cs typeface="メイリオ" panose="020B0604030504040204" pitchFamily="50" charset="-128"/>
              </a:rPr>
              <a:t>８）の賃金を基礎とするみなし賃金日額</a:t>
            </a:r>
            <a:endParaRPr lang="en-US" altLang="ja-JP" sz="1200">
              <a:latin typeface="BIZ UDPゴシック" panose="020B0400000000000000" pitchFamily="50" charset="-128"/>
              <a:ea typeface="BIZ UDPゴシック" panose="020B0400000000000000" pitchFamily="50" charset="-128"/>
              <a:cs typeface="メイリオ" panose="020B0604030504040204" pitchFamily="50" charset="-128"/>
            </a:endParaRPr>
          </a:p>
          <a:p>
            <a:pPr marL="536575" indent="-536575"/>
            <a:r>
              <a:rPr lang="en-US" altLang="ja-JP" sz="1200">
                <a:latin typeface="BIZ UDPゴシック" panose="020B0400000000000000" pitchFamily="50" charset="-128"/>
                <a:ea typeface="BIZ UDPゴシック" panose="020B0400000000000000" pitchFamily="50" charset="-128"/>
                <a:cs typeface="メイリオ" panose="020B0604030504040204" pitchFamily="50" charset="-128"/>
              </a:rPr>
              <a:t>      </a:t>
            </a:r>
            <a:r>
              <a:rPr lang="en-US" altLang="ja-JP" sz="1050">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050">
                <a:latin typeface="BIZ UDPゴシック" panose="020B0400000000000000" pitchFamily="50" charset="-128"/>
                <a:ea typeface="BIZ UDPゴシック" panose="020B0400000000000000" pitchFamily="50" charset="-128"/>
                <a:cs typeface="メイリオ" panose="020B0604030504040204" pitchFamily="50" charset="-128"/>
              </a:rPr>
              <a:t>７　訓練修了後資格取得前に就職した場合または在職者の場合は、資格取得日です。ここでいう資格取得日について、業務独占資格等であって、資格試験合格後に名簿登録や免許取得等を必要とする資格については、名簿登録日や免許取得日等を資格取得日とします。</a:t>
            </a:r>
            <a:endParaRPr lang="en-US" altLang="ja-JP" sz="1050">
              <a:latin typeface="BIZ UDPゴシック" panose="020B0400000000000000" pitchFamily="50" charset="-128"/>
              <a:ea typeface="BIZ UDPゴシック" panose="020B0400000000000000" pitchFamily="50" charset="-128"/>
              <a:cs typeface="メイリオ" panose="020B0604030504040204" pitchFamily="50" charset="-128"/>
            </a:endParaRPr>
          </a:p>
          <a:p>
            <a:pPr marL="273050" indent="-184150">
              <a:tabLst>
                <a:tab pos="174625" algn="l"/>
              </a:tabLst>
            </a:pPr>
            <a:r>
              <a:rPr lang="ja-JP" altLang="en-US" sz="1050">
                <a:latin typeface="BIZ UDPゴシック" panose="020B0400000000000000" pitchFamily="50" charset="-128"/>
                <a:ea typeface="BIZ UDPゴシック" panose="020B0400000000000000" pitchFamily="50" charset="-128"/>
                <a:cs typeface="メイリオ" panose="020B0604030504040204" pitchFamily="50" charset="-128"/>
              </a:rPr>
              <a:t>　   </a:t>
            </a:r>
            <a:r>
              <a:rPr lang="en-US" altLang="ja-JP" sz="1050">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050">
                <a:latin typeface="BIZ UDPゴシック" panose="020B0400000000000000" pitchFamily="50" charset="-128"/>
                <a:ea typeface="BIZ UDPゴシック" panose="020B0400000000000000" pitchFamily="50" charset="-128"/>
                <a:cs typeface="メイリオ" panose="020B0604030504040204" pitchFamily="50" charset="-128"/>
              </a:rPr>
              <a:t>８　各賃金締切日の翌日から次の締切日までの期間を１月とします。</a:t>
            </a:r>
            <a:endParaRPr lang="en-US" altLang="ja-JP" sz="1050">
              <a:latin typeface="BIZ UDPゴシック" panose="020B0400000000000000" pitchFamily="50" charset="-128"/>
              <a:ea typeface="BIZ UDPゴシック" panose="020B0400000000000000" pitchFamily="50" charset="-128"/>
              <a:cs typeface="メイリオ" panose="020B0604030504040204" pitchFamily="50" charset="-128"/>
            </a:endParaRPr>
          </a:p>
        </p:txBody>
      </p:sp>
      <p:cxnSp>
        <p:nvCxnSpPr>
          <p:cNvPr id="74" name="直線コネクタ 73">
            <a:extLst>
              <a:ext uri="{FF2B5EF4-FFF2-40B4-BE49-F238E27FC236}">
                <a16:creationId xmlns:a16="http://schemas.microsoft.com/office/drawing/2014/main" id="{18D5A59A-BEC0-6016-328D-9914418A6AE6}"/>
              </a:ext>
            </a:extLst>
          </p:cNvPr>
          <p:cNvCxnSpPr>
            <a:cxnSpLocks/>
          </p:cNvCxnSpPr>
          <p:nvPr/>
        </p:nvCxnSpPr>
        <p:spPr>
          <a:xfrm>
            <a:off x="504106" y="2951951"/>
            <a:ext cx="585826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二等辺三角形 74">
            <a:extLst>
              <a:ext uri="{FF2B5EF4-FFF2-40B4-BE49-F238E27FC236}">
                <a16:creationId xmlns:a16="http://schemas.microsoft.com/office/drawing/2014/main" id="{625D3086-89EA-C9F4-DE66-2ED8CC831753}"/>
              </a:ext>
            </a:extLst>
          </p:cNvPr>
          <p:cNvSpPr/>
          <p:nvPr/>
        </p:nvSpPr>
        <p:spPr>
          <a:xfrm>
            <a:off x="1387141" y="2970058"/>
            <a:ext cx="366586" cy="305616"/>
          </a:xfrm>
          <a:prstGeom prst="triangle">
            <a:avLst/>
          </a:prstGeom>
          <a:solidFill>
            <a:srgbClr val="FEF0F4"/>
          </a:solidFill>
          <a:ln w="19050">
            <a:solidFill>
              <a:srgbClr val="EF3B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latin typeface="BIZ UDPゴシック" panose="020B0400000000000000" pitchFamily="50" charset="-128"/>
              <a:ea typeface="BIZ UDPゴシック" panose="020B0400000000000000" pitchFamily="50" charset="-128"/>
            </a:endParaRPr>
          </a:p>
        </p:txBody>
      </p:sp>
      <p:sp>
        <p:nvSpPr>
          <p:cNvPr id="76" name="二等辺三角形 75">
            <a:extLst>
              <a:ext uri="{FF2B5EF4-FFF2-40B4-BE49-F238E27FC236}">
                <a16:creationId xmlns:a16="http://schemas.microsoft.com/office/drawing/2014/main" id="{6DDE06E0-8EED-6234-8F0A-7A39144CD778}"/>
              </a:ext>
            </a:extLst>
          </p:cNvPr>
          <p:cNvSpPr/>
          <p:nvPr/>
        </p:nvSpPr>
        <p:spPr>
          <a:xfrm>
            <a:off x="2196590" y="2976103"/>
            <a:ext cx="366586" cy="305616"/>
          </a:xfrm>
          <a:prstGeom prst="triangle">
            <a:avLst/>
          </a:prstGeom>
          <a:solidFill>
            <a:srgbClr val="FEF0F4"/>
          </a:solidFill>
          <a:ln w="19050">
            <a:solidFill>
              <a:srgbClr val="EF3B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latin typeface="BIZ UDPゴシック" panose="020B0400000000000000" pitchFamily="50" charset="-128"/>
              <a:ea typeface="BIZ UDPゴシック" panose="020B0400000000000000" pitchFamily="50" charset="-128"/>
            </a:endParaRPr>
          </a:p>
        </p:txBody>
      </p:sp>
      <p:sp>
        <p:nvSpPr>
          <p:cNvPr id="77" name="二等辺三角形 76">
            <a:extLst>
              <a:ext uri="{FF2B5EF4-FFF2-40B4-BE49-F238E27FC236}">
                <a16:creationId xmlns:a16="http://schemas.microsoft.com/office/drawing/2014/main" id="{4E3C2D0A-D111-B66D-F8AF-0301C0B46045}"/>
              </a:ext>
            </a:extLst>
          </p:cNvPr>
          <p:cNvSpPr/>
          <p:nvPr/>
        </p:nvSpPr>
        <p:spPr>
          <a:xfrm>
            <a:off x="3221063" y="2973195"/>
            <a:ext cx="366586" cy="305616"/>
          </a:xfrm>
          <a:prstGeom prst="triangle">
            <a:avLst/>
          </a:prstGeom>
          <a:solidFill>
            <a:srgbClr val="FEF0F4"/>
          </a:solidFill>
          <a:ln w="19050">
            <a:solidFill>
              <a:srgbClr val="EF3B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latin typeface="BIZ UDPゴシック" panose="020B0400000000000000" pitchFamily="50" charset="-128"/>
              <a:ea typeface="BIZ UDPゴシック" panose="020B0400000000000000" pitchFamily="50" charset="-128"/>
            </a:endParaRPr>
          </a:p>
        </p:txBody>
      </p:sp>
      <p:sp>
        <p:nvSpPr>
          <p:cNvPr id="78" name="二等辺三角形 77">
            <a:extLst>
              <a:ext uri="{FF2B5EF4-FFF2-40B4-BE49-F238E27FC236}">
                <a16:creationId xmlns:a16="http://schemas.microsoft.com/office/drawing/2014/main" id="{0F027459-BE4F-5B48-251E-4E635525FCD8}"/>
              </a:ext>
            </a:extLst>
          </p:cNvPr>
          <p:cNvSpPr/>
          <p:nvPr/>
        </p:nvSpPr>
        <p:spPr>
          <a:xfrm>
            <a:off x="3983895" y="2970057"/>
            <a:ext cx="366586" cy="305616"/>
          </a:xfrm>
          <a:prstGeom prst="triangle">
            <a:avLst/>
          </a:prstGeom>
          <a:solidFill>
            <a:srgbClr val="FEF0F4"/>
          </a:solidFill>
          <a:ln w="19050">
            <a:solidFill>
              <a:srgbClr val="EF3B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latin typeface="BIZ UDPゴシック" panose="020B0400000000000000" pitchFamily="50" charset="-128"/>
              <a:ea typeface="BIZ UDPゴシック" panose="020B0400000000000000" pitchFamily="50" charset="-128"/>
            </a:endParaRPr>
          </a:p>
        </p:txBody>
      </p:sp>
      <p:sp>
        <p:nvSpPr>
          <p:cNvPr id="79" name="二等辺三角形 78">
            <a:extLst>
              <a:ext uri="{FF2B5EF4-FFF2-40B4-BE49-F238E27FC236}">
                <a16:creationId xmlns:a16="http://schemas.microsoft.com/office/drawing/2014/main" id="{B19E2F13-89C9-11CB-B725-9201BC8AC1BC}"/>
              </a:ext>
            </a:extLst>
          </p:cNvPr>
          <p:cNvSpPr/>
          <p:nvPr/>
        </p:nvSpPr>
        <p:spPr>
          <a:xfrm>
            <a:off x="4756024" y="2972791"/>
            <a:ext cx="366586" cy="305616"/>
          </a:xfrm>
          <a:prstGeom prst="triangle">
            <a:avLst/>
          </a:prstGeom>
          <a:solidFill>
            <a:srgbClr val="FEF0F4"/>
          </a:solidFill>
          <a:ln w="19050">
            <a:solidFill>
              <a:srgbClr val="EF3B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latin typeface="BIZ UDPゴシック" panose="020B0400000000000000" pitchFamily="50" charset="-128"/>
              <a:ea typeface="BIZ UDPゴシック" panose="020B0400000000000000" pitchFamily="50" charset="-128"/>
            </a:endParaRPr>
          </a:p>
        </p:txBody>
      </p:sp>
      <p:sp>
        <p:nvSpPr>
          <p:cNvPr id="82" name="テキスト ボックス 81">
            <a:extLst>
              <a:ext uri="{FF2B5EF4-FFF2-40B4-BE49-F238E27FC236}">
                <a16:creationId xmlns:a16="http://schemas.microsoft.com/office/drawing/2014/main" id="{43AE5B05-0E83-C79A-59EB-48849A808234}"/>
              </a:ext>
            </a:extLst>
          </p:cNvPr>
          <p:cNvSpPr txBox="1"/>
          <p:nvPr/>
        </p:nvSpPr>
        <p:spPr>
          <a:xfrm>
            <a:off x="761955" y="2484529"/>
            <a:ext cx="1104571" cy="261610"/>
          </a:xfrm>
          <a:prstGeom prst="rect">
            <a:avLst/>
          </a:prstGeom>
          <a:noFill/>
        </p:spPr>
        <p:txBody>
          <a:bodyPr wrap="square" rtlCol="0">
            <a:spAutoFit/>
          </a:bodyPr>
          <a:lstStyle/>
          <a:p>
            <a:r>
              <a:rPr kumimoji="1" lang="ja-JP" altLang="en-US" sz="1050">
                <a:latin typeface="BIZ UDPゴシック" panose="020B0400000000000000" pitchFamily="50" charset="-128"/>
                <a:ea typeface="BIZ UDPゴシック" panose="020B0400000000000000" pitchFamily="50" charset="-128"/>
              </a:rPr>
              <a:t>６か月（</a:t>
            </a:r>
            <a:r>
              <a:rPr kumimoji="1" lang="en-US" altLang="ja-JP" sz="1050">
                <a:latin typeface="BIZ UDPゴシック" panose="020B0400000000000000" pitchFamily="50" charset="-128"/>
                <a:ea typeface="BIZ UDPゴシック" panose="020B0400000000000000" pitchFamily="50" charset="-128"/>
              </a:rPr>
              <a:t>Ⅰ</a:t>
            </a:r>
            <a:r>
              <a:rPr kumimoji="1" lang="ja-JP" altLang="en-US" sz="1050">
                <a:latin typeface="BIZ UDPゴシック" panose="020B0400000000000000" pitchFamily="50" charset="-128"/>
                <a:ea typeface="BIZ UDPゴシック" panose="020B0400000000000000" pitchFamily="50" charset="-128"/>
              </a:rPr>
              <a:t>）</a:t>
            </a:r>
          </a:p>
        </p:txBody>
      </p:sp>
      <p:sp>
        <p:nvSpPr>
          <p:cNvPr id="83" name="テキスト ボックス 82">
            <a:extLst>
              <a:ext uri="{FF2B5EF4-FFF2-40B4-BE49-F238E27FC236}">
                <a16:creationId xmlns:a16="http://schemas.microsoft.com/office/drawing/2014/main" id="{B6D0E032-572F-77E7-B1A1-449D13386300}"/>
              </a:ext>
            </a:extLst>
          </p:cNvPr>
          <p:cNvSpPr txBox="1"/>
          <p:nvPr/>
        </p:nvSpPr>
        <p:spPr>
          <a:xfrm>
            <a:off x="5130018" y="2507970"/>
            <a:ext cx="1759218" cy="261610"/>
          </a:xfrm>
          <a:prstGeom prst="rect">
            <a:avLst/>
          </a:prstGeom>
          <a:noFill/>
        </p:spPr>
        <p:txBody>
          <a:bodyPr wrap="square" rtlCol="0">
            <a:spAutoFit/>
          </a:bodyPr>
          <a:lstStyle/>
          <a:p>
            <a:r>
              <a:rPr kumimoji="1" lang="ja-JP" altLang="en-US" sz="1050">
                <a:latin typeface="BIZ UDPゴシック" panose="020B0400000000000000" pitchFamily="50" charset="-128"/>
                <a:ea typeface="BIZ UDPゴシック" panose="020B0400000000000000" pitchFamily="50" charset="-128"/>
              </a:rPr>
              <a:t>６か月（任意）（</a:t>
            </a:r>
            <a:r>
              <a:rPr kumimoji="1" lang="en-US" altLang="ja-JP" sz="1050">
                <a:latin typeface="BIZ UDPゴシック" panose="020B0400000000000000" pitchFamily="50" charset="-128"/>
                <a:ea typeface="BIZ UDPゴシック" panose="020B0400000000000000" pitchFamily="50" charset="-128"/>
              </a:rPr>
              <a:t>Ⅲ</a:t>
            </a:r>
            <a:r>
              <a:rPr kumimoji="1" lang="ja-JP" altLang="en-US" sz="1050">
                <a:latin typeface="BIZ UDPゴシック" panose="020B0400000000000000" pitchFamily="50" charset="-128"/>
                <a:ea typeface="BIZ UDPゴシック" panose="020B0400000000000000" pitchFamily="50" charset="-128"/>
              </a:rPr>
              <a:t>）</a:t>
            </a:r>
          </a:p>
        </p:txBody>
      </p:sp>
      <p:sp>
        <p:nvSpPr>
          <p:cNvPr id="84" name="テキスト ボックス 83">
            <a:extLst>
              <a:ext uri="{FF2B5EF4-FFF2-40B4-BE49-F238E27FC236}">
                <a16:creationId xmlns:a16="http://schemas.microsoft.com/office/drawing/2014/main" id="{CBD2C28F-BDFF-413D-7E9C-48C70D773A1C}"/>
              </a:ext>
            </a:extLst>
          </p:cNvPr>
          <p:cNvSpPr txBox="1"/>
          <p:nvPr/>
        </p:nvSpPr>
        <p:spPr>
          <a:xfrm>
            <a:off x="1333034" y="3287590"/>
            <a:ext cx="565545" cy="253916"/>
          </a:xfrm>
          <a:prstGeom prst="rect">
            <a:avLst/>
          </a:prstGeom>
          <a:noFill/>
        </p:spPr>
        <p:txBody>
          <a:bodyPr wrap="square" rtlCol="0">
            <a:spAutoFit/>
          </a:bodyPr>
          <a:lstStyle/>
          <a:p>
            <a:r>
              <a:rPr kumimoji="1" lang="ja-JP" altLang="en-US" sz="1050">
                <a:latin typeface="BIZ UDPゴシック" panose="020B0400000000000000" pitchFamily="50" charset="-128"/>
                <a:ea typeface="BIZ UDPゴシック" panose="020B0400000000000000" pitchFamily="50" charset="-128"/>
              </a:rPr>
              <a:t>離職</a:t>
            </a:r>
          </a:p>
        </p:txBody>
      </p:sp>
      <p:sp>
        <p:nvSpPr>
          <p:cNvPr id="85" name="テキスト ボックス 84">
            <a:extLst>
              <a:ext uri="{FF2B5EF4-FFF2-40B4-BE49-F238E27FC236}">
                <a16:creationId xmlns:a16="http://schemas.microsoft.com/office/drawing/2014/main" id="{FCA0C33F-083A-6AE9-4CDF-C366D9149BE2}"/>
              </a:ext>
            </a:extLst>
          </p:cNvPr>
          <p:cNvSpPr txBox="1"/>
          <p:nvPr/>
        </p:nvSpPr>
        <p:spPr>
          <a:xfrm>
            <a:off x="2033683" y="3294370"/>
            <a:ext cx="891272" cy="253916"/>
          </a:xfrm>
          <a:prstGeom prst="rect">
            <a:avLst/>
          </a:prstGeom>
          <a:noFill/>
        </p:spPr>
        <p:txBody>
          <a:bodyPr wrap="square" rtlCol="0">
            <a:spAutoFit/>
          </a:bodyPr>
          <a:lstStyle/>
          <a:p>
            <a:r>
              <a:rPr kumimoji="1" lang="ja-JP" altLang="en-US" sz="1050">
                <a:latin typeface="BIZ UDPゴシック" panose="020B0400000000000000" pitchFamily="50" charset="-128"/>
                <a:ea typeface="BIZ UDPゴシック" panose="020B0400000000000000" pitchFamily="50" charset="-128"/>
              </a:rPr>
              <a:t>訓練開始</a:t>
            </a:r>
          </a:p>
        </p:txBody>
      </p:sp>
      <p:sp>
        <p:nvSpPr>
          <p:cNvPr id="86" name="テキスト ボックス 85">
            <a:extLst>
              <a:ext uri="{FF2B5EF4-FFF2-40B4-BE49-F238E27FC236}">
                <a16:creationId xmlns:a16="http://schemas.microsoft.com/office/drawing/2014/main" id="{17C87B25-C7DE-AC67-4B07-F331D8080E9E}"/>
              </a:ext>
            </a:extLst>
          </p:cNvPr>
          <p:cNvSpPr txBox="1"/>
          <p:nvPr/>
        </p:nvSpPr>
        <p:spPr>
          <a:xfrm>
            <a:off x="3055779" y="3294369"/>
            <a:ext cx="891272" cy="253916"/>
          </a:xfrm>
          <a:prstGeom prst="rect">
            <a:avLst/>
          </a:prstGeom>
          <a:noFill/>
        </p:spPr>
        <p:txBody>
          <a:bodyPr wrap="square" rtlCol="0">
            <a:spAutoFit/>
          </a:bodyPr>
          <a:lstStyle/>
          <a:p>
            <a:r>
              <a:rPr kumimoji="1" lang="ja-JP" altLang="en-US" sz="1050">
                <a:latin typeface="BIZ UDPゴシック" panose="020B0400000000000000" pitchFamily="50" charset="-128"/>
                <a:ea typeface="BIZ UDPゴシック" panose="020B0400000000000000" pitchFamily="50" charset="-128"/>
              </a:rPr>
              <a:t>訓練修了</a:t>
            </a:r>
          </a:p>
        </p:txBody>
      </p:sp>
      <p:sp>
        <p:nvSpPr>
          <p:cNvPr id="87" name="テキスト ボックス 86">
            <a:extLst>
              <a:ext uri="{FF2B5EF4-FFF2-40B4-BE49-F238E27FC236}">
                <a16:creationId xmlns:a16="http://schemas.microsoft.com/office/drawing/2014/main" id="{F6632364-8DE8-56A9-80D8-45EAB7945F4B}"/>
              </a:ext>
            </a:extLst>
          </p:cNvPr>
          <p:cNvSpPr txBox="1"/>
          <p:nvPr/>
        </p:nvSpPr>
        <p:spPr>
          <a:xfrm>
            <a:off x="4729867" y="3292282"/>
            <a:ext cx="565545" cy="253916"/>
          </a:xfrm>
          <a:prstGeom prst="rect">
            <a:avLst/>
          </a:prstGeom>
          <a:noFill/>
        </p:spPr>
        <p:txBody>
          <a:bodyPr wrap="square" rtlCol="0">
            <a:spAutoFit/>
          </a:bodyPr>
          <a:lstStyle/>
          <a:p>
            <a:r>
              <a:rPr kumimoji="1" lang="ja-JP" altLang="en-US" sz="1050">
                <a:latin typeface="BIZ UDPゴシック" panose="020B0400000000000000" pitchFamily="50" charset="-128"/>
                <a:ea typeface="BIZ UDPゴシック" panose="020B0400000000000000" pitchFamily="50" charset="-128"/>
              </a:rPr>
              <a:t>就職</a:t>
            </a:r>
          </a:p>
        </p:txBody>
      </p:sp>
      <p:sp>
        <p:nvSpPr>
          <p:cNvPr id="88" name="テキスト ボックス 87">
            <a:extLst>
              <a:ext uri="{FF2B5EF4-FFF2-40B4-BE49-F238E27FC236}">
                <a16:creationId xmlns:a16="http://schemas.microsoft.com/office/drawing/2014/main" id="{803E96B9-874A-B20E-9998-7B8D6D6E1BE1}"/>
              </a:ext>
            </a:extLst>
          </p:cNvPr>
          <p:cNvSpPr txBox="1"/>
          <p:nvPr/>
        </p:nvSpPr>
        <p:spPr>
          <a:xfrm>
            <a:off x="3814139" y="3292418"/>
            <a:ext cx="891272" cy="253916"/>
          </a:xfrm>
          <a:prstGeom prst="rect">
            <a:avLst/>
          </a:prstGeom>
          <a:noFill/>
        </p:spPr>
        <p:txBody>
          <a:bodyPr wrap="square" rtlCol="0">
            <a:spAutoFit/>
          </a:bodyPr>
          <a:lstStyle/>
          <a:p>
            <a:r>
              <a:rPr kumimoji="1" lang="ja-JP" altLang="en-US" sz="1050">
                <a:latin typeface="BIZ UDPゴシック" panose="020B0400000000000000" pitchFamily="50" charset="-128"/>
                <a:ea typeface="BIZ UDPゴシック" panose="020B0400000000000000" pitchFamily="50" charset="-128"/>
              </a:rPr>
              <a:t>資格取得</a:t>
            </a:r>
          </a:p>
        </p:txBody>
      </p:sp>
      <p:sp>
        <p:nvSpPr>
          <p:cNvPr id="89" name="正方形/長方形 88">
            <a:extLst>
              <a:ext uri="{FF2B5EF4-FFF2-40B4-BE49-F238E27FC236}">
                <a16:creationId xmlns:a16="http://schemas.microsoft.com/office/drawing/2014/main" id="{F11BF143-854A-5C42-2B59-1ED62A42C6CC}"/>
              </a:ext>
            </a:extLst>
          </p:cNvPr>
          <p:cNvSpPr/>
          <p:nvPr/>
        </p:nvSpPr>
        <p:spPr>
          <a:xfrm>
            <a:off x="385500" y="1977111"/>
            <a:ext cx="2670279" cy="277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a:solidFill>
                  <a:schemeClr val="tx1"/>
                </a:solidFill>
                <a:latin typeface="BIZ UDPゴシック" panose="020B0400000000000000" pitchFamily="50" charset="-128"/>
                <a:ea typeface="BIZ UDPゴシック" panose="020B0400000000000000" pitchFamily="50" charset="-128"/>
              </a:rPr>
              <a:t>受講開始日時点で離職している場合</a:t>
            </a:r>
            <a:endParaRPr kumimoji="1" lang="ja-JP" altLang="en-US" sz="1800">
              <a:latin typeface="BIZ UDPゴシック" panose="020B0400000000000000" pitchFamily="50" charset="-128"/>
              <a:ea typeface="BIZ UDPゴシック" panose="020B0400000000000000" pitchFamily="50" charset="-128"/>
            </a:endParaRPr>
          </a:p>
        </p:txBody>
      </p:sp>
      <p:sp>
        <p:nvSpPr>
          <p:cNvPr id="90" name="正方形/長方形 89">
            <a:extLst>
              <a:ext uri="{FF2B5EF4-FFF2-40B4-BE49-F238E27FC236}">
                <a16:creationId xmlns:a16="http://schemas.microsoft.com/office/drawing/2014/main" id="{5BA0D6B2-34F6-B1D3-2257-D734B4F1E95D}"/>
              </a:ext>
            </a:extLst>
          </p:cNvPr>
          <p:cNvSpPr/>
          <p:nvPr/>
        </p:nvSpPr>
        <p:spPr>
          <a:xfrm>
            <a:off x="393049" y="3606705"/>
            <a:ext cx="2343305" cy="277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a:solidFill>
                  <a:schemeClr val="tx1"/>
                </a:solidFill>
                <a:latin typeface="BIZ UDPゴシック" panose="020B0400000000000000" pitchFamily="50" charset="-128"/>
                <a:ea typeface="BIZ UDPゴシック" panose="020B0400000000000000" pitchFamily="50" charset="-128"/>
              </a:rPr>
              <a:t>受講開始日時点で在職中の場合</a:t>
            </a:r>
            <a:endParaRPr kumimoji="1" lang="ja-JP" altLang="en-US" sz="1800">
              <a:latin typeface="BIZ UDPゴシック" panose="020B0400000000000000" pitchFamily="50" charset="-128"/>
              <a:ea typeface="BIZ UDPゴシック" panose="020B0400000000000000" pitchFamily="50" charset="-128"/>
            </a:endParaRPr>
          </a:p>
        </p:txBody>
      </p:sp>
      <p:cxnSp>
        <p:nvCxnSpPr>
          <p:cNvPr id="91" name="直線コネクタ 90">
            <a:extLst>
              <a:ext uri="{FF2B5EF4-FFF2-40B4-BE49-F238E27FC236}">
                <a16:creationId xmlns:a16="http://schemas.microsoft.com/office/drawing/2014/main" id="{6E65A75C-CF88-A802-68A4-25C91FA521DD}"/>
              </a:ext>
            </a:extLst>
          </p:cNvPr>
          <p:cNvCxnSpPr>
            <a:cxnSpLocks/>
          </p:cNvCxnSpPr>
          <p:nvPr/>
        </p:nvCxnSpPr>
        <p:spPr>
          <a:xfrm flipV="1">
            <a:off x="1087544" y="2401107"/>
            <a:ext cx="0" cy="11202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3" name="テキスト ボックス 92">
            <a:extLst>
              <a:ext uri="{FF2B5EF4-FFF2-40B4-BE49-F238E27FC236}">
                <a16:creationId xmlns:a16="http://schemas.microsoft.com/office/drawing/2014/main" id="{898FC282-1322-B6FD-3061-4B5C9A8804F7}"/>
              </a:ext>
            </a:extLst>
          </p:cNvPr>
          <p:cNvSpPr txBox="1"/>
          <p:nvPr/>
        </p:nvSpPr>
        <p:spPr>
          <a:xfrm>
            <a:off x="2570072" y="2299798"/>
            <a:ext cx="1911098" cy="261610"/>
          </a:xfrm>
          <a:prstGeom prst="rect">
            <a:avLst/>
          </a:prstGeom>
          <a:noFill/>
        </p:spPr>
        <p:txBody>
          <a:bodyPr wrap="square" rtlCol="0">
            <a:spAutoFit/>
          </a:bodyPr>
          <a:lstStyle/>
          <a:p>
            <a:r>
              <a:rPr kumimoji="1" lang="en-US" altLang="ja-JP" sz="1050" err="1">
                <a:latin typeface="BIZ UDPゴシック" panose="020B0400000000000000" pitchFamily="50" charset="-128"/>
                <a:ea typeface="BIZ UDPゴシック" panose="020B0400000000000000" pitchFamily="50" charset="-128"/>
              </a:rPr>
              <a:t>Ⅲ÷Ⅰ</a:t>
            </a:r>
            <a:r>
              <a:rPr kumimoji="1" lang="ja-JP" altLang="en-US" sz="1050">
                <a:latin typeface="BIZ UDPゴシック" panose="020B0400000000000000" pitchFamily="50" charset="-128"/>
                <a:ea typeface="BIZ UDPゴシック" panose="020B0400000000000000" pitchFamily="50" charset="-128"/>
              </a:rPr>
              <a:t>≧</a:t>
            </a:r>
            <a:r>
              <a:rPr kumimoji="1" lang="en-US" altLang="ja-JP" sz="1050">
                <a:latin typeface="BIZ UDPゴシック" panose="020B0400000000000000" pitchFamily="50" charset="-128"/>
                <a:ea typeface="BIZ UDPゴシック" panose="020B0400000000000000" pitchFamily="50" charset="-128"/>
              </a:rPr>
              <a:t>1.05</a:t>
            </a:r>
            <a:r>
              <a:rPr kumimoji="1" lang="ja-JP" altLang="en-US" sz="1050">
                <a:latin typeface="BIZ UDPゴシック" panose="020B0400000000000000" pitchFamily="50" charset="-128"/>
                <a:ea typeface="BIZ UDPゴシック" panose="020B0400000000000000" pitchFamily="50" charset="-128"/>
              </a:rPr>
              <a:t>であれば支給</a:t>
            </a:r>
          </a:p>
        </p:txBody>
      </p:sp>
      <p:cxnSp>
        <p:nvCxnSpPr>
          <p:cNvPr id="94" name="直線コネクタ 93">
            <a:extLst>
              <a:ext uri="{FF2B5EF4-FFF2-40B4-BE49-F238E27FC236}">
                <a16:creationId xmlns:a16="http://schemas.microsoft.com/office/drawing/2014/main" id="{1D520203-40DF-74C9-B189-D9E37CD06DC8}"/>
              </a:ext>
            </a:extLst>
          </p:cNvPr>
          <p:cNvCxnSpPr>
            <a:cxnSpLocks/>
          </p:cNvCxnSpPr>
          <p:nvPr/>
        </p:nvCxnSpPr>
        <p:spPr>
          <a:xfrm>
            <a:off x="4552868" y="2393733"/>
            <a:ext cx="13518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直線コネクタ 94">
            <a:extLst>
              <a:ext uri="{FF2B5EF4-FFF2-40B4-BE49-F238E27FC236}">
                <a16:creationId xmlns:a16="http://schemas.microsoft.com/office/drawing/2014/main" id="{B164166A-D985-E932-FDF1-16119281BE06}"/>
              </a:ext>
            </a:extLst>
          </p:cNvPr>
          <p:cNvCxnSpPr>
            <a:cxnSpLocks/>
          </p:cNvCxnSpPr>
          <p:nvPr/>
        </p:nvCxnSpPr>
        <p:spPr>
          <a:xfrm flipV="1">
            <a:off x="5904706" y="2397743"/>
            <a:ext cx="0" cy="10801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直線コネクタ 95">
            <a:extLst>
              <a:ext uri="{FF2B5EF4-FFF2-40B4-BE49-F238E27FC236}">
                <a16:creationId xmlns:a16="http://schemas.microsoft.com/office/drawing/2014/main" id="{36B038A8-93A7-074D-4554-B18A71282C37}"/>
              </a:ext>
            </a:extLst>
          </p:cNvPr>
          <p:cNvCxnSpPr>
            <a:cxnSpLocks/>
          </p:cNvCxnSpPr>
          <p:nvPr/>
        </p:nvCxnSpPr>
        <p:spPr>
          <a:xfrm>
            <a:off x="520707" y="4626826"/>
            <a:ext cx="5895782" cy="2362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7" name="二等辺三角形 96">
            <a:extLst>
              <a:ext uri="{FF2B5EF4-FFF2-40B4-BE49-F238E27FC236}">
                <a16:creationId xmlns:a16="http://schemas.microsoft.com/office/drawing/2014/main" id="{60AD5999-C1A1-D719-E0C6-7191AECC9021}"/>
              </a:ext>
            </a:extLst>
          </p:cNvPr>
          <p:cNvSpPr/>
          <p:nvPr/>
        </p:nvSpPr>
        <p:spPr>
          <a:xfrm>
            <a:off x="2213191" y="4650978"/>
            <a:ext cx="366586" cy="305616"/>
          </a:xfrm>
          <a:prstGeom prst="triangle">
            <a:avLst/>
          </a:prstGeom>
          <a:solidFill>
            <a:schemeClr val="accent5">
              <a:lumMod val="40000"/>
              <a:lumOff val="60000"/>
            </a:schemeClr>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latin typeface="BIZ UDPゴシック" panose="020B0400000000000000" pitchFamily="50" charset="-128"/>
              <a:ea typeface="BIZ UDPゴシック" panose="020B0400000000000000" pitchFamily="50" charset="-128"/>
            </a:endParaRPr>
          </a:p>
        </p:txBody>
      </p:sp>
      <p:sp>
        <p:nvSpPr>
          <p:cNvPr id="98" name="二等辺三角形 97">
            <a:extLst>
              <a:ext uri="{FF2B5EF4-FFF2-40B4-BE49-F238E27FC236}">
                <a16:creationId xmlns:a16="http://schemas.microsoft.com/office/drawing/2014/main" id="{EBB8161A-6134-7878-EEC9-9881427D9E0E}"/>
              </a:ext>
            </a:extLst>
          </p:cNvPr>
          <p:cNvSpPr/>
          <p:nvPr/>
        </p:nvSpPr>
        <p:spPr>
          <a:xfrm>
            <a:off x="3726552" y="4648070"/>
            <a:ext cx="366586" cy="305616"/>
          </a:xfrm>
          <a:prstGeom prst="triangle">
            <a:avLst/>
          </a:prstGeom>
          <a:solidFill>
            <a:schemeClr val="accent5">
              <a:lumMod val="40000"/>
              <a:lumOff val="60000"/>
            </a:schemeClr>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latin typeface="BIZ UDPゴシック" panose="020B0400000000000000" pitchFamily="50" charset="-128"/>
              <a:ea typeface="BIZ UDPゴシック" panose="020B0400000000000000" pitchFamily="50" charset="-128"/>
            </a:endParaRPr>
          </a:p>
        </p:txBody>
      </p:sp>
      <p:sp>
        <p:nvSpPr>
          <p:cNvPr id="99" name="二等辺三角形 98">
            <a:extLst>
              <a:ext uri="{FF2B5EF4-FFF2-40B4-BE49-F238E27FC236}">
                <a16:creationId xmlns:a16="http://schemas.microsoft.com/office/drawing/2014/main" id="{9D64B498-7937-802D-302E-E9F09527550F}"/>
              </a:ext>
            </a:extLst>
          </p:cNvPr>
          <p:cNvSpPr/>
          <p:nvPr/>
        </p:nvSpPr>
        <p:spPr>
          <a:xfrm>
            <a:off x="4788142" y="4644932"/>
            <a:ext cx="366586" cy="305616"/>
          </a:xfrm>
          <a:prstGeom prst="triangle">
            <a:avLst/>
          </a:prstGeom>
          <a:solidFill>
            <a:srgbClr val="FEF0F4"/>
          </a:solidFill>
          <a:ln w="19050">
            <a:solidFill>
              <a:srgbClr val="EF3B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latin typeface="BIZ UDPゴシック" panose="020B0400000000000000" pitchFamily="50" charset="-128"/>
              <a:ea typeface="BIZ UDPゴシック" panose="020B0400000000000000" pitchFamily="50" charset="-128"/>
            </a:endParaRPr>
          </a:p>
        </p:txBody>
      </p:sp>
      <p:sp>
        <p:nvSpPr>
          <p:cNvPr id="102" name="テキスト ボックス 101">
            <a:extLst>
              <a:ext uri="{FF2B5EF4-FFF2-40B4-BE49-F238E27FC236}">
                <a16:creationId xmlns:a16="http://schemas.microsoft.com/office/drawing/2014/main" id="{7E42AE6F-FC1C-7AE0-BECB-49271D25BF4B}"/>
              </a:ext>
            </a:extLst>
          </p:cNvPr>
          <p:cNvSpPr txBox="1"/>
          <p:nvPr/>
        </p:nvSpPr>
        <p:spPr>
          <a:xfrm>
            <a:off x="1450123" y="4157679"/>
            <a:ext cx="1104571" cy="253916"/>
          </a:xfrm>
          <a:prstGeom prst="rect">
            <a:avLst/>
          </a:prstGeom>
          <a:noFill/>
        </p:spPr>
        <p:txBody>
          <a:bodyPr wrap="square" rtlCol="0">
            <a:spAutoFit/>
          </a:bodyPr>
          <a:lstStyle/>
          <a:p>
            <a:r>
              <a:rPr kumimoji="1" lang="ja-JP" altLang="en-US" sz="1050">
                <a:latin typeface="BIZ UDPゴシック" panose="020B0400000000000000" pitchFamily="50" charset="-128"/>
                <a:ea typeface="BIZ UDPゴシック" panose="020B0400000000000000" pitchFamily="50" charset="-128"/>
              </a:rPr>
              <a:t>６か月（</a:t>
            </a:r>
            <a:r>
              <a:rPr kumimoji="1" lang="en-US" altLang="ja-JP" sz="1050">
                <a:latin typeface="BIZ UDPゴシック" panose="020B0400000000000000" pitchFamily="50" charset="-128"/>
                <a:ea typeface="BIZ UDPゴシック" panose="020B0400000000000000" pitchFamily="50" charset="-128"/>
              </a:rPr>
              <a:t>Ⅱ</a:t>
            </a:r>
            <a:r>
              <a:rPr kumimoji="1" lang="ja-JP" altLang="en-US" sz="1050">
                <a:latin typeface="BIZ UDPゴシック" panose="020B0400000000000000" pitchFamily="50" charset="-128"/>
                <a:ea typeface="BIZ UDPゴシック" panose="020B0400000000000000" pitchFamily="50" charset="-128"/>
              </a:rPr>
              <a:t>）</a:t>
            </a:r>
          </a:p>
        </p:txBody>
      </p:sp>
      <p:sp>
        <p:nvSpPr>
          <p:cNvPr id="103" name="テキスト ボックス 102">
            <a:extLst>
              <a:ext uri="{FF2B5EF4-FFF2-40B4-BE49-F238E27FC236}">
                <a16:creationId xmlns:a16="http://schemas.microsoft.com/office/drawing/2014/main" id="{2AA06835-F693-1599-EE85-C22C8305DDAD}"/>
              </a:ext>
            </a:extLst>
          </p:cNvPr>
          <p:cNvSpPr txBox="1"/>
          <p:nvPr/>
        </p:nvSpPr>
        <p:spPr>
          <a:xfrm>
            <a:off x="5208963" y="4162064"/>
            <a:ext cx="1759218" cy="253916"/>
          </a:xfrm>
          <a:prstGeom prst="rect">
            <a:avLst/>
          </a:prstGeom>
          <a:noFill/>
        </p:spPr>
        <p:txBody>
          <a:bodyPr wrap="square" rtlCol="0">
            <a:spAutoFit/>
          </a:bodyPr>
          <a:lstStyle/>
          <a:p>
            <a:r>
              <a:rPr kumimoji="1" lang="ja-JP" altLang="en-US" sz="1050">
                <a:latin typeface="BIZ UDPゴシック" panose="020B0400000000000000" pitchFamily="50" charset="-128"/>
                <a:ea typeface="BIZ UDPゴシック" panose="020B0400000000000000" pitchFamily="50" charset="-128"/>
              </a:rPr>
              <a:t>６か月（任意）（</a:t>
            </a:r>
            <a:r>
              <a:rPr kumimoji="1" lang="en-US" altLang="ja-JP" sz="1050">
                <a:latin typeface="BIZ UDPゴシック" panose="020B0400000000000000" pitchFamily="50" charset="-128"/>
                <a:ea typeface="BIZ UDPゴシック" panose="020B0400000000000000" pitchFamily="50" charset="-128"/>
              </a:rPr>
              <a:t>Ⅲ</a:t>
            </a:r>
            <a:r>
              <a:rPr kumimoji="1" lang="ja-JP" altLang="en-US" sz="1050">
                <a:latin typeface="BIZ UDPゴシック" panose="020B0400000000000000" pitchFamily="50" charset="-128"/>
                <a:ea typeface="BIZ UDPゴシック" panose="020B0400000000000000" pitchFamily="50" charset="-128"/>
              </a:rPr>
              <a:t>）</a:t>
            </a:r>
          </a:p>
        </p:txBody>
      </p:sp>
      <p:sp>
        <p:nvSpPr>
          <p:cNvPr id="104" name="テキスト ボックス 103">
            <a:extLst>
              <a:ext uri="{FF2B5EF4-FFF2-40B4-BE49-F238E27FC236}">
                <a16:creationId xmlns:a16="http://schemas.microsoft.com/office/drawing/2014/main" id="{3131A10B-9BFA-4A6B-D8B4-09C8A25F2523}"/>
              </a:ext>
            </a:extLst>
          </p:cNvPr>
          <p:cNvSpPr txBox="1"/>
          <p:nvPr/>
        </p:nvSpPr>
        <p:spPr>
          <a:xfrm>
            <a:off x="2050284" y="4943607"/>
            <a:ext cx="891272" cy="253916"/>
          </a:xfrm>
          <a:prstGeom prst="rect">
            <a:avLst/>
          </a:prstGeom>
          <a:noFill/>
        </p:spPr>
        <p:txBody>
          <a:bodyPr wrap="square" rtlCol="0">
            <a:spAutoFit/>
          </a:bodyPr>
          <a:lstStyle/>
          <a:p>
            <a:r>
              <a:rPr kumimoji="1" lang="ja-JP" altLang="en-US" sz="1050">
                <a:latin typeface="BIZ UDPゴシック" panose="020B0400000000000000" pitchFamily="50" charset="-128"/>
                <a:ea typeface="BIZ UDPゴシック" panose="020B0400000000000000" pitchFamily="50" charset="-128"/>
              </a:rPr>
              <a:t>訓練開始</a:t>
            </a:r>
          </a:p>
        </p:txBody>
      </p:sp>
      <p:sp>
        <p:nvSpPr>
          <p:cNvPr id="105" name="テキスト ボックス 104">
            <a:extLst>
              <a:ext uri="{FF2B5EF4-FFF2-40B4-BE49-F238E27FC236}">
                <a16:creationId xmlns:a16="http://schemas.microsoft.com/office/drawing/2014/main" id="{E7D55C8F-521B-2E61-AB39-A1C7AFCE323E}"/>
              </a:ext>
            </a:extLst>
          </p:cNvPr>
          <p:cNvSpPr txBox="1"/>
          <p:nvPr/>
        </p:nvSpPr>
        <p:spPr>
          <a:xfrm>
            <a:off x="3568642" y="4943606"/>
            <a:ext cx="891272" cy="253916"/>
          </a:xfrm>
          <a:prstGeom prst="rect">
            <a:avLst/>
          </a:prstGeom>
          <a:noFill/>
        </p:spPr>
        <p:txBody>
          <a:bodyPr wrap="square" rtlCol="0">
            <a:spAutoFit/>
          </a:bodyPr>
          <a:lstStyle/>
          <a:p>
            <a:r>
              <a:rPr kumimoji="1" lang="ja-JP" altLang="en-US" sz="1050">
                <a:latin typeface="BIZ UDPゴシック" panose="020B0400000000000000" pitchFamily="50" charset="-128"/>
                <a:ea typeface="BIZ UDPゴシック" panose="020B0400000000000000" pitchFamily="50" charset="-128"/>
              </a:rPr>
              <a:t>訓練修了</a:t>
            </a:r>
          </a:p>
        </p:txBody>
      </p:sp>
      <p:sp>
        <p:nvSpPr>
          <p:cNvPr id="106" name="テキスト ボックス 105">
            <a:extLst>
              <a:ext uri="{FF2B5EF4-FFF2-40B4-BE49-F238E27FC236}">
                <a16:creationId xmlns:a16="http://schemas.microsoft.com/office/drawing/2014/main" id="{BB1CFE21-EBFC-397B-EE50-59B4AA61AAE8}"/>
              </a:ext>
            </a:extLst>
          </p:cNvPr>
          <p:cNvSpPr txBox="1"/>
          <p:nvPr/>
        </p:nvSpPr>
        <p:spPr>
          <a:xfrm>
            <a:off x="4631459" y="4941655"/>
            <a:ext cx="891272" cy="253916"/>
          </a:xfrm>
          <a:prstGeom prst="rect">
            <a:avLst/>
          </a:prstGeom>
          <a:noFill/>
        </p:spPr>
        <p:txBody>
          <a:bodyPr wrap="square" rtlCol="0">
            <a:spAutoFit/>
          </a:bodyPr>
          <a:lstStyle/>
          <a:p>
            <a:r>
              <a:rPr kumimoji="1" lang="ja-JP" altLang="en-US" sz="1050">
                <a:latin typeface="BIZ UDPゴシック" panose="020B0400000000000000" pitchFamily="50" charset="-128"/>
                <a:ea typeface="BIZ UDPゴシック" panose="020B0400000000000000" pitchFamily="50" charset="-128"/>
              </a:rPr>
              <a:t>資格取得</a:t>
            </a:r>
          </a:p>
        </p:txBody>
      </p:sp>
      <p:cxnSp>
        <p:nvCxnSpPr>
          <p:cNvPr id="107" name="直線コネクタ 106">
            <a:extLst>
              <a:ext uri="{FF2B5EF4-FFF2-40B4-BE49-F238E27FC236}">
                <a16:creationId xmlns:a16="http://schemas.microsoft.com/office/drawing/2014/main" id="{B6532763-D329-9E40-B812-28541FCD7559}"/>
              </a:ext>
            </a:extLst>
          </p:cNvPr>
          <p:cNvCxnSpPr>
            <a:cxnSpLocks/>
          </p:cNvCxnSpPr>
          <p:nvPr/>
        </p:nvCxnSpPr>
        <p:spPr>
          <a:xfrm flipV="1">
            <a:off x="1839050" y="4039112"/>
            <a:ext cx="0" cy="11202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直線コネクタ 107">
            <a:extLst>
              <a:ext uri="{FF2B5EF4-FFF2-40B4-BE49-F238E27FC236}">
                <a16:creationId xmlns:a16="http://schemas.microsoft.com/office/drawing/2014/main" id="{BD196757-3630-387C-2BC5-92BD11E1D9FD}"/>
              </a:ext>
            </a:extLst>
          </p:cNvPr>
          <p:cNvCxnSpPr>
            <a:cxnSpLocks/>
          </p:cNvCxnSpPr>
          <p:nvPr/>
        </p:nvCxnSpPr>
        <p:spPr>
          <a:xfrm>
            <a:off x="1826381" y="4039112"/>
            <a:ext cx="900000" cy="2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直線コネクタ 108">
            <a:extLst>
              <a:ext uri="{FF2B5EF4-FFF2-40B4-BE49-F238E27FC236}">
                <a16:creationId xmlns:a16="http://schemas.microsoft.com/office/drawing/2014/main" id="{EB04050E-CE75-BA22-4A6E-A8FD4FBFF7BF}"/>
              </a:ext>
            </a:extLst>
          </p:cNvPr>
          <p:cNvCxnSpPr>
            <a:cxnSpLocks/>
          </p:cNvCxnSpPr>
          <p:nvPr/>
        </p:nvCxnSpPr>
        <p:spPr>
          <a:xfrm>
            <a:off x="4741594" y="4039112"/>
            <a:ext cx="102004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直線コネクタ 109">
            <a:extLst>
              <a:ext uri="{FF2B5EF4-FFF2-40B4-BE49-F238E27FC236}">
                <a16:creationId xmlns:a16="http://schemas.microsoft.com/office/drawing/2014/main" id="{46B634F1-F57F-A0DD-34C9-F99C9D1FA88B}"/>
              </a:ext>
            </a:extLst>
          </p:cNvPr>
          <p:cNvCxnSpPr>
            <a:cxnSpLocks/>
          </p:cNvCxnSpPr>
          <p:nvPr/>
        </p:nvCxnSpPr>
        <p:spPr>
          <a:xfrm flipV="1">
            <a:off x="5759939" y="4043122"/>
            <a:ext cx="0" cy="10801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1" name="テキスト ボックス 110">
            <a:extLst>
              <a:ext uri="{FF2B5EF4-FFF2-40B4-BE49-F238E27FC236}">
                <a16:creationId xmlns:a16="http://schemas.microsoft.com/office/drawing/2014/main" id="{90DC6B18-5600-D006-B061-915B5779B7E9}"/>
              </a:ext>
            </a:extLst>
          </p:cNvPr>
          <p:cNvSpPr txBox="1"/>
          <p:nvPr/>
        </p:nvSpPr>
        <p:spPr>
          <a:xfrm>
            <a:off x="2839237" y="3902604"/>
            <a:ext cx="2253133" cy="261610"/>
          </a:xfrm>
          <a:prstGeom prst="rect">
            <a:avLst/>
          </a:prstGeom>
          <a:noFill/>
        </p:spPr>
        <p:txBody>
          <a:bodyPr wrap="square" rtlCol="0">
            <a:spAutoFit/>
          </a:bodyPr>
          <a:lstStyle/>
          <a:p>
            <a:r>
              <a:rPr kumimoji="1" lang="en-US" altLang="ja-JP" sz="1050" err="1">
                <a:latin typeface="BIZ UDPゴシック" panose="020B0400000000000000" pitchFamily="50" charset="-128"/>
                <a:ea typeface="BIZ UDPゴシック" panose="020B0400000000000000" pitchFamily="50" charset="-128"/>
              </a:rPr>
              <a:t>Ⅲ÷Ⅱ</a:t>
            </a:r>
            <a:r>
              <a:rPr kumimoji="1" lang="ja-JP" altLang="en-US" sz="1050">
                <a:latin typeface="BIZ UDPゴシック" panose="020B0400000000000000" pitchFamily="50" charset="-128"/>
                <a:ea typeface="BIZ UDPゴシック" panose="020B0400000000000000" pitchFamily="50" charset="-128"/>
              </a:rPr>
              <a:t>≧</a:t>
            </a:r>
            <a:r>
              <a:rPr kumimoji="1" lang="en-US" altLang="ja-JP" sz="1050">
                <a:latin typeface="BIZ UDPゴシック" panose="020B0400000000000000" pitchFamily="50" charset="-128"/>
                <a:ea typeface="BIZ UDPゴシック" panose="020B0400000000000000" pitchFamily="50" charset="-128"/>
              </a:rPr>
              <a:t>1.05</a:t>
            </a:r>
            <a:r>
              <a:rPr kumimoji="1" lang="ja-JP" altLang="en-US" sz="1050">
                <a:latin typeface="BIZ UDPゴシック" panose="020B0400000000000000" pitchFamily="50" charset="-128"/>
                <a:ea typeface="BIZ UDPゴシック" panose="020B0400000000000000" pitchFamily="50" charset="-128"/>
              </a:rPr>
              <a:t>であれば支給</a:t>
            </a:r>
          </a:p>
        </p:txBody>
      </p:sp>
      <p:sp>
        <p:nvSpPr>
          <p:cNvPr id="112" name="テキスト ボックス 111">
            <a:extLst>
              <a:ext uri="{FF2B5EF4-FFF2-40B4-BE49-F238E27FC236}">
                <a16:creationId xmlns:a16="http://schemas.microsoft.com/office/drawing/2014/main" id="{819349E1-0DA5-1F18-74DC-64860627C4D2}"/>
              </a:ext>
            </a:extLst>
          </p:cNvPr>
          <p:cNvSpPr txBox="1"/>
          <p:nvPr/>
        </p:nvSpPr>
        <p:spPr>
          <a:xfrm>
            <a:off x="118437" y="5230391"/>
            <a:ext cx="6621123" cy="727247"/>
          </a:xfrm>
          <a:prstGeom prst="rect">
            <a:avLst/>
          </a:prstGeom>
          <a:solidFill>
            <a:schemeClr val="accent4">
              <a:lumMod val="20000"/>
              <a:lumOff val="80000"/>
            </a:schemeClr>
          </a:solidFill>
          <a:ln>
            <a:solidFill>
              <a:schemeClr val="tx1"/>
            </a:solidFill>
            <a:prstDash val="sysDot"/>
          </a:ln>
        </p:spPr>
        <p:txBody>
          <a:bodyPr wrap="square" lIns="80133" tIns="40067" rIns="80133" bIns="40067" rtlCol="0">
            <a:spAutoFit/>
          </a:bodyPr>
          <a:lstStyle/>
          <a:p>
            <a:pPr marL="90488" indent="-90488"/>
            <a:r>
              <a:rPr lang="ja-JP" altLang="en-US" sz="1050">
                <a:latin typeface="BIZ UDPゴシック" panose="020B0400000000000000" pitchFamily="50" charset="-128"/>
                <a:ea typeface="BIZ UDPゴシック" panose="020B0400000000000000" pitchFamily="50" charset="-128"/>
                <a:cs typeface="メイリオ" panose="020B0604030504040204" pitchFamily="50" charset="-128"/>
              </a:rPr>
              <a:t>●　受講開始日時点で離職している場合であって、適用対象期間（３ページ参照）の延長期間が２年を超える方については、③は支給されません。</a:t>
            </a:r>
            <a:endParaRPr lang="en-US" altLang="ja-JP" sz="1050">
              <a:latin typeface="BIZ UDPゴシック" panose="020B0400000000000000" pitchFamily="50" charset="-128"/>
              <a:ea typeface="BIZ UDPゴシック" panose="020B0400000000000000" pitchFamily="50" charset="-128"/>
              <a:cs typeface="メイリオ" panose="020B0604030504040204" pitchFamily="50" charset="-128"/>
            </a:endParaRPr>
          </a:p>
          <a:p>
            <a:pPr marL="90488" indent="-90488"/>
            <a:r>
              <a:rPr lang="ja-JP" altLang="en-US" sz="1050">
                <a:latin typeface="BIZ UDPゴシック" panose="020B0400000000000000" pitchFamily="50" charset="-128"/>
                <a:ea typeface="BIZ UDPゴシック" panose="020B0400000000000000" pitchFamily="50" charset="-128"/>
                <a:cs typeface="メイリオ" panose="020B0604030504040204" pitchFamily="50" charset="-128"/>
              </a:rPr>
              <a:t>●　受講開始日時点で離職している場合、訓練修了日の翌日から原則１年以内に就職することが必要です。</a:t>
            </a:r>
            <a:endParaRPr lang="en-US" altLang="ja-JP" sz="1050">
              <a:latin typeface="BIZ UDPゴシック" panose="020B0400000000000000" pitchFamily="50" charset="-128"/>
              <a:ea typeface="BIZ UDPゴシック" panose="020B0400000000000000" pitchFamily="50" charset="-128"/>
              <a:cs typeface="メイリオ" panose="020B0604030504040204" pitchFamily="50" charset="-128"/>
            </a:endParaRPr>
          </a:p>
          <a:p>
            <a:pPr marL="361950" indent="-361950"/>
            <a:r>
              <a:rPr lang="ja-JP" altLang="en-US" sz="1050">
                <a:latin typeface="BIZ UDPゴシック" panose="020B0400000000000000" pitchFamily="50" charset="-128"/>
                <a:ea typeface="BIZ UDPゴシック" panose="020B0400000000000000" pitchFamily="50" charset="-128"/>
                <a:cs typeface="メイリオ" panose="020B0604030504040204" pitchFamily="50" charset="-128"/>
              </a:rPr>
              <a:t>●　資格取得は、訓練修了日の翌日から原則１年以内であることが必要です。</a:t>
            </a:r>
            <a:endParaRPr lang="en-US" altLang="ja-JP" sz="1050">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113" name="円弧 112">
            <a:extLst>
              <a:ext uri="{FF2B5EF4-FFF2-40B4-BE49-F238E27FC236}">
                <a16:creationId xmlns:a16="http://schemas.microsoft.com/office/drawing/2014/main" id="{68E3C8CA-5B54-3337-ED20-828DCCED9454}"/>
              </a:ext>
            </a:extLst>
          </p:cNvPr>
          <p:cNvSpPr/>
          <p:nvPr/>
        </p:nvSpPr>
        <p:spPr>
          <a:xfrm rot="10800000">
            <a:off x="4944669" y="2732899"/>
            <a:ext cx="1222537" cy="456030"/>
          </a:xfrm>
          <a:prstGeom prst="arc">
            <a:avLst>
              <a:gd name="adj1" fmla="val 19606656"/>
              <a:gd name="adj2" fmla="val 0"/>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050">
              <a:latin typeface="BIZ UDPゴシック" panose="020B0400000000000000" pitchFamily="50" charset="-128"/>
              <a:ea typeface="BIZ UDPゴシック" panose="020B0400000000000000" pitchFamily="50" charset="-128"/>
            </a:endParaRPr>
          </a:p>
        </p:txBody>
      </p:sp>
      <p:sp>
        <p:nvSpPr>
          <p:cNvPr id="114" name="テキスト ボックス 113">
            <a:extLst>
              <a:ext uri="{FF2B5EF4-FFF2-40B4-BE49-F238E27FC236}">
                <a16:creationId xmlns:a16="http://schemas.microsoft.com/office/drawing/2014/main" id="{746828B7-C200-3DD4-5A77-AB99FE08EE8C}"/>
              </a:ext>
            </a:extLst>
          </p:cNvPr>
          <p:cNvSpPr txBox="1"/>
          <p:nvPr/>
        </p:nvSpPr>
        <p:spPr>
          <a:xfrm>
            <a:off x="5348021" y="3097698"/>
            <a:ext cx="765634" cy="261610"/>
          </a:xfrm>
          <a:prstGeom prst="rect">
            <a:avLst/>
          </a:prstGeom>
          <a:noFill/>
        </p:spPr>
        <p:txBody>
          <a:bodyPr wrap="square" rtlCol="0">
            <a:spAutoFit/>
          </a:bodyPr>
          <a:lstStyle/>
          <a:p>
            <a:r>
              <a:rPr kumimoji="1" lang="ja-JP" altLang="en-US" sz="1050">
                <a:latin typeface="BIZ UDPゴシック" panose="020B0400000000000000" pitchFamily="50" charset="-128"/>
                <a:ea typeface="BIZ UDPゴシック" panose="020B0400000000000000" pitchFamily="50" charset="-128"/>
              </a:rPr>
              <a:t>１年間</a:t>
            </a:r>
          </a:p>
        </p:txBody>
      </p:sp>
      <p:sp>
        <p:nvSpPr>
          <p:cNvPr id="115" name="円弧 114">
            <a:extLst>
              <a:ext uri="{FF2B5EF4-FFF2-40B4-BE49-F238E27FC236}">
                <a16:creationId xmlns:a16="http://schemas.microsoft.com/office/drawing/2014/main" id="{727B5D76-95CF-9D82-5AB8-D31B16E8AA99}"/>
              </a:ext>
            </a:extLst>
          </p:cNvPr>
          <p:cNvSpPr/>
          <p:nvPr/>
        </p:nvSpPr>
        <p:spPr>
          <a:xfrm rot="5400000">
            <a:off x="5427307" y="2270665"/>
            <a:ext cx="513959" cy="1351838"/>
          </a:xfrm>
          <a:prstGeom prst="arc">
            <a:avLst>
              <a:gd name="adj1" fmla="val 16199997"/>
              <a:gd name="adj2" fmla="val 1828985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050">
              <a:latin typeface="BIZ UDPゴシック" panose="020B0400000000000000" pitchFamily="50" charset="-128"/>
              <a:ea typeface="BIZ UDPゴシック" panose="020B0400000000000000" pitchFamily="50" charset="-128"/>
            </a:endParaRPr>
          </a:p>
        </p:txBody>
      </p:sp>
      <p:sp>
        <p:nvSpPr>
          <p:cNvPr id="116" name="円弧 115">
            <a:extLst>
              <a:ext uri="{FF2B5EF4-FFF2-40B4-BE49-F238E27FC236}">
                <a16:creationId xmlns:a16="http://schemas.microsoft.com/office/drawing/2014/main" id="{82127DD6-C2EF-172B-137A-28F1D941F646}"/>
              </a:ext>
            </a:extLst>
          </p:cNvPr>
          <p:cNvSpPr/>
          <p:nvPr/>
        </p:nvSpPr>
        <p:spPr>
          <a:xfrm rot="10800000">
            <a:off x="4959506" y="4412709"/>
            <a:ext cx="1243688" cy="426795"/>
          </a:xfrm>
          <a:prstGeom prst="arc">
            <a:avLst>
              <a:gd name="adj1" fmla="val 19378725"/>
              <a:gd name="adj2" fmla="val 21537830"/>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050">
              <a:latin typeface="BIZ UDPゴシック" panose="020B0400000000000000" pitchFamily="50" charset="-128"/>
              <a:ea typeface="BIZ UDPゴシック" panose="020B0400000000000000" pitchFamily="50" charset="-128"/>
            </a:endParaRPr>
          </a:p>
        </p:txBody>
      </p:sp>
      <p:sp>
        <p:nvSpPr>
          <p:cNvPr id="118" name="テキスト ボックス 117">
            <a:extLst>
              <a:ext uri="{FF2B5EF4-FFF2-40B4-BE49-F238E27FC236}">
                <a16:creationId xmlns:a16="http://schemas.microsoft.com/office/drawing/2014/main" id="{0F673B3B-7113-722D-CF74-68C2EA704708}"/>
              </a:ext>
            </a:extLst>
          </p:cNvPr>
          <p:cNvSpPr txBox="1"/>
          <p:nvPr/>
        </p:nvSpPr>
        <p:spPr>
          <a:xfrm>
            <a:off x="5392341" y="4757819"/>
            <a:ext cx="765634" cy="253916"/>
          </a:xfrm>
          <a:prstGeom prst="rect">
            <a:avLst/>
          </a:prstGeom>
          <a:noFill/>
        </p:spPr>
        <p:txBody>
          <a:bodyPr wrap="square" rtlCol="0">
            <a:spAutoFit/>
          </a:bodyPr>
          <a:lstStyle/>
          <a:p>
            <a:r>
              <a:rPr kumimoji="1" lang="ja-JP" altLang="en-US" sz="1050">
                <a:latin typeface="BIZ UDPゴシック" panose="020B0400000000000000" pitchFamily="50" charset="-128"/>
                <a:ea typeface="BIZ UDPゴシック" panose="020B0400000000000000" pitchFamily="50" charset="-128"/>
              </a:rPr>
              <a:t>１年間</a:t>
            </a:r>
          </a:p>
        </p:txBody>
      </p:sp>
      <p:sp>
        <p:nvSpPr>
          <p:cNvPr id="130" name="円弧 129">
            <a:extLst>
              <a:ext uri="{FF2B5EF4-FFF2-40B4-BE49-F238E27FC236}">
                <a16:creationId xmlns:a16="http://schemas.microsoft.com/office/drawing/2014/main" id="{8F430297-58F1-CADE-4721-5B9F41B5914B}"/>
              </a:ext>
            </a:extLst>
          </p:cNvPr>
          <p:cNvSpPr/>
          <p:nvPr/>
        </p:nvSpPr>
        <p:spPr>
          <a:xfrm rot="5400000">
            <a:off x="5486439" y="3940358"/>
            <a:ext cx="469233" cy="1351838"/>
          </a:xfrm>
          <a:prstGeom prst="arc">
            <a:avLst>
              <a:gd name="adj1" fmla="val 16199997"/>
              <a:gd name="adj2" fmla="val 1828985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050">
              <a:latin typeface="BIZ UDPゴシック" panose="020B0400000000000000" pitchFamily="50" charset="-128"/>
              <a:ea typeface="BIZ UDPゴシック" panose="020B0400000000000000" pitchFamily="50" charset="-128"/>
            </a:endParaRPr>
          </a:p>
        </p:txBody>
      </p:sp>
      <p:cxnSp>
        <p:nvCxnSpPr>
          <p:cNvPr id="136" name="直線コネクタ 135">
            <a:extLst>
              <a:ext uri="{FF2B5EF4-FFF2-40B4-BE49-F238E27FC236}">
                <a16:creationId xmlns:a16="http://schemas.microsoft.com/office/drawing/2014/main" id="{D3C9F173-30AC-9E61-3F51-351AD1B3E73A}"/>
              </a:ext>
            </a:extLst>
          </p:cNvPr>
          <p:cNvCxnSpPr>
            <a:cxnSpLocks/>
          </p:cNvCxnSpPr>
          <p:nvPr/>
        </p:nvCxnSpPr>
        <p:spPr>
          <a:xfrm>
            <a:off x="1077808" y="2403369"/>
            <a:ext cx="13518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37" name="表 136">
            <a:extLst>
              <a:ext uri="{FF2B5EF4-FFF2-40B4-BE49-F238E27FC236}">
                <a16:creationId xmlns:a16="http://schemas.microsoft.com/office/drawing/2014/main" id="{E8D4A111-052A-72B5-ACFB-399B557F073B}"/>
              </a:ext>
            </a:extLst>
          </p:cNvPr>
          <p:cNvGraphicFramePr>
            <a:graphicFrameLocks noGrp="1"/>
          </p:cNvGraphicFramePr>
          <p:nvPr>
            <p:extLst>
              <p:ext uri="{D42A27DB-BD31-4B8C-83A1-F6EECF244321}">
                <p14:modId xmlns:p14="http://schemas.microsoft.com/office/powerpoint/2010/main" val="170391021"/>
              </p:ext>
            </p:extLst>
          </p:nvPr>
        </p:nvGraphicFramePr>
        <p:xfrm>
          <a:off x="376448" y="6808714"/>
          <a:ext cx="2863962" cy="2766347"/>
        </p:xfrm>
        <a:graphic>
          <a:graphicData uri="http://schemas.openxmlformats.org/drawingml/2006/table">
            <a:tbl>
              <a:tblPr firstRow="1" bandRow="1"/>
              <a:tblGrid>
                <a:gridCol w="919746">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tblGrid>
              <a:tr h="258965">
                <a:tc>
                  <a:txBody>
                    <a:bodyPr/>
                    <a:lstStyle>
                      <a:lvl1pPr marL="0" algn="l" defTabSz="685800" rtl="0" eaLnBrk="1" latinLnBrk="0" hangingPunct="1">
                        <a:defRPr kumimoji="1" sz="1350" b="1" kern="1200">
                          <a:solidFill>
                            <a:schemeClr val="lt1"/>
                          </a:solidFill>
                          <a:latin typeface="Calibri"/>
                        </a:defRPr>
                      </a:lvl1pPr>
                      <a:lvl2pPr marL="342900" algn="l" defTabSz="685800" rtl="0" eaLnBrk="1" latinLnBrk="0" hangingPunct="1">
                        <a:defRPr kumimoji="1" sz="1350" b="1" kern="1200">
                          <a:solidFill>
                            <a:schemeClr val="lt1"/>
                          </a:solidFill>
                          <a:latin typeface="Calibri"/>
                        </a:defRPr>
                      </a:lvl2pPr>
                      <a:lvl3pPr marL="685800" algn="l" defTabSz="685800" rtl="0" eaLnBrk="1" latinLnBrk="0" hangingPunct="1">
                        <a:defRPr kumimoji="1" sz="1350" b="1" kern="1200">
                          <a:solidFill>
                            <a:schemeClr val="lt1"/>
                          </a:solidFill>
                          <a:latin typeface="Calibri"/>
                        </a:defRPr>
                      </a:lvl3pPr>
                      <a:lvl4pPr marL="1028700" algn="l" defTabSz="685800" rtl="0" eaLnBrk="1" latinLnBrk="0" hangingPunct="1">
                        <a:defRPr kumimoji="1" sz="1350" b="1" kern="1200">
                          <a:solidFill>
                            <a:schemeClr val="lt1"/>
                          </a:solidFill>
                          <a:latin typeface="Calibri"/>
                        </a:defRPr>
                      </a:lvl4pPr>
                      <a:lvl5pPr marL="1371600" algn="l" defTabSz="685800" rtl="0" eaLnBrk="1" latinLnBrk="0" hangingPunct="1">
                        <a:defRPr kumimoji="1" sz="1350" b="1" kern="1200">
                          <a:solidFill>
                            <a:schemeClr val="lt1"/>
                          </a:solidFill>
                          <a:latin typeface="Calibri"/>
                        </a:defRPr>
                      </a:lvl5pPr>
                      <a:lvl6pPr marL="1714500" algn="l" defTabSz="685800" rtl="0" eaLnBrk="1" latinLnBrk="0" hangingPunct="1">
                        <a:defRPr kumimoji="1" sz="1350" b="1" kern="1200">
                          <a:solidFill>
                            <a:schemeClr val="lt1"/>
                          </a:solidFill>
                          <a:latin typeface="Calibri"/>
                        </a:defRPr>
                      </a:lvl6pPr>
                      <a:lvl7pPr marL="2057400" algn="l" defTabSz="685800" rtl="0" eaLnBrk="1" latinLnBrk="0" hangingPunct="1">
                        <a:defRPr kumimoji="1" sz="1350" b="1" kern="1200">
                          <a:solidFill>
                            <a:schemeClr val="lt1"/>
                          </a:solidFill>
                          <a:latin typeface="Calibri"/>
                        </a:defRPr>
                      </a:lvl7pPr>
                      <a:lvl8pPr marL="2400300" algn="l" defTabSz="685800" rtl="0" eaLnBrk="1" latinLnBrk="0" hangingPunct="1">
                        <a:defRPr kumimoji="1" sz="1350" b="1" kern="1200">
                          <a:solidFill>
                            <a:schemeClr val="lt1"/>
                          </a:solidFill>
                          <a:latin typeface="Calibri"/>
                        </a:defRPr>
                      </a:lvl8pPr>
                      <a:lvl9pPr marL="2743200" algn="l" defTabSz="685800" rtl="0" eaLnBrk="1" latinLnBrk="0" hangingPunct="1">
                        <a:defRPr kumimoji="1" sz="1350" b="1" kern="1200">
                          <a:solidFill>
                            <a:schemeClr val="lt1"/>
                          </a:solidFill>
                          <a:latin typeface="Calibri"/>
                        </a:defRPr>
                      </a:lvl9pPr>
                    </a:lstStyle>
                    <a:p>
                      <a:endParaRPr kumimoji="1" lang="ja-JP" altLang="en-US" sz="1100">
                        <a:latin typeface="メイリオ" panose="020B0604030504040204" pitchFamily="50" charset="-128"/>
                        <a:ea typeface="メイリオ" panose="020B0604030504040204" pitchFamily="50" charset="-128"/>
                        <a:cs typeface="メイリオ" panose="020B0604030504040204" pitchFamily="50" charset="-128"/>
                      </a:endParaRPr>
                    </a:p>
                  </a:txBody>
                  <a:tcPr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F3B72"/>
                    </a:solidFill>
                  </a:tcPr>
                </a:tc>
                <a:tc>
                  <a:txBody>
                    <a:bodyPr/>
                    <a:lstStyle>
                      <a:lvl1pPr marL="0" algn="l" defTabSz="685800" rtl="0" eaLnBrk="1" latinLnBrk="0" hangingPunct="1">
                        <a:defRPr kumimoji="1" sz="1350" b="1" kern="1200">
                          <a:solidFill>
                            <a:schemeClr val="lt1"/>
                          </a:solidFill>
                          <a:latin typeface="Calibri"/>
                        </a:defRPr>
                      </a:lvl1pPr>
                      <a:lvl2pPr marL="342900" algn="l" defTabSz="685800" rtl="0" eaLnBrk="1" latinLnBrk="0" hangingPunct="1">
                        <a:defRPr kumimoji="1" sz="1350" b="1" kern="1200">
                          <a:solidFill>
                            <a:schemeClr val="lt1"/>
                          </a:solidFill>
                          <a:latin typeface="Calibri"/>
                        </a:defRPr>
                      </a:lvl2pPr>
                      <a:lvl3pPr marL="685800" algn="l" defTabSz="685800" rtl="0" eaLnBrk="1" latinLnBrk="0" hangingPunct="1">
                        <a:defRPr kumimoji="1" sz="1350" b="1" kern="1200">
                          <a:solidFill>
                            <a:schemeClr val="lt1"/>
                          </a:solidFill>
                          <a:latin typeface="Calibri"/>
                        </a:defRPr>
                      </a:lvl3pPr>
                      <a:lvl4pPr marL="1028700" algn="l" defTabSz="685800" rtl="0" eaLnBrk="1" latinLnBrk="0" hangingPunct="1">
                        <a:defRPr kumimoji="1" sz="1350" b="1" kern="1200">
                          <a:solidFill>
                            <a:schemeClr val="lt1"/>
                          </a:solidFill>
                          <a:latin typeface="Calibri"/>
                        </a:defRPr>
                      </a:lvl4pPr>
                      <a:lvl5pPr marL="1371600" algn="l" defTabSz="685800" rtl="0" eaLnBrk="1" latinLnBrk="0" hangingPunct="1">
                        <a:defRPr kumimoji="1" sz="1350" b="1" kern="1200">
                          <a:solidFill>
                            <a:schemeClr val="lt1"/>
                          </a:solidFill>
                          <a:latin typeface="Calibri"/>
                        </a:defRPr>
                      </a:lvl5pPr>
                      <a:lvl6pPr marL="1714500" algn="l" defTabSz="685800" rtl="0" eaLnBrk="1" latinLnBrk="0" hangingPunct="1">
                        <a:defRPr kumimoji="1" sz="1350" b="1" kern="1200">
                          <a:solidFill>
                            <a:schemeClr val="lt1"/>
                          </a:solidFill>
                          <a:latin typeface="Calibri"/>
                        </a:defRPr>
                      </a:lvl6pPr>
                      <a:lvl7pPr marL="2057400" algn="l" defTabSz="685800" rtl="0" eaLnBrk="1" latinLnBrk="0" hangingPunct="1">
                        <a:defRPr kumimoji="1" sz="1350" b="1" kern="1200">
                          <a:solidFill>
                            <a:schemeClr val="lt1"/>
                          </a:solidFill>
                          <a:latin typeface="Calibri"/>
                        </a:defRPr>
                      </a:lvl7pPr>
                      <a:lvl8pPr marL="2400300" algn="l" defTabSz="685800" rtl="0" eaLnBrk="1" latinLnBrk="0" hangingPunct="1">
                        <a:defRPr kumimoji="1" sz="1350" b="1" kern="1200">
                          <a:solidFill>
                            <a:schemeClr val="lt1"/>
                          </a:solidFill>
                          <a:latin typeface="Calibri"/>
                        </a:defRPr>
                      </a:lvl8pPr>
                      <a:lvl9pPr marL="2743200" algn="l" defTabSz="685800" rtl="0" eaLnBrk="1" latinLnBrk="0" hangingPunct="1">
                        <a:defRPr kumimoji="1" sz="1350" b="1" kern="1200">
                          <a:solidFill>
                            <a:schemeClr val="lt1"/>
                          </a:solidFill>
                          <a:latin typeface="Calibri"/>
                        </a:defRPr>
                      </a:lvl9pPr>
                    </a:lstStyle>
                    <a:p>
                      <a:pPr algn="ctr"/>
                      <a:r>
                        <a:rPr kumimoji="1" lang="ja-JP" altLang="en-US" sz="1100">
                          <a:latin typeface="メイリオ" panose="020B0604030504040204" pitchFamily="50" charset="-128"/>
                          <a:ea typeface="メイリオ" panose="020B0604030504040204" pitchFamily="50" charset="-128"/>
                          <a:cs typeface="メイリオ" panose="020B0604030504040204" pitchFamily="50" charset="-128"/>
                        </a:rPr>
                        <a:t>教育訓練経費</a:t>
                      </a:r>
                    </a:p>
                  </a:txBody>
                  <a:tcPr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F3B72"/>
                    </a:solidFill>
                  </a:tcPr>
                </a:tc>
                <a:tc>
                  <a:txBody>
                    <a:bodyPr/>
                    <a:lstStyle>
                      <a:lvl1pPr marL="0" algn="l" defTabSz="685800" rtl="0" eaLnBrk="1" latinLnBrk="0" hangingPunct="1">
                        <a:defRPr kumimoji="1" sz="1350" b="1" kern="1200">
                          <a:solidFill>
                            <a:schemeClr val="lt1"/>
                          </a:solidFill>
                          <a:latin typeface="Calibri"/>
                        </a:defRPr>
                      </a:lvl1pPr>
                      <a:lvl2pPr marL="342900" algn="l" defTabSz="685800" rtl="0" eaLnBrk="1" latinLnBrk="0" hangingPunct="1">
                        <a:defRPr kumimoji="1" sz="1350" b="1" kern="1200">
                          <a:solidFill>
                            <a:schemeClr val="lt1"/>
                          </a:solidFill>
                          <a:latin typeface="Calibri"/>
                        </a:defRPr>
                      </a:lvl2pPr>
                      <a:lvl3pPr marL="685800" algn="l" defTabSz="685800" rtl="0" eaLnBrk="1" latinLnBrk="0" hangingPunct="1">
                        <a:defRPr kumimoji="1" sz="1350" b="1" kern="1200">
                          <a:solidFill>
                            <a:schemeClr val="lt1"/>
                          </a:solidFill>
                          <a:latin typeface="Calibri"/>
                        </a:defRPr>
                      </a:lvl3pPr>
                      <a:lvl4pPr marL="1028700" algn="l" defTabSz="685800" rtl="0" eaLnBrk="1" latinLnBrk="0" hangingPunct="1">
                        <a:defRPr kumimoji="1" sz="1350" b="1" kern="1200">
                          <a:solidFill>
                            <a:schemeClr val="lt1"/>
                          </a:solidFill>
                          <a:latin typeface="Calibri"/>
                        </a:defRPr>
                      </a:lvl4pPr>
                      <a:lvl5pPr marL="1371600" algn="l" defTabSz="685800" rtl="0" eaLnBrk="1" latinLnBrk="0" hangingPunct="1">
                        <a:defRPr kumimoji="1" sz="1350" b="1" kern="1200">
                          <a:solidFill>
                            <a:schemeClr val="lt1"/>
                          </a:solidFill>
                          <a:latin typeface="Calibri"/>
                        </a:defRPr>
                      </a:lvl5pPr>
                      <a:lvl6pPr marL="1714500" algn="l" defTabSz="685800" rtl="0" eaLnBrk="1" latinLnBrk="0" hangingPunct="1">
                        <a:defRPr kumimoji="1" sz="1350" b="1" kern="1200">
                          <a:solidFill>
                            <a:schemeClr val="lt1"/>
                          </a:solidFill>
                          <a:latin typeface="Calibri"/>
                        </a:defRPr>
                      </a:lvl6pPr>
                      <a:lvl7pPr marL="2057400" algn="l" defTabSz="685800" rtl="0" eaLnBrk="1" latinLnBrk="0" hangingPunct="1">
                        <a:defRPr kumimoji="1" sz="1350" b="1" kern="1200">
                          <a:solidFill>
                            <a:schemeClr val="lt1"/>
                          </a:solidFill>
                          <a:latin typeface="Calibri"/>
                        </a:defRPr>
                      </a:lvl7pPr>
                      <a:lvl8pPr marL="2400300" algn="l" defTabSz="685800" rtl="0" eaLnBrk="1" latinLnBrk="0" hangingPunct="1">
                        <a:defRPr kumimoji="1" sz="1350" b="1" kern="1200">
                          <a:solidFill>
                            <a:schemeClr val="lt1"/>
                          </a:solidFill>
                          <a:latin typeface="Calibri"/>
                        </a:defRPr>
                      </a:lvl8pPr>
                      <a:lvl9pPr marL="2743200" algn="l" defTabSz="685800" rtl="0" eaLnBrk="1" latinLnBrk="0" hangingPunct="1">
                        <a:defRPr kumimoji="1" sz="1350" b="1" kern="1200">
                          <a:solidFill>
                            <a:schemeClr val="lt1"/>
                          </a:solidFill>
                          <a:latin typeface="Calibri"/>
                        </a:defRPr>
                      </a:lvl9pPr>
                    </a:lstStyle>
                    <a:p>
                      <a:pPr algn="ctr"/>
                      <a:r>
                        <a:rPr kumimoji="1" lang="ja-JP" altLang="en-US" sz="1100">
                          <a:latin typeface="メイリオ" panose="020B0604030504040204" pitchFamily="50" charset="-128"/>
                          <a:ea typeface="メイリオ" panose="020B0604030504040204" pitchFamily="50" charset="-128"/>
                          <a:cs typeface="メイリオ" panose="020B0604030504040204" pitchFamily="50" charset="-128"/>
                        </a:rPr>
                        <a:t>支給額</a:t>
                      </a:r>
                    </a:p>
                  </a:txBody>
                  <a:tcPr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F3B72"/>
                    </a:solidFill>
                  </a:tcPr>
                </a:tc>
                <a:extLst>
                  <a:ext uri="{0D108BD9-81ED-4DB2-BD59-A6C34878D82A}">
                    <a16:rowId xmlns:a16="http://schemas.microsoft.com/office/drawing/2014/main" val="10000"/>
                  </a:ext>
                </a:extLst>
              </a:tr>
              <a:tr h="348114">
                <a:tc>
                  <a:txBody>
                    <a:bodyPr/>
                    <a:lstStyle>
                      <a:lvl1pPr marL="0" algn="l" defTabSz="685800" rtl="0" eaLnBrk="1" latinLnBrk="0" hangingPunct="1">
                        <a:defRPr kumimoji="1" sz="1350" kern="1200">
                          <a:solidFill>
                            <a:schemeClr val="dk1"/>
                          </a:solidFill>
                          <a:latin typeface="Calibri"/>
                        </a:defRPr>
                      </a:lvl1pPr>
                      <a:lvl2pPr marL="342900" algn="l" defTabSz="685800" rtl="0" eaLnBrk="1" latinLnBrk="0" hangingPunct="1">
                        <a:defRPr kumimoji="1" sz="1350" kern="1200">
                          <a:solidFill>
                            <a:schemeClr val="dk1"/>
                          </a:solidFill>
                          <a:latin typeface="Calibri"/>
                        </a:defRPr>
                      </a:lvl2pPr>
                      <a:lvl3pPr marL="685800" algn="l" defTabSz="685800" rtl="0" eaLnBrk="1" latinLnBrk="0" hangingPunct="1">
                        <a:defRPr kumimoji="1" sz="1350" kern="1200">
                          <a:solidFill>
                            <a:schemeClr val="dk1"/>
                          </a:solidFill>
                          <a:latin typeface="Calibri"/>
                        </a:defRPr>
                      </a:lvl3pPr>
                      <a:lvl4pPr marL="1028700" algn="l" defTabSz="685800" rtl="0" eaLnBrk="1" latinLnBrk="0" hangingPunct="1">
                        <a:defRPr kumimoji="1" sz="1350" kern="1200">
                          <a:solidFill>
                            <a:schemeClr val="dk1"/>
                          </a:solidFill>
                          <a:latin typeface="Calibri"/>
                        </a:defRPr>
                      </a:lvl4pPr>
                      <a:lvl5pPr marL="1371600" algn="l" defTabSz="685800" rtl="0" eaLnBrk="1" latinLnBrk="0" hangingPunct="1">
                        <a:defRPr kumimoji="1" sz="1350" kern="1200">
                          <a:solidFill>
                            <a:schemeClr val="dk1"/>
                          </a:solidFill>
                          <a:latin typeface="Calibri"/>
                        </a:defRPr>
                      </a:lvl5pPr>
                      <a:lvl6pPr marL="1714500" algn="l" defTabSz="685800" rtl="0" eaLnBrk="1" latinLnBrk="0" hangingPunct="1">
                        <a:defRPr kumimoji="1" sz="1350" kern="1200">
                          <a:solidFill>
                            <a:schemeClr val="dk1"/>
                          </a:solidFill>
                          <a:latin typeface="Calibri"/>
                        </a:defRPr>
                      </a:lvl6pPr>
                      <a:lvl7pPr marL="2057400" algn="l" defTabSz="685800" rtl="0" eaLnBrk="1" latinLnBrk="0" hangingPunct="1">
                        <a:defRPr kumimoji="1" sz="1350" kern="1200">
                          <a:solidFill>
                            <a:schemeClr val="dk1"/>
                          </a:solidFill>
                          <a:latin typeface="Calibri"/>
                        </a:defRPr>
                      </a:lvl7pPr>
                      <a:lvl8pPr marL="2400300" algn="l" defTabSz="685800" rtl="0" eaLnBrk="1" latinLnBrk="0" hangingPunct="1">
                        <a:defRPr kumimoji="1" sz="1350" kern="1200">
                          <a:solidFill>
                            <a:schemeClr val="dk1"/>
                          </a:solidFill>
                          <a:latin typeface="Calibri"/>
                        </a:defRPr>
                      </a:lvl8pPr>
                      <a:lvl9pPr marL="2743200" algn="l" defTabSz="685800" rtl="0" eaLnBrk="1" latinLnBrk="0" hangingPunct="1">
                        <a:defRPr kumimoji="1" sz="1350" kern="1200">
                          <a:solidFill>
                            <a:schemeClr val="dk1"/>
                          </a:solidFill>
                          <a:latin typeface="Calibri"/>
                        </a:defRPr>
                      </a:lvl9pPr>
                    </a:lstStyle>
                    <a:p>
                      <a:pPr algn="ctr"/>
                      <a:r>
                        <a:rPr kumimoji="1" lang="ja-JP" altLang="en-US" sz="1100">
                          <a:latin typeface="メイリオ" panose="020B0604030504040204" pitchFamily="50" charset="-128"/>
                          <a:ea typeface="メイリオ" panose="020B0604030504040204" pitchFamily="50" charset="-128"/>
                          <a:cs typeface="メイリオ" panose="020B0604030504040204" pitchFamily="50" charset="-128"/>
                        </a:rPr>
                        <a:t>第１期</a:t>
                      </a:r>
                    </a:p>
                  </a:txBody>
                  <a:tcPr marL="36000" marR="3600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EF0F4"/>
                    </a:solidFill>
                  </a:tcPr>
                </a:tc>
                <a:tc>
                  <a:txBody>
                    <a:bodyPr/>
                    <a:lstStyle>
                      <a:lvl1pPr marL="0" algn="l" defTabSz="685800" rtl="0" eaLnBrk="1" latinLnBrk="0" hangingPunct="1">
                        <a:defRPr kumimoji="1" sz="1350" kern="1200">
                          <a:solidFill>
                            <a:schemeClr val="dk1"/>
                          </a:solidFill>
                          <a:latin typeface="Calibri"/>
                        </a:defRPr>
                      </a:lvl1pPr>
                      <a:lvl2pPr marL="342900" algn="l" defTabSz="685800" rtl="0" eaLnBrk="1" latinLnBrk="0" hangingPunct="1">
                        <a:defRPr kumimoji="1" sz="1350" kern="1200">
                          <a:solidFill>
                            <a:schemeClr val="dk1"/>
                          </a:solidFill>
                          <a:latin typeface="Calibri"/>
                        </a:defRPr>
                      </a:lvl2pPr>
                      <a:lvl3pPr marL="685800" algn="l" defTabSz="685800" rtl="0" eaLnBrk="1" latinLnBrk="0" hangingPunct="1">
                        <a:defRPr kumimoji="1" sz="1350" kern="1200">
                          <a:solidFill>
                            <a:schemeClr val="dk1"/>
                          </a:solidFill>
                          <a:latin typeface="Calibri"/>
                        </a:defRPr>
                      </a:lvl3pPr>
                      <a:lvl4pPr marL="1028700" algn="l" defTabSz="685800" rtl="0" eaLnBrk="1" latinLnBrk="0" hangingPunct="1">
                        <a:defRPr kumimoji="1" sz="1350" kern="1200">
                          <a:solidFill>
                            <a:schemeClr val="dk1"/>
                          </a:solidFill>
                          <a:latin typeface="Calibri"/>
                        </a:defRPr>
                      </a:lvl4pPr>
                      <a:lvl5pPr marL="1371600" algn="l" defTabSz="685800" rtl="0" eaLnBrk="1" latinLnBrk="0" hangingPunct="1">
                        <a:defRPr kumimoji="1" sz="1350" kern="1200">
                          <a:solidFill>
                            <a:schemeClr val="dk1"/>
                          </a:solidFill>
                          <a:latin typeface="Calibri"/>
                        </a:defRPr>
                      </a:lvl5pPr>
                      <a:lvl6pPr marL="1714500" algn="l" defTabSz="685800" rtl="0" eaLnBrk="1" latinLnBrk="0" hangingPunct="1">
                        <a:defRPr kumimoji="1" sz="1350" kern="1200">
                          <a:solidFill>
                            <a:schemeClr val="dk1"/>
                          </a:solidFill>
                          <a:latin typeface="Calibri"/>
                        </a:defRPr>
                      </a:lvl6pPr>
                      <a:lvl7pPr marL="2057400" algn="l" defTabSz="685800" rtl="0" eaLnBrk="1" latinLnBrk="0" hangingPunct="1">
                        <a:defRPr kumimoji="1" sz="1350" kern="1200">
                          <a:solidFill>
                            <a:schemeClr val="dk1"/>
                          </a:solidFill>
                          <a:latin typeface="Calibri"/>
                        </a:defRPr>
                      </a:lvl7pPr>
                      <a:lvl8pPr marL="2400300" algn="l" defTabSz="685800" rtl="0" eaLnBrk="1" latinLnBrk="0" hangingPunct="1">
                        <a:defRPr kumimoji="1" sz="1350" kern="1200">
                          <a:solidFill>
                            <a:schemeClr val="dk1"/>
                          </a:solidFill>
                          <a:latin typeface="Calibri"/>
                        </a:defRPr>
                      </a:lvl8pPr>
                      <a:lvl9pPr marL="2743200" algn="l" defTabSz="685800" rtl="0" eaLnBrk="1" latinLnBrk="0" hangingPunct="1">
                        <a:defRPr kumimoji="1" sz="1350" kern="1200">
                          <a:solidFill>
                            <a:schemeClr val="dk1"/>
                          </a:solidFill>
                          <a:latin typeface="Calibri"/>
                        </a:defRPr>
                      </a:lvl9pPr>
                    </a:lstStyle>
                    <a:p>
                      <a:pPr algn="ctr"/>
                      <a:r>
                        <a:rPr kumimoji="1" lang="en-US" altLang="ja-JP" sz="110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1100">
                          <a:latin typeface="メイリオ" panose="020B0604030504040204" pitchFamily="50" charset="-128"/>
                          <a:ea typeface="メイリオ" panose="020B0604030504040204" pitchFamily="50" charset="-128"/>
                          <a:cs typeface="メイリオ" panose="020B0604030504040204" pitchFamily="50" charset="-128"/>
                        </a:rPr>
                        <a:t>万円</a:t>
                      </a:r>
                      <a:endParaRPr kumimoji="1" lang="en-US" altLang="ja-JP" sz="110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900">
                          <a:latin typeface="メイリオ" panose="020B0604030504040204" pitchFamily="50" charset="-128"/>
                          <a:ea typeface="メイリオ" panose="020B0604030504040204" pitchFamily="50" charset="-128"/>
                          <a:cs typeface="メイリオ" panose="020B0604030504040204" pitchFamily="50" charset="-128"/>
                        </a:rPr>
                        <a:t>（入学料含む）</a:t>
                      </a:r>
                    </a:p>
                  </a:txBody>
                  <a:tcPr marL="36000" marR="3600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EF0F4"/>
                    </a:solidFill>
                  </a:tcPr>
                </a:tc>
                <a:tc>
                  <a:txBody>
                    <a:bodyPr/>
                    <a:lstStyle>
                      <a:lvl1pPr marL="0" algn="l" defTabSz="685800" rtl="0" eaLnBrk="1" latinLnBrk="0" hangingPunct="1">
                        <a:defRPr kumimoji="1" sz="1350" kern="1200">
                          <a:solidFill>
                            <a:schemeClr val="dk1"/>
                          </a:solidFill>
                          <a:latin typeface="Calibri"/>
                        </a:defRPr>
                      </a:lvl1pPr>
                      <a:lvl2pPr marL="342900" algn="l" defTabSz="685800" rtl="0" eaLnBrk="1" latinLnBrk="0" hangingPunct="1">
                        <a:defRPr kumimoji="1" sz="1350" kern="1200">
                          <a:solidFill>
                            <a:schemeClr val="dk1"/>
                          </a:solidFill>
                          <a:latin typeface="Calibri"/>
                        </a:defRPr>
                      </a:lvl2pPr>
                      <a:lvl3pPr marL="685800" algn="l" defTabSz="685800" rtl="0" eaLnBrk="1" latinLnBrk="0" hangingPunct="1">
                        <a:defRPr kumimoji="1" sz="1350" kern="1200">
                          <a:solidFill>
                            <a:schemeClr val="dk1"/>
                          </a:solidFill>
                          <a:latin typeface="Calibri"/>
                        </a:defRPr>
                      </a:lvl3pPr>
                      <a:lvl4pPr marL="1028700" algn="l" defTabSz="685800" rtl="0" eaLnBrk="1" latinLnBrk="0" hangingPunct="1">
                        <a:defRPr kumimoji="1" sz="1350" kern="1200">
                          <a:solidFill>
                            <a:schemeClr val="dk1"/>
                          </a:solidFill>
                          <a:latin typeface="Calibri"/>
                        </a:defRPr>
                      </a:lvl4pPr>
                      <a:lvl5pPr marL="1371600" algn="l" defTabSz="685800" rtl="0" eaLnBrk="1" latinLnBrk="0" hangingPunct="1">
                        <a:defRPr kumimoji="1" sz="1350" kern="1200">
                          <a:solidFill>
                            <a:schemeClr val="dk1"/>
                          </a:solidFill>
                          <a:latin typeface="Calibri"/>
                        </a:defRPr>
                      </a:lvl5pPr>
                      <a:lvl6pPr marL="1714500" algn="l" defTabSz="685800" rtl="0" eaLnBrk="1" latinLnBrk="0" hangingPunct="1">
                        <a:defRPr kumimoji="1" sz="1350" kern="1200">
                          <a:solidFill>
                            <a:schemeClr val="dk1"/>
                          </a:solidFill>
                          <a:latin typeface="Calibri"/>
                        </a:defRPr>
                      </a:lvl6pPr>
                      <a:lvl7pPr marL="2057400" algn="l" defTabSz="685800" rtl="0" eaLnBrk="1" latinLnBrk="0" hangingPunct="1">
                        <a:defRPr kumimoji="1" sz="1350" kern="1200">
                          <a:solidFill>
                            <a:schemeClr val="dk1"/>
                          </a:solidFill>
                          <a:latin typeface="Calibri"/>
                        </a:defRPr>
                      </a:lvl7pPr>
                      <a:lvl8pPr marL="2400300" algn="l" defTabSz="685800" rtl="0" eaLnBrk="1" latinLnBrk="0" hangingPunct="1">
                        <a:defRPr kumimoji="1" sz="1350" kern="1200">
                          <a:solidFill>
                            <a:schemeClr val="dk1"/>
                          </a:solidFill>
                          <a:latin typeface="Calibri"/>
                        </a:defRPr>
                      </a:lvl8pPr>
                      <a:lvl9pPr marL="2743200" algn="l" defTabSz="685800" rtl="0" eaLnBrk="1" latinLnBrk="0" hangingPunct="1">
                        <a:defRPr kumimoji="1" sz="1350" kern="1200">
                          <a:solidFill>
                            <a:schemeClr val="dk1"/>
                          </a:solidFill>
                          <a:latin typeface="Calibri"/>
                        </a:defRPr>
                      </a:lvl9pPr>
                    </a:lstStyle>
                    <a:p>
                      <a:pPr algn="ctr"/>
                      <a:r>
                        <a:rPr kumimoji="1" lang="en-US" altLang="ja-JP" sz="1100" b="1">
                          <a:latin typeface="メイリオ" panose="020B0604030504040204" pitchFamily="50" charset="-128"/>
                          <a:ea typeface="メイリオ" panose="020B0604030504040204" pitchFamily="50" charset="-128"/>
                          <a:cs typeface="メイリオ" panose="020B0604030504040204" pitchFamily="50" charset="-128"/>
                        </a:rPr>
                        <a:t>25</a:t>
                      </a:r>
                      <a:r>
                        <a:rPr kumimoji="1" lang="ja-JP" altLang="en-US" sz="1100" b="1">
                          <a:latin typeface="メイリオ" panose="020B0604030504040204" pitchFamily="50" charset="-128"/>
                          <a:ea typeface="メイリオ" panose="020B0604030504040204" pitchFamily="50" charset="-128"/>
                          <a:cs typeface="メイリオ" panose="020B0604030504040204" pitchFamily="50" charset="-128"/>
                        </a:rPr>
                        <a:t>万円</a:t>
                      </a:r>
                    </a:p>
                  </a:txBody>
                  <a:tcPr marL="36000" marR="3600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EF0F4"/>
                    </a:solidFill>
                  </a:tcPr>
                </a:tc>
                <a:extLst>
                  <a:ext uri="{0D108BD9-81ED-4DB2-BD59-A6C34878D82A}">
                    <a16:rowId xmlns:a16="http://schemas.microsoft.com/office/drawing/2014/main" val="10001"/>
                  </a:ext>
                </a:extLst>
              </a:tr>
              <a:tr h="348114">
                <a:tc>
                  <a:txBody>
                    <a:bodyPr/>
                    <a:lstStyle>
                      <a:lvl1pPr marL="0" algn="l" defTabSz="685800" rtl="0" eaLnBrk="1" latinLnBrk="0" hangingPunct="1">
                        <a:defRPr kumimoji="1" sz="1350" kern="1200">
                          <a:solidFill>
                            <a:schemeClr val="dk1"/>
                          </a:solidFill>
                          <a:latin typeface="Calibri"/>
                        </a:defRPr>
                      </a:lvl1pPr>
                      <a:lvl2pPr marL="342900" algn="l" defTabSz="685800" rtl="0" eaLnBrk="1" latinLnBrk="0" hangingPunct="1">
                        <a:defRPr kumimoji="1" sz="1350" kern="1200">
                          <a:solidFill>
                            <a:schemeClr val="dk1"/>
                          </a:solidFill>
                          <a:latin typeface="Calibri"/>
                        </a:defRPr>
                      </a:lvl2pPr>
                      <a:lvl3pPr marL="685800" algn="l" defTabSz="685800" rtl="0" eaLnBrk="1" latinLnBrk="0" hangingPunct="1">
                        <a:defRPr kumimoji="1" sz="1350" kern="1200">
                          <a:solidFill>
                            <a:schemeClr val="dk1"/>
                          </a:solidFill>
                          <a:latin typeface="Calibri"/>
                        </a:defRPr>
                      </a:lvl3pPr>
                      <a:lvl4pPr marL="1028700" algn="l" defTabSz="685800" rtl="0" eaLnBrk="1" latinLnBrk="0" hangingPunct="1">
                        <a:defRPr kumimoji="1" sz="1350" kern="1200">
                          <a:solidFill>
                            <a:schemeClr val="dk1"/>
                          </a:solidFill>
                          <a:latin typeface="Calibri"/>
                        </a:defRPr>
                      </a:lvl4pPr>
                      <a:lvl5pPr marL="1371600" algn="l" defTabSz="685800" rtl="0" eaLnBrk="1" latinLnBrk="0" hangingPunct="1">
                        <a:defRPr kumimoji="1" sz="1350" kern="1200">
                          <a:solidFill>
                            <a:schemeClr val="dk1"/>
                          </a:solidFill>
                          <a:latin typeface="Calibri"/>
                        </a:defRPr>
                      </a:lvl5pPr>
                      <a:lvl6pPr marL="1714500" algn="l" defTabSz="685800" rtl="0" eaLnBrk="1" latinLnBrk="0" hangingPunct="1">
                        <a:defRPr kumimoji="1" sz="1350" kern="1200">
                          <a:solidFill>
                            <a:schemeClr val="dk1"/>
                          </a:solidFill>
                          <a:latin typeface="Calibri"/>
                        </a:defRPr>
                      </a:lvl6pPr>
                      <a:lvl7pPr marL="2057400" algn="l" defTabSz="685800" rtl="0" eaLnBrk="1" latinLnBrk="0" hangingPunct="1">
                        <a:defRPr kumimoji="1" sz="1350" kern="1200">
                          <a:solidFill>
                            <a:schemeClr val="dk1"/>
                          </a:solidFill>
                          <a:latin typeface="Calibri"/>
                        </a:defRPr>
                      </a:lvl7pPr>
                      <a:lvl8pPr marL="2400300" algn="l" defTabSz="685800" rtl="0" eaLnBrk="1" latinLnBrk="0" hangingPunct="1">
                        <a:defRPr kumimoji="1" sz="1350" kern="1200">
                          <a:solidFill>
                            <a:schemeClr val="dk1"/>
                          </a:solidFill>
                          <a:latin typeface="Calibri"/>
                        </a:defRPr>
                      </a:lvl8pPr>
                      <a:lvl9pPr marL="2743200" algn="l" defTabSz="685800" rtl="0" eaLnBrk="1" latinLnBrk="0" hangingPunct="1">
                        <a:defRPr kumimoji="1" sz="1350" kern="1200">
                          <a:solidFill>
                            <a:schemeClr val="dk1"/>
                          </a:solidFill>
                          <a:latin typeface="Calibri"/>
                        </a:defRPr>
                      </a:lvl9pPr>
                    </a:lstStyle>
                    <a:p>
                      <a:pPr algn="ctr"/>
                      <a:r>
                        <a:rPr kumimoji="1" lang="ja-JP" altLang="en-US" sz="1100">
                          <a:latin typeface="メイリオ" panose="020B0604030504040204" pitchFamily="50" charset="-128"/>
                          <a:ea typeface="メイリオ" panose="020B0604030504040204" pitchFamily="50" charset="-128"/>
                          <a:cs typeface="メイリオ" panose="020B0604030504040204" pitchFamily="50" charset="-128"/>
                        </a:rPr>
                        <a:t>第２期</a:t>
                      </a:r>
                    </a:p>
                  </a:txBody>
                  <a:tcPr marL="36000" marR="3600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685800" rtl="0" eaLnBrk="1" latinLnBrk="0" hangingPunct="1">
                        <a:defRPr kumimoji="1" sz="1350" kern="1200">
                          <a:solidFill>
                            <a:schemeClr val="dk1"/>
                          </a:solidFill>
                          <a:latin typeface="Calibri"/>
                        </a:defRPr>
                      </a:lvl1pPr>
                      <a:lvl2pPr marL="342900" algn="l" defTabSz="685800" rtl="0" eaLnBrk="1" latinLnBrk="0" hangingPunct="1">
                        <a:defRPr kumimoji="1" sz="1350" kern="1200">
                          <a:solidFill>
                            <a:schemeClr val="dk1"/>
                          </a:solidFill>
                          <a:latin typeface="Calibri"/>
                        </a:defRPr>
                      </a:lvl2pPr>
                      <a:lvl3pPr marL="685800" algn="l" defTabSz="685800" rtl="0" eaLnBrk="1" latinLnBrk="0" hangingPunct="1">
                        <a:defRPr kumimoji="1" sz="1350" kern="1200">
                          <a:solidFill>
                            <a:schemeClr val="dk1"/>
                          </a:solidFill>
                          <a:latin typeface="Calibri"/>
                        </a:defRPr>
                      </a:lvl3pPr>
                      <a:lvl4pPr marL="1028700" algn="l" defTabSz="685800" rtl="0" eaLnBrk="1" latinLnBrk="0" hangingPunct="1">
                        <a:defRPr kumimoji="1" sz="1350" kern="1200">
                          <a:solidFill>
                            <a:schemeClr val="dk1"/>
                          </a:solidFill>
                          <a:latin typeface="Calibri"/>
                        </a:defRPr>
                      </a:lvl4pPr>
                      <a:lvl5pPr marL="1371600" algn="l" defTabSz="685800" rtl="0" eaLnBrk="1" latinLnBrk="0" hangingPunct="1">
                        <a:defRPr kumimoji="1" sz="1350" kern="1200">
                          <a:solidFill>
                            <a:schemeClr val="dk1"/>
                          </a:solidFill>
                          <a:latin typeface="Calibri"/>
                        </a:defRPr>
                      </a:lvl5pPr>
                      <a:lvl6pPr marL="1714500" algn="l" defTabSz="685800" rtl="0" eaLnBrk="1" latinLnBrk="0" hangingPunct="1">
                        <a:defRPr kumimoji="1" sz="1350" kern="1200">
                          <a:solidFill>
                            <a:schemeClr val="dk1"/>
                          </a:solidFill>
                          <a:latin typeface="Calibri"/>
                        </a:defRPr>
                      </a:lvl6pPr>
                      <a:lvl7pPr marL="2057400" algn="l" defTabSz="685800" rtl="0" eaLnBrk="1" latinLnBrk="0" hangingPunct="1">
                        <a:defRPr kumimoji="1" sz="1350" kern="1200">
                          <a:solidFill>
                            <a:schemeClr val="dk1"/>
                          </a:solidFill>
                          <a:latin typeface="Calibri"/>
                        </a:defRPr>
                      </a:lvl7pPr>
                      <a:lvl8pPr marL="2400300" algn="l" defTabSz="685800" rtl="0" eaLnBrk="1" latinLnBrk="0" hangingPunct="1">
                        <a:defRPr kumimoji="1" sz="1350" kern="1200">
                          <a:solidFill>
                            <a:schemeClr val="dk1"/>
                          </a:solidFill>
                          <a:latin typeface="Calibri"/>
                        </a:defRPr>
                      </a:lvl8pPr>
                      <a:lvl9pPr marL="2743200" algn="l" defTabSz="685800" rtl="0" eaLnBrk="1" latinLnBrk="0" hangingPunct="1">
                        <a:defRPr kumimoji="1" sz="1350" kern="1200">
                          <a:solidFill>
                            <a:schemeClr val="dk1"/>
                          </a:solidFill>
                          <a:latin typeface="Calibri"/>
                        </a:defRPr>
                      </a:lvl9pPr>
                    </a:lstStyle>
                    <a:p>
                      <a:pPr algn="ctr"/>
                      <a:r>
                        <a:rPr kumimoji="1" lang="en-US" altLang="ja-JP" sz="1100">
                          <a:latin typeface="メイリオ" panose="020B0604030504040204" pitchFamily="50" charset="-128"/>
                          <a:ea typeface="メイリオ" panose="020B0604030504040204" pitchFamily="50" charset="-128"/>
                          <a:cs typeface="メイリオ" panose="020B0604030504040204" pitchFamily="50" charset="-128"/>
                        </a:rPr>
                        <a:t>40</a:t>
                      </a:r>
                      <a:r>
                        <a:rPr kumimoji="1" lang="ja-JP" altLang="en-US" sz="1100">
                          <a:latin typeface="メイリオ" panose="020B0604030504040204" pitchFamily="50" charset="-128"/>
                          <a:ea typeface="メイリオ" panose="020B0604030504040204" pitchFamily="50" charset="-128"/>
                          <a:cs typeface="メイリオ" panose="020B0604030504040204" pitchFamily="50" charset="-128"/>
                        </a:rPr>
                        <a:t>万円</a:t>
                      </a:r>
                    </a:p>
                  </a:txBody>
                  <a:tcPr marL="36000" marR="3600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685800" rtl="0" eaLnBrk="1" latinLnBrk="0" hangingPunct="1">
                        <a:defRPr kumimoji="1" sz="1350" kern="1200">
                          <a:solidFill>
                            <a:schemeClr val="dk1"/>
                          </a:solidFill>
                          <a:latin typeface="Calibri"/>
                        </a:defRPr>
                      </a:lvl1pPr>
                      <a:lvl2pPr marL="342900" algn="l" defTabSz="685800" rtl="0" eaLnBrk="1" latinLnBrk="0" hangingPunct="1">
                        <a:defRPr kumimoji="1" sz="1350" kern="1200">
                          <a:solidFill>
                            <a:schemeClr val="dk1"/>
                          </a:solidFill>
                          <a:latin typeface="Calibri"/>
                        </a:defRPr>
                      </a:lvl2pPr>
                      <a:lvl3pPr marL="685800" algn="l" defTabSz="685800" rtl="0" eaLnBrk="1" latinLnBrk="0" hangingPunct="1">
                        <a:defRPr kumimoji="1" sz="1350" kern="1200">
                          <a:solidFill>
                            <a:schemeClr val="dk1"/>
                          </a:solidFill>
                          <a:latin typeface="Calibri"/>
                        </a:defRPr>
                      </a:lvl3pPr>
                      <a:lvl4pPr marL="1028700" algn="l" defTabSz="685800" rtl="0" eaLnBrk="1" latinLnBrk="0" hangingPunct="1">
                        <a:defRPr kumimoji="1" sz="1350" kern="1200">
                          <a:solidFill>
                            <a:schemeClr val="dk1"/>
                          </a:solidFill>
                          <a:latin typeface="Calibri"/>
                        </a:defRPr>
                      </a:lvl4pPr>
                      <a:lvl5pPr marL="1371600" algn="l" defTabSz="685800" rtl="0" eaLnBrk="1" latinLnBrk="0" hangingPunct="1">
                        <a:defRPr kumimoji="1" sz="1350" kern="1200">
                          <a:solidFill>
                            <a:schemeClr val="dk1"/>
                          </a:solidFill>
                          <a:latin typeface="Calibri"/>
                        </a:defRPr>
                      </a:lvl5pPr>
                      <a:lvl6pPr marL="1714500" algn="l" defTabSz="685800" rtl="0" eaLnBrk="1" latinLnBrk="0" hangingPunct="1">
                        <a:defRPr kumimoji="1" sz="1350" kern="1200">
                          <a:solidFill>
                            <a:schemeClr val="dk1"/>
                          </a:solidFill>
                          <a:latin typeface="Calibri"/>
                        </a:defRPr>
                      </a:lvl6pPr>
                      <a:lvl7pPr marL="2057400" algn="l" defTabSz="685800" rtl="0" eaLnBrk="1" latinLnBrk="0" hangingPunct="1">
                        <a:defRPr kumimoji="1" sz="1350" kern="1200">
                          <a:solidFill>
                            <a:schemeClr val="dk1"/>
                          </a:solidFill>
                          <a:latin typeface="Calibri"/>
                        </a:defRPr>
                      </a:lvl7pPr>
                      <a:lvl8pPr marL="2400300" algn="l" defTabSz="685800" rtl="0" eaLnBrk="1" latinLnBrk="0" hangingPunct="1">
                        <a:defRPr kumimoji="1" sz="1350" kern="1200">
                          <a:solidFill>
                            <a:schemeClr val="dk1"/>
                          </a:solidFill>
                          <a:latin typeface="Calibri"/>
                        </a:defRPr>
                      </a:lvl8pPr>
                      <a:lvl9pPr marL="2743200" algn="l" defTabSz="685800" rtl="0" eaLnBrk="1" latinLnBrk="0" hangingPunct="1">
                        <a:defRPr kumimoji="1" sz="1350" kern="1200">
                          <a:solidFill>
                            <a:schemeClr val="dk1"/>
                          </a:solidFill>
                          <a:latin typeface="Calibri"/>
                        </a:defRPr>
                      </a:lvl9pPr>
                    </a:lstStyle>
                    <a:p>
                      <a:pPr algn="ctr"/>
                      <a:r>
                        <a:rPr kumimoji="1" lang="en-US" altLang="ja-JP" sz="11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15</a:t>
                      </a:r>
                      <a:r>
                        <a:rPr kumimoji="1" lang="ja-JP" altLang="en-US" sz="11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万円</a:t>
                      </a:r>
                      <a:endParaRPr kumimoji="1" lang="en-US" altLang="ja-JP" sz="11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900" b="0"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900" b="0"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１）</a:t>
                      </a:r>
                    </a:p>
                  </a:txBody>
                  <a:tcPr marL="36000" marR="3600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2"/>
                  </a:ext>
                </a:extLst>
              </a:tr>
              <a:tr h="348114">
                <a:tc>
                  <a:txBody>
                    <a:bodyPr/>
                    <a:lstStyle>
                      <a:lvl1pPr marL="0" algn="l" defTabSz="685800" rtl="0" eaLnBrk="1" latinLnBrk="0" hangingPunct="1">
                        <a:defRPr kumimoji="1" sz="1350" kern="1200">
                          <a:solidFill>
                            <a:schemeClr val="dk1"/>
                          </a:solidFill>
                          <a:latin typeface="Calibri"/>
                        </a:defRPr>
                      </a:lvl1pPr>
                      <a:lvl2pPr marL="342900" algn="l" defTabSz="685800" rtl="0" eaLnBrk="1" latinLnBrk="0" hangingPunct="1">
                        <a:defRPr kumimoji="1" sz="1350" kern="1200">
                          <a:solidFill>
                            <a:schemeClr val="dk1"/>
                          </a:solidFill>
                          <a:latin typeface="Calibri"/>
                        </a:defRPr>
                      </a:lvl2pPr>
                      <a:lvl3pPr marL="685800" algn="l" defTabSz="685800" rtl="0" eaLnBrk="1" latinLnBrk="0" hangingPunct="1">
                        <a:defRPr kumimoji="1" sz="1350" kern="1200">
                          <a:solidFill>
                            <a:schemeClr val="dk1"/>
                          </a:solidFill>
                          <a:latin typeface="Calibri"/>
                        </a:defRPr>
                      </a:lvl3pPr>
                      <a:lvl4pPr marL="1028700" algn="l" defTabSz="685800" rtl="0" eaLnBrk="1" latinLnBrk="0" hangingPunct="1">
                        <a:defRPr kumimoji="1" sz="1350" kern="1200">
                          <a:solidFill>
                            <a:schemeClr val="dk1"/>
                          </a:solidFill>
                          <a:latin typeface="Calibri"/>
                        </a:defRPr>
                      </a:lvl4pPr>
                      <a:lvl5pPr marL="1371600" algn="l" defTabSz="685800" rtl="0" eaLnBrk="1" latinLnBrk="0" hangingPunct="1">
                        <a:defRPr kumimoji="1" sz="1350" kern="1200">
                          <a:solidFill>
                            <a:schemeClr val="dk1"/>
                          </a:solidFill>
                          <a:latin typeface="Calibri"/>
                        </a:defRPr>
                      </a:lvl5pPr>
                      <a:lvl6pPr marL="1714500" algn="l" defTabSz="685800" rtl="0" eaLnBrk="1" latinLnBrk="0" hangingPunct="1">
                        <a:defRPr kumimoji="1" sz="1350" kern="1200">
                          <a:solidFill>
                            <a:schemeClr val="dk1"/>
                          </a:solidFill>
                          <a:latin typeface="Calibri"/>
                        </a:defRPr>
                      </a:lvl6pPr>
                      <a:lvl7pPr marL="2057400" algn="l" defTabSz="685800" rtl="0" eaLnBrk="1" latinLnBrk="0" hangingPunct="1">
                        <a:defRPr kumimoji="1" sz="1350" kern="1200">
                          <a:solidFill>
                            <a:schemeClr val="dk1"/>
                          </a:solidFill>
                          <a:latin typeface="Calibri"/>
                        </a:defRPr>
                      </a:lvl7pPr>
                      <a:lvl8pPr marL="2400300" algn="l" defTabSz="685800" rtl="0" eaLnBrk="1" latinLnBrk="0" hangingPunct="1">
                        <a:defRPr kumimoji="1" sz="1350" kern="1200">
                          <a:solidFill>
                            <a:schemeClr val="dk1"/>
                          </a:solidFill>
                          <a:latin typeface="Calibri"/>
                        </a:defRPr>
                      </a:lvl8pPr>
                      <a:lvl9pPr marL="2743200" algn="l" defTabSz="685800" rtl="0" eaLnBrk="1" latinLnBrk="0" hangingPunct="1">
                        <a:defRPr kumimoji="1" sz="1350" kern="1200">
                          <a:solidFill>
                            <a:schemeClr val="dk1"/>
                          </a:solidFill>
                          <a:latin typeface="Calibri"/>
                        </a:defRPr>
                      </a:lvl9pPr>
                    </a:lstStyle>
                    <a:p>
                      <a:pPr algn="ctr"/>
                      <a:r>
                        <a:rPr kumimoji="1" lang="ja-JP" altLang="en-US" sz="1100">
                          <a:latin typeface="メイリオ" panose="020B0604030504040204" pitchFamily="50" charset="-128"/>
                          <a:ea typeface="メイリオ" panose="020B0604030504040204" pitchFamily="50" charset="-128"/>
                          <a:cs typeface="メイリオ" panose="020B0604030504040204" pitchFamily="50" charset="-128"/>
                        </a:rPr>
                        <a:t>第３期</a:t>
                      </a:r>
                    </a:p>
                  </a:txBody>
                  <a:tcPr marL="36000" marR="3600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EF0F4"/>
                    </a:solidFill>
                  </a:tcPr>
                </a:tc>
                <a:tc>
                  <a:txBody>
                    <a:bodyPr/>
                    <a:lstStyle>
                      <a:lvl1pPr marL="0" algn="l" defTabSz="685800" rtl="0" eaLnBrk="1" latinLnBrk="0" hangingPunct="1">
                        <a:defRPr kumimoji="1" sz="1350" kern="1200">
                          <a:solidFill>
                            <a:schemeClr val="dk1"/>
                          </a:solidFill>
                          <a:latin typeface="Calibri"/>
                        </a:defRPr>
                      </a:lvl1pPr>
                      <a:lvl2pPr marL="342900" algn="l" defTabSz="685800" rtl="0" eaLnBrk="1" latinLnBrk="0" hangingPunct="1">
                        <a:defRPr kumimoji="1" sz="1350" kern="1200">
                          <a:solidFill>
                            <a:schemeClr val="dk1"/>
                          </a:solidFill>
                          <a:latin typeface="Calibri"/>
                        </a:defRPr>
                      </a:lvl2pPr>
                      <a:lvl3pPr marL="685800" algn="l" defTabSz="685800" rtl="0" eaLnBrk="1" latinLnBrk="0" hangingPunct="1">
                        <a:defRPr kumimoji="1" sz="1350" kern="1200">
                          <a:solidFill>
                            <a:schemeClr val="dk1"/>
                          </a:solidFill>
                          <a:latin typeface="Calibri"/>
                        </a:defRPr>
                      </a:lvl3pPr>
                      <a:lvl4pPr marL="1028700" algn="l" defTabSz="685800" rtl="0" eaLnBrk="1" latinLnBrk="0" hangingPunct="1">
                        <a:defRPr kumimoji="1" sz="1350" kern="1200">
                          <a:solidFill>
                            <a:schemeClr val="dk1"/>
                          </a:solidFill>
                          <a:latin typeface="Calibri"/>
                        </a:defRPr>
                      </a:lvl4pPr>
                      <a:lvl5pPr marL="1371600" algn="l" defTabSz="685800" rtl="0" eaLnBrk="1" latinLnBrk="0" hangingPunct="1">
                        <a:defRPr kumimoji="1" sz="1350" kern="1200">
                          <a:solidFill>
                            <a:schemeClr val="dk1"/>
                          </a:solidFill>
                          <a:latin typeface="Calibri"/>
                        </a:defRPr>
                      </a:lvl5pPr>
                      <a:lvl6pPr marL="1714500" algn="l" defTabSz="685800" rtl="0" eaLnBrk="1" latinLnBrk="0" hangingPunct="1">
                        <a:defRPr kumimoji="1" sz="1350" kern="1200">
                          <a:solidFill>
                            <a:schemeClr val="dk1"/>
                          </a:solidFill>
                          <a:latin typeface="Calibri"/>
                        </a:defRPr>
                      </a:lvl6pPr>
                      <a:lvl7pPr marL="2057400" algn="l" defTabSz="685800" rtl="0" eaLnBrk="1" latinLnBrk="0" hangingPunct="1">
                        <a:defRPr kumimoji="1" sz="1350" kern="1200">
                          <a:solidFill>
                            <a:schemeClr val="dk1"/>
                          </a:solidFill>
                          <a:latin typeface="Calibri"/>
                        </a:defRPr>
                      </a:lvl7pPr>
                      <a:lvl8pPr marL="2400300" algn="l" defTabSz="685800" rtl="0" eaLnBrk="1" latinLnBrk="0" hangingPunct="1">
                        <a:defRPr kumimoji="1" sz="1350" kern="1200">
                          <a:solidFill>
                            <a:schemeClr val="dk1"/>
                          </a:solidFill>
                          <a:latin typeface="Calibri"/>
                        </a:defRPr>
                      </a:lvl8pPr>
                      <a:lvl9pPr marL="2743200" algn="l" defTabSz="685800" rtl="0" eaLnBrk="1" latinLnBrk="0" hangingPunct="1">
                        <a:defRPr kumimoji="1" sz="1350" kern="1200">
                          <a:solidFill>
                            <a:schemeClr val="dk1"/>
                          </a:solidFill>
                          <a:latin typeface="Calibri"/>
                        </a:defRPr>
                      </a:lvl9pPr>
                    </a:lstStyle>
                    <a:p>
                      <a:pPr algn="ctr"/>
                      <a:r>
                        <a:rPr kumimoji="1" lang="en-US" altLang="ja-JP" sz="1100">
                          <a:latin typeface="メイリオ" panose="020B0604030504040204" pitchFamily="50" charset="-128"/>
                          <a:ea typeface="メイリオ" panose="020B0604030504040204" pitchFamily="50" charset="-128"/>
                          <a:cs typeface="メイリオ" panose="020B0604030504040204" pitchFamily="50" charset="-128"/>
                        </a:rPr>
                        <a:t>40</a:t>
                      </a:r>
                      <a:r>
                        <a:rPr kumimoji="1" lang="ja-JP" altLang="en-US" sz="1100">
                          <a:latin typeface="メイリオ" panose="020B0604030504040204" pitchFamily="50" charset="-128"/>
                          <a:ea typeface="メイリオ" panose="020B0604030504040204" pitchFamily="50" charset="-128"/>
                          <a:cs typeface="メイリオ" panose="020B0604030504040204" pitchFamily="50" charset="-128"/>
                        </a:rPr>
                        <a:t>万円</a:t>
                      </a:r>
                    </a:p>
                  </a:txBody>
                  <a:tcPr marL="36000" marR="3600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EF0F4"/>
                    </a:solidFill>
                  </a:tcPr>
                </a:tc>
                <a:tc>
                  <a:txBody>
                    <a:bodyPr/>
                    <a:lstStyle>
                      <a:lvl1pPr marL="0" algn="l" defTabSz="685800" rtl="0" eaLnBrk="1" latinLnBrk="0" hangingPunct="1">
                        <a:defRPr kumimoji="1" sz="1350" kern="1200">
                          <a:solidFill>
                            <a:schemeClr val="dk1"/>
                          </a:solidFill>
                          <a:latin typeface="Calibri"/>
                        </a:defRPr>
                      </a:lvl1pPr>
                      <a:lvl2pPr marL="342900" algn="l" defTabSz="685800" rtl="0" eaLnBrk="1" latinLnBrk="0" hangingPunct="1">
                        <a:defRPr kumimoji="1" sz="1350" kern="1200">
                          <a:solidFill>
                            <a:schemeClr val="dk1"/>
                          </a:solidFill>
                          <a:latin typeface="Calibri"/>
                        </a:defRPr>
                      </a:lvl2pPr>
                      <a:lvl3pPr marL="685800" algn="l" defTabSz="685800" rtl="0" eaLnBrk="1" latinLnBrk="0" hangingPunct="1">
                        <a:defRPr kumimoji="1" sz="1350" kern="1200">
                          <a:solidFill>
                            <a:schemeClr val="dk1"/>
                          </a:solidFill>
                          <a:latin typeface="Calibri"/>
                        </a:defRPr>
                      </a:lvl3pPr>
                      <a:lvl4pPr marL="1028700" algn="l" defTabSz="685800" rtl="0" eaLnBrk="1" latinLnBrk="0" hangingPunct="1">
                        <a:defRPr kumimoji="1" sz="1350" kern="1200">
                          <a:solidFill>
                            <a:schemeClr val="dk1"/>
                          </a:solidFill>
                          <a:latin typeface="Calibri"/>
                        </a:defRPr>
                      </a:lvl4pPr>
                      <a:lvl5pPr marL="1371600" algn="l" defTabSz="685800" rtl="0" eaLnBrk="1" latinLnBrk="0" hangingPunct="1">
                        <a:defRPr kumimoji="1" sz="1350" kern="1200">
                          <a:solidFill>
                            <a:schemeClr val="dk1"/>
                          </a:solidFill>
                          <a:latin typeface="Calibri"/>
                        </a:defRPr>
                      </a:lvl5pPr>
                      <a:lvl6pPr marL="1714500" algn="l" defTabSz="685800" rtl="0" eaLnBrk="1" latinLnBrk="0" hangingPunct="1">
                        <a:defRPr kumimoji="1" sz="1350" kern="1200">
                          <a:solidFill>
                            <a:schemeClr val="dk1"/>
                          </a:solidFill>
                          <a:latin typeface="Calibri"/>
                        </a:defRPr>
                      </a:lvl6pPr>
                      <a:lvl7pPr marL="2057400" algn="l" defTabSz="685800" rtl="0" eaLnBrk="1" latinLnBrk="0" hangingPunct="1">
                        <a:defRPr kumimoji="1" sz="1350" kern="1200">
                          <a:solidFill>
                            <a:schemeClr val="dk1"/>
                          </a:solidFill>
                          <a:latin typeface="Calibri"/>
                        </a:defRPr>
                      </a:lvl7pPr>
                      <a:lvl8pPr marL="2400300" algn="l" defTabSz="685800" rtl="0" eaLnBrk="1" latinLnBrk="0" hangingPunct="1">
                        <a:defRPr kumimoji="1" sz="1350" kern="1200">
                          <a:solidFill>
                            <a:schemeClr val="dk1"/>
                          </a:solidFill>
                          <a:latin typeface="Calibri"/>
                        </a:defRPr>
                      </a:lvl8pPr>
                      <a:lvl9pPr marL="2743200" algn="l" defTabSz="685800" rtl="0" eaLnBrk="1" latinLnBrk="0" hangingPunct="1">
                        <a:defRPr kumimoji="1" sz="1350" kern="1200">
                          <a:solidFill>
                            <a:schemeClr val="dk1"/>
                          </a:solidFill>
                          <a:latin typeface="Calibri"/>
                        </a:defRPr>
                      </a:lvl9pPr>
                    </a:lstStyle>
                    <a:p>
                      <a:pPr algn="ctr"/>
                      <a:r>
                        <a:rPr kumimoji="1" lang="en-US" altLang="ja-JP" sz="1100" b="1">
                          <a:latin typeface="メイリオ" panose="020B0604030504040204" pitchFamily="50" charset="-128"/>
                          <a:ea typeface="メイリオ" panose="020B0604030504040204" pitchFamily="50" charset="-128"/>
                          <a:cs typeface="メイリオ" panose="020B0604030504040204" pitchFamily="50" charset="-128"/>
                        </a:rPr>
                        <a:t>20</a:t>
                      </a:r>
                      <a:r>
                        <a:rPr kumimoji="1" lang="ja-JP" altLang="en-US" sz="1100" b="1">
                          <a:latin typeface="メイリオ" panose="020B0604030504040204" pitchFamily="50" charset="-128"/>
                          <a:ea typeface="メイリオ" panose="020B0604030504040204" pitchFamily="50" charset="-128"/>
                          <a:cs typeface="メイリオ" panose="020B0604030504040204" pitchFamily="50" charset="-128"/>
                        </a:rPr>
                        <a:t>万円</a:t>
                      </a:r>
                    </a:p>
                  </a:txBody>
                  <a:tcPr marL="36000" marR="3600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EF0F4"/>
                    </a:solidFill>
                  </a:tcPr>
                </a:tc>
                <a:extLst>
                  <a:ext uri="{0D108BD9-81ED-4DB2-BD59-A6C34878D82A}">
                    <a16:rowId xmlns:a16="http://schemas.microsoft.com/office/drawing/2014/main" val="10003"/>
                  </a:ext>
                </a:extLst>
              </a:tr>
              <a:tr h="348114">
                <a:tc>
                  <a:txBody>
                    <a:bodyPr/>
                    <a:lstStyle>
                      <a:lvl1pPr marL="0" algn="l" defTabSz="685800" rtl="0" eaLnBrk="1" latinLnBrk="0" hangingPunct="1">
                        <a:defRPr kumimoji="1" sz="1350" kern="1200">
                          <a:solidFill>
                            <a:schemeClr val="dk1"/>
                          </a:solidFill>
                          <a:latin typeface="Calibri"/>
                        </a:defRPr>
                      </a:lvl1pPr>
                      <a:lvl2pPr marL="342900" algn="l" defTabSz="685800" rtl="0" eaLnBrk="1" latinLnBrk="0" hangingPunct="1">
                        <a:defRPr kumimoji="1" sz="1350" kern="1200">
                          <a:solidFill>
                            <a:schemeClr val="dk1"/>
                          </a:solidFill>
                          <a:latin typeface="Calibri"/>
                        </a:defRPr>
                      </a:lvl2pPr>
                      <a:lvl3pPr marL="685800" algn="l" defTabSz="685800" rtl="0" eaLnBrk="1" latinLnBrk="0" hangingPunct="1">
                        <a:defRPr kumimoji="1" sz="1350" kern="1200">
                          <a:solidFill>
                            <a:schemeClr val="dk1"/>
                          </a:solidFill>
                          <a:latin typeface="Calibri"/>
                        </a:defRPr>
                      </a:lvl3pPr>
                      <a:lvl4pPr marL="1028700" algn="l" defTabSz="685800" rtl="0" eaLnBrk="1" latinLnBrk="0" hangingPunct="1">
                        <a:defRPr kumimoji="1" sz="1350" kern="1200">
                          <a:solidFill>
                            <a:schemeClr val="dk1"/>
                          </a:solidFill>
                          <a:latin typeface="Calibri"/>
                        </a:defRPr>
                      </a:lvl4pPr>
                      <a:lvl5pPr marL="1371600" algn="l" defTabSz="685800" rtl="0" eaLnBrk="1" latinLnBrk="0" hangingPunct="1">
                        <a:defRPr kumimoji="1" sz="1350" kern="1200">
                          <a:solidFill>
                            <a:schemeClr val="dk1"/>
                          </a:solidFill>
                          <a:latin typeface="Calibri"/>
                        </a:defRPr>
                      </a:lvl5pPr>
                      <a:lvl6pPr marL="1714500" algn="l" defTabSz="685800" rtl="0" eaLnBrk="1" latinLnBrk="0" hangingPunct="1">
                        <a:defRPr kumimoji="1" sz="1350" kern="1200">
                          <a:solidFill>
                            <a:schemeClr val="dk1"/>
                          </a:solidFill>
                          <a:latin typeface="Calibri"/>
                        </a:defRPr>
                      </a:lvl6pPr>
                      <a:lvl7pPr marL="2057400" algn="l" defTabSz="685800" rtl="0" eaLnBrk="1" latinLnBrk="0" hangingPunct="1">
                        <a:defRPr kumimoji="1" sz="1350" kern="1200">
                          <a:solidFill>
                            <a:schemeClr val="dk1"/>
                          </a:solidFill>
                          <a:latin typeface="Calibri"/>
                        </a:defRPr>
                      </a:lvl7pPr>
                      <a:lvl8pPr marL="2400300" algn="l" defTabSz="685800" rtl="0" eaLnBrk="1" latinLnBrk="0" hangingPunct="1">
                        <a:defRPr kumimoji="1" sz="1350" kern="1200">
                          <a:solidFill>
                            <a:schemeClr val="dk1"/>
                          </a:solidFill>
                          <a:latin typeface="Calibri"/>
                        </a:defRPr>
                      </a:lvl8pPr>
                      <a:lvl9pPr marL="2743200" algn="l" defTabSz="685800" rtl="0" eaLnBrk="1" latinLnBrk="0" hangingPunct="1">
                        <a:defRPr kumimoji="1" sz="1350" kern="1200">
                          <a:solidFill>
                            <a:schemeClr val="dk1"/>
                          </a:solidFill>
                          <a:latin typeface="Calibri"/>
                        </a:defRPr>
                      </a:lvl9pPr>
                    </a:lstStyle>
                    <a:p>
                      <a:pPr algn="ctr"/>
                      <a:r>
                        <a:rPr kumimoji="1" lang="ja-JP" altLang="en-US" sz="1100">
                          <a:latin typeface="メイリオ" panose="020B0604030504040204" pitchFamily="50" charset="-128"/>
                          <a:ea typeface="メイリオ" panose="020B0604030504040204" pitchFamily="50" charset="-128"/>
                          <a:cs typeface="メイリオ" panose="020B0604030504040204" pitchFamily="50" charset="-128"/>
                        </a:rPr>
                        <a:t>第４期</a:t>
                      </a:r>
                    </a:p>
                  </a:txBody>
                  <a:tcPr marL="36000" marR="3600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685800" rtl="0" eaLnBrk="1" latinLnBrk="0" hangingPunct="1">
                        <a:defRPr kumimoji="1" sz="1350" kern="1200">
                          <a:solidFill>
                            <a:schemeClr val="dk1"/>
                          </a:solidFill>
                          <a:latin typeface="Calibri"/>
                        </a:defRPr>
                      </a:lvl1pPr>
                      <a:lvl2pPr marL="342900" algn="l" defTabSz="685800" rtl="0" eaLnBrk="1" latinLnBrk="0" hangingPunct="1">
                        <a:defRPr kumimoji="1" sz="1350" kern="1200">
                          <a:solidFill>
                            <a:schemeClr val="dk1"/>
                          </a:solidFill>
                          <a:latin typeface="Calibri"/>
                        </a:defRPr>
                      </a:lvl2pPr>
                      <a:lvl3pPr marL="685800" algn="l" defTabSz="685800" rtl="0" eaLnBrk="1" latinLnBrk="0" hangingPunct="1">
                        <a:defRPr kumimoji="1" sz="1350" kern="1200">
                          <a:solidFill>
                            <a:schemeClr val="dk1"/>
                          </a:solidFill>
                          <a:latin typeface="Calibri"/>
                        </a:defRPr>
                      </a:lvl3pPr>
                      <a:lvl4pPr marL="1028700" algn="l" defTabSz="685800" rtl="0" eaLnBrk="1" latinLnBrk="0" hangingPunct="1">
                        <a:defRPr kumimoji="1" sz="1350" kern="1200">
                          <a:solidFill>
                            <a:schemeClr val="dk1"/>
                          </a:solidFill>
                          <a:latin typeface="Calibri"/>
                        </a:defRPr>
                      </a:lvl4pPr>
                      <a:lvl5pPr marL="1371600" algn="l" defTabSz="685800" rtl="0" eaLnBrk="1" latinLnBrk="0" hangingPunct="1">
                        <a:defRPr kumimoji="1" sz="1350" kern="1200">
                          <a:solidFill>
                            <a:schemeClr val="dk1"/>
                          </a:solidFill>
                          <a:latin typeface="Calibri"/>
                        </a:defRPr>
                      </a:lvl5pPr>
                      <a:lvl6pPr marL="1714500" algn="l" defTabSz="685800" rtl="0" eaLnBrk="1" latinLnBrk="0" hangingPunct="1">
                        <a:defRPr kumimoji="1" sz="1350" kern="1200">
                          <a:solidFill>
                            <a:schemeClr val="dk1"/>
                          </a:solidFill>
                          <a:latin typeface="Calibri"/>
                        </a:defRPr>
                      </a:lvl6pPr>
                      <a:lvl7pPr marL="2057400" algn="l" defTabSz="685800" rtl="0" eaLnBrk="1" latinLnBrk="0" hangingPunct="1">
                        <a:defRPr kumimoji="1" sz="1350" kern="1200">
                          <a:solidFill>
                            <a:schemeClr val="dk1"/>
                          </a:solidFill>
                          <a:latin typeface="Calibri"/>
                        </a:defRPr>
                      </a:lvl7pPr>
                      <a:lvl8pPr marL="2400300" algn="l" defTabSz="685800" rtl="0" eaLnBrk="1" latinLnBrk="0" hangingPunct="1">
                        <a:defRPr kumimoji="1" sz="1350" kern="1200">
                          <a:solidFill>
                            <a:schemeClr val="dk1"/>
                          </a:solidFill>
                          <a:latin typeface="Calibri"/>
                        </a:defRPr>
                      </a:lvl8pPr>
                      <a:lvl9pPr marL="2743200" algn="l" defTabSz="685800" rtl="0" eaLnBrk="1" latinLnBrk="0" hangingPunct="1">
                        <a:defRPr kumimoji="1" sz="1350" kern="1200">
                          <a:solidFill>
                            <a:schemeClr val="dk1"/>
                          </a:solidFill>
                          <a:latin typeface="Calibri"/>
                        </a:defRPr>
                      </a:lvl9pPr>
                    </a:lstStyle>
                    <a:p>
                      <a:pPr algn="ctr"/>
                      <a:r>
                        <a:rPr kumimoji="1" lang="en-US" altLang="ja-JP" sz="1100">
                          <a:latin typeface="メイリオ" panose="020B0604030504040204" pitchFamily="50" charset="-128"/>
                          <a:ea typeface="メイリオ" panose="020B0604030504040204" pitchFamily="50" charset="-128"/>
                          <a:cs typeface="メイリオ" panose="020B0604030504040204" pitchFamily="50" charset="-128"/>
                        </a:rPr>
                        <a:t>40</a:t>
                      </a:r>
                      <a:r>
                        <a:rPr kumimoji="1" lang="ja-JP" altLang="en-US" sz="1100">
                          <a:latin typeface="メイリオ" panose="020B0604030504040204" pitchFamily="50" charset="-128"/>
                          <a:ea typeface="メイリオ" panose="020B0604030504040204" pitchFamily="50" charset="-128"/>
                          <a:cs typeface="メイリオ" panose="020B0604030504040204" pitchFamily="50" charset="-128"/>
                        </a:rPr>
                        <a:t>万円</a:t>
                      </a:r>
                    </a:p>
                  </a:txBody>
                  <a:tcPr marL="36000" marR="3600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685800" rtl="0" eaLnBrk="1" latinLnBrk="0" hangingPunct="1">
                        <a:defRPr kumimoji="1" sz="1350" kern="1200">
                          <a:solidFill>
                            <a:schemeClr val="dk1"/>
                          </a:solidFill>
                          <a:latin typeface="Calibri"/>
                        </a:defRPr>
                      </a:lvl1pPr>
                      <a:lvl2pPr marL="342900" algn="l" defTabSz="685800" rtl="0" eaLnBrk="1" latinLnBrk="0" hangingPunct="1">
                        <a:defRPr kumimoji="1" sz="1350" kern="1200">
                          <a:solidFill>
                            <a:schemeClr val="dk1"/>
                          </a:solidFill>
                          <a:latin typeface="Calibri"/>
                        </a:defRPr>
                      </a:lvl2pPr>
                      <a:lvl3pPr marL="685800" algn="l" defTabSz="685800" rtl="0" eaLnBrk="1" latinLnBrk="0" hangingPunct="1">
                        <a:defRPr kumimoji="1" sz="1350" kern="1200">
                          <a:solidFill>
                            <a:schemeClr val="dk1"/>
                          </a:solidFill>
                          <a:latin typeface="Calibri"/>
                        </a:defRPr>
                      </a:lvl3pPr>
                      <a:lvl4pPr marL="1028700" algn="l" defTabSz="685800" rtl="0" eaLnBrk="1" latinLnBrk="0" hangingPunct="1">
                        <a:defRPr kumimoji="1" sz="1350" kern="1200">
                          <a:solidFill>
                            <a:schemeClr val="dk1"/>
                          </a:solidFill>
                          <a:latin typeface="Calibri"/>
                        </a:defRPr>
                      </a:lvl4pPr>
                      <a:lvl5pPr marL="1371600" algn="l" defTabSz="685800" rtl="0" eaLnBrk="1" latinLnBrk="0" hangingPunct="1">
                        <a:defRPr kumimoji="1" sz="1350" kern="1200">
                          <a:solidFill>
                            <a:schemeClr val="dk1"/>
                          </a:solidFill>
                          <a:latin typeface="Calibri"/>
                        </a:defRPr>
                      </a:lvl5pPr>
                      <a:lvl6pPr marL="1714500" algn="l" defTabSz="685800" rtl="0" eaLnBrk="1" latinLnBrk="0" hangingPunct="1">
                        <a:defRPr kumimoji="1" sz="1350" kern="1200">
                          <a:solidFill>
                            <a:schemeClr val="dk1"/>
                          </a:solidFill>
                          <a:latin typeface="Calibri"/>
                        </a:defRPr>
                      </a:lvl6pPr>
                      <a:lvl7pPr marL="2057400" algn="l" defTabSz="685800" rtl="0" eaLnBrk="1" latinLnBrk="0" hangingPunct="1">
                        <a:defRPr kumimoji="1" sz="1350" kern="1200">
                          <a:solidFill>
                            <a:schemeClr val="dk1"/>
                          </a:solidFill>
                          <a:latin typeface="Calibri"/>
                        </a:defRPr>
                      </a:lvl7pPr>
                      <a:lvl8pPr marL="2400300" algn="l" defTabSz="685800" rtl="0" eaLnBrk="1" latinLnBrk="0" hangingPunct="1">
                        <a:defRPr kumimoji="1" sz="1350" kern="1200">
                          <a:solidFill>
                            <a:schemeClr val="dk1"/>
                          </a:solidFill>
                          <a:latin typeface="Calibri"/>
                        </a:defRPr>
                      </a:lvl8pPr>
                      <a:lvl9pPr marL="2743200" algn="l" defTabSz="685800" rtl="0" eaLnBrk="1" latinLnBrk="0" hangingPunct="1">
                        <a:defRPr kumimoji="1" sz="1350" kern="1200">
                          <a:solidFill>
                            <a:schemeClr val="dk1"/>
                          </a:solidFill>
                          <a:latin typeface="Calibri"/>
                        </a:defRPr>
                      </a:lvl9pPr>
                    </a:lstStyle>
                    <a:p>
                      <a:pPr algn="ctr"/>
                      <a:r>
                        <a:rPr kumimoji="1" lang="en-US" altLang="ja-JP" sz="1100" b="1">
                          <a:latin typeface="メイリオ" panose="020B0604030504040204" pitchFamily="50" charset="-128"/>
                          <a:ea typeface="メイリオ" panose="020B0604030504040204" pitchFamily="50" charset="-128"/>
                          <a:cs typeface="メイリオ" panose="020B0604030504040204" pitchFamily="50" charset="-128"/>
                        </a:rPr>
                        <a:t>20</a:t>
                      </a:r>
                      <a:r>
                        <a:rPr kumimoji="1" lang="ja-JP" altLang="en-US" sz="1100" b="1">
                          <a:latin typeface="メイリオ" panose="020B0604030504040204" pitchFamily="50" charset="-128"/>
                          <a:ea typeface="メイリオ" panose="020B0604030504040204" pitchFamily="50" charset="-128"/>
                          <a:cs typeface="メイリオ" panose="020B0604030504040204" pitchFamily="50" charset="-128"/>
                        </a:rPr>
                        <a:t>万円</a:t>
                      </a:r>
                      <a:endParaRPr kumimoji="1" lang="en-US" altLang="ja-JP" sz="1100" b="1">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4"/>
                  </a:ext>
                </a:extLst>
              </a:tr>
              <a:tr h="348114">
                <a:tc>
                  <a:txBody>
                    <a:bodyPr/>
                    <a:lstStyle>
                      <a:lvl1pPr marL="0" algn="l" defTabSz="685800" rtl="0" eaLnBrk="1" latinLnBrk="0" hangingPunct="1">
                        <a:defRPr kumimoji="1" sz="1350" kern="1200">
                          <a:solidFill>
                            <a:schemeClr val="dk1"/>
                          </a:solidFill>
                          <a:latin typeface="Calibri"/>
                        </a:defRPr>
                      </a:lvl1pPr>
                      <a:lvl2pPr marL="342900" algn="l" defTabSz="685800" rtl="0" eaLnBrk="1" latinLnBrk="0" hangingPunct="1">
                        <a:defRPr kumimoji="1" sz="1350" kern="1200">
                          <a:solidFill>
                            <a:schemeClr val="dk1"/>
                          </a:solidFill>
                          <a:latin typeface="Calibri"/>
                        </a:defRPr>
                      </a:lvl2pPr>
                      <a:lvl3pPr marL="685800" algn="l" defTabSz="685800" rtl="0" eaLnBrk="1" latinLnBrk="0" hangingPunct="1">
                        <a:defRPr kumimoji="1" sz="1350" kern="1200">
                          <a:solidFill>
                            <a:schemeClr val="dk1"/>
                          </a:solidFill>
                          <a:latin typeface="Calibri"/>
                        </a:defRPr>
                      </a:lvl3pPr>
                      <a:lvl4pPr marL="1028700" algn="l" defTabSz="685800" rtl="0" eaLnBrk="1" latinLnBrk="0" hangingPunct="1">
                        <a:defRPr kumimoji="1" sz="1350" kern="1200">
                          <a:solidFill>
                            <a:schemeClr val="dk1"/>
                          </a:solidFill>
                          <a:latin typeface="Calibri"/>
                        </a:defRPr>
                      </a:lvl4pPr>
                      <a:lvl5pPr marL="1371600" algn="l" defTabSz="685800" rtl="0" eaLnBrk="1" latinLnBrk="0" hangingPunct="1">
                        <a:defRPr kumimoji="1" sz="1350" kern="1200">
                          <a:solidFill>
                            <a:schemeClr val="dk1"/>
                          </a:solidFill>
                          <a:latin typeface="Calibri"/>
                        </a:defRPr>
                      </a:lvl5pPr>
                      <a:lvl6pPr marL="1714500" algn="l" defTabSz="685800" rtl="0" eaLnBrk="1" latinLnBrk="0" hangingPunct="1">
                        <a:defRPr kumimoji="1" sz="1350" kern="1200">
                          <a:solidFill>
                            <a:schemeClr val="dk1"/>
                          </a:solidFill>
                          <a:latin typeface="Calibri"/>
                        </a:defRPr>
                      </a:lvl6pPr>
                      <a:lvl7pPr marL="2057400" algn="l" defTabSz="685800" rtl="0" eaLnBrk="1" latinLnBrk="0" hangingPunct="1">
                        <a:defRPr kumimoji="1" sz="1350" kern="1200">
                          <a:solidFill>
                            <a:schemeClr val="dk1"/>
                          </a:solidFill>
                          <a:latin typeface="Calibri"/>
                        </a:defRPr>
                      </a:lvl7pPr>
                      <a:lvl8pPr marL="2400300" algn="l" defTabSz="685800" rtl="0" eaLnBrk="1" latinLnBrk="0" hangingPunct="1">
                        <a:defRPr kumimoji="1" sz="1350" kern="1200">
                          <a:solidFill>
                            <a:schemeClr val="dk1"/>
                          </a:solidFill>
                          <a:latin typeface="Calibri"/>
                        </a:defRPr>
                      </a:lvl8pPr>
                      <a:lvl9pPr marL="2743200" algn="l" defTabSz="685800" rtl="0" eaLnBrk="1" latinLnBrk="0" hangingPunct="1">
                        <a:defRPr kumimoji="1" sz="1350" kern="1200">
                          <a:solidFill>
                            <a:schemeClr val="dk1"/>
                          </a:solidFill>
                          <a:latin typeface="Calibri"/>
                        </a:defRPr>
                      </a:lvl9pPr>
                    </a:lstStyle>
                    <a:p>
                      <a:pPr algn="ctr"/>
                      <a:r>
                        <a:rPr kumimoji="1" lang="ja-JP" altLang="en-US" sz="1100">
                          <a:latin typeface="メイリオ" panose="020B0604030504040204" pitchFamily="50" charset="-128"/>
                          <a:ea typeface="メイリオ" panose="020B0604030504040204" pitchFamily="50" charset="-128"/>
                          <a:cs typeface="メイリオ" panose="020B0604030504040204" pitchFamily="50" charset="-128"/>
                        </a:rPr>
                        <a:t>資格取得等</a:t>
                      </a:r>
                      <a:endParaRPr kumimoji="1" lang="en-US" altLang="ja-JP" sz="110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100">
                          <a:latin typeface="メイリオ" panose="020B0604030504040204" pitchFamily="50" charset="-128"/>
                          <a:ea typeface="メイリオ" panose="020B0604030504040204" pitchFamily="50" charset="-128"/>
                          <a:cs typeface="メイリオ" panose="020B0604030504040204" pitchFamily="50" charset="-128"/>
                        </a:rPr>
                        <a:t>した場合</a:t>
                      </a:r>
                    </a:p>
                  </a:txBody>
                  <a:tcPr marL="36000" marR="3600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EF0F4"/>
                    </a:solidFill>
                  </a:tcPr>
                </a:tc>
                <a:tc>
                  <a:txBody>
                    <a:bodyPr/>
                    <a:lstStyle>
                      <a:lvl1pPr marL="0" algn="l" defTabSz="685800" rtl="0" eaLnBrk="1" latinLnBrk="0" hangingPunct="1">
                        <a:defRPr kumimoji="1" sz="1350" kern="1200">
                          <a:solidFill>
                            <a:schemeClr val="dk1"/>
                          </a:solidFill>
                          <a:latin typeface="Calibri"/>
                        </a:defRPr>
                      </a:lvl1pPr>
                      <a:lvl2pPr marL="342900" algn="l" defTabSz="685800" rtl="0" eaLnBrk="1" latinLnBrk="0" hangingPunct="1">
                        <a:defRPr kumimoji="1" sz="1350" kern="1200">
                          <a:solidFill>
                            <a:schemeClr val="dk1"/>
                          </a:solidFill>
                          <a:latin typeface="Calibri"/>
                        </a:defRPr>
                      </a:lvl2pPr>
                      <a:lvl3pPr marL="685800" algn="l" defTabSz="685800" rtl="0" eaLnBrk="1" latinLnBrk="0" hangingPunct="1">
                        <a:defRPr kumimoji="1" sz="1350" kern="1200">
                          <a:solidFill>
                            <a:schemeClr val="dk1"/>
                          </a:solidFill>
                          <a:latin typeface="Calibri"/>
                        </a:defRPr>
                      </a:lvl3pPr>
                      <a:lvl4pPr marL="1028700" algn="l" defTabSz="685800" rtl="0" eaLnBrk="1" latinLnBrk="0" hangingPunct="1">
                        <a:defRPr kumimoji="1" sz="1350" kern="1200">
                          <a:solidFill>
                            <a:schemeClr val="dk1"/>
                          </a:solidFill>
                          <a:latin typeface="Calibri"/>
                        </a:defRPr>
                      </a:lvl4pPr>
                      <a:lvl5pPr marL="1371600" algn="l" defTabSz="685800" rtl="0" eaLnBrk="1" latinLnBrk="0" hangingPunct="1">
                        <a:defRPr kumimoji="1" sz="1350" kern="1200">
                          <a:solidFill>
                            <a:schemeClr val="dk1"/>
                          </a:solidFill>
                          <a:latin typeface="Calibri"/>
                        </a:defRPr>
                      </a:lvl5pPr>
                      <a:lvl6pPr marL="1714500" algn="l" defTabSz="685800" rtl="0" eaLnBrk="1" latinLnBrk="0" hangingPunct="1">
                        <a:defRPr kumimoji="1" sz="1350" kern="1200">
                          <a:solidFill>
                            <a:schemeClr val="dk1"/>
                          </a:solidFill>
                          <a:latin typeface="Calibri"/>
                        </a:defRPr>
                      </a:lvl6pPr>
                      <a:lvl7pPr marL="2057400" algn="l" defTabSz="685800" rtl="0" eaLnBrk="1" latinLnBrk="0" hangingPunct="1">
                        <a:defRPr kumimoji="1" sz="1350" kern="1200">
                          <a:solidFill>
                            <a:schemeClr val="dk1"/>
                          </a:solidFill>
                          <a:latin typeface="Calibri"/>
                        </a:defRPr>
                      </a:lvl7pPr>
                      <a:lvl8pPr marL="2400300" algn="l" defTabSz="685800" rtl="0" eaLnBrk="1" latinLnBrk="0" hangingPunct="1">
                        <a:defRPr kumimoji="1" sz="1350" kern="1200">
                          <a:solidFill>
                            <a:schemeClr val="dk1"/>
                          </a:solidFill>
                          <a:latin typeface="Calibri"/>
                        </a:defRPr>
                      </a:lvl8pPr>
                      <a:lvl9pPr marL="2743200" algn="l" defTabSz="685800" rtl="0" eaLnBrk="1" latinLnBrk="0" hangingPunct="1">
                        <a:defRPr kumimoji="1" sz="1350" kern="1200">
                          <a:solidFill>
                            <a:schemeClr val="dk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err="1">
                          <a:latin typeface="メイリオ" panose="020B0604030504040204" pitchFamily="50" charset="-128"/>
                          <a:ea typeface="メイリオ" panose="020B0604030504040204" pitchFamily="50" charset="-128"/>
                          <a:cs typeface="メイリオ" panose="020B0604030504040204" pitchFamily="50" charset="-128"/>
                        </a:rPr>
                        <a:t>ー</a:t>
                      </a:r>
                      <a:endParaRPr kumimoji="1" lang="en-US" altLang="ja-JP" sz="110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EF0F4"/>
                    </a:solidFill>
                  </a:tcPr>
                </a:tc>
                <a:tc>
                  <a:txBody>
                    <a:bodyPr/>
                    <a:lstStyle>
                      <a:lvl1pPr marL="0" algn="l" defTabSz="685800" rtl="0" eaLnBrk="1" latinLnBrk="0" hangingPunct="1">
                        <a:defRPr kumimoji="1" sz="1350" kern="1200">
                          <a:solidFill>
                            <a:schemeClr val="dk1"/>
                          </a:solidFill>
                          <a:latin typeface="Calibri"/>
                        </a:defRPr>
                      </a:lvl1pPr>
                      <a:lvl2pPr marL="342900" algn="l" defTabSz="685800" rtl="0" eaLnBrk="1" latinLnBrk="0" hangingPunct="1">
                        <a:defRPr kumimoji="1" sz="1350" kern="1200">
                          <a:solidFill>
                            <a:schemeClr val="dk1"/>
                          </a:solidFill>
                          <a:latin typeface="Calibri"/>
                        </a:defRPr>
                      </a:lvl2pPr>
                      <a:lvl3pPr marL="685800" algn="l" defTabSz="685800" rtl="0" eaLnBrk="1" latinLnBrk="0" hangingPunct="1">
                        <a:defRPr kumimoji="1" sz="1350" kern="1200">
                          <a:solidFill>
                            <a:schemeClr val="dk1"/>
                          </a:solidFill>
                          <a:latin typeface="Calibri"/>
                        </a:defRPr>
                      </a:lvl3pPr>
                      <a:lvl4pPr marL="1028700" algn="l" defTabSz="685800" rtl="0" eaLnBrk="1" latinLnBrk="0" hangingPunct="1">
                        <a:defRPr kumimoji="1" sz="1350" kern="1200">
                          <a:solidFill>
                            <a:schemeClr val="dk1"/>
                          </a:solidFill>
                          <a:latin typeface="Calibri"/>
                        </a:defRPr>
                      </a:lvl4pPr>
                      <a:lvl5pPr marL="1371600" algn="l" defTabSz="685800" rtl="0" eaLnBrk="1" latinLnBrk="0" hangingPunct="1">
                        <a:defRPr kumimoji="1" sz="1350" kern="1200">
                          <a:solidFill>
                            <a:schemeClr val="dk1"/>
                          </a:solidFill>
                          <a:latin typeface="Calibri"/>
                        </a:defRPr>
                      </a:lvl5pPr>
                      <a:lvl6pPr marL="1714500" algn="l" defTabSz="685800" rtl="0" eaLnBrk="1" latinLnBrk="0" hangingPunct="1">
                        <a:defRPr kumimoji="1" sz="1350" kern="1200">
                          <a:solidFill>
                            <a:schemeClr val="dk1"/>
                          </a:solidFill>
                          <a:latin typeface="Calibri"/>
                        </a:defRPr>
                      </a:lvl6pPr>
                      <a:lvl7pPr marL="2057400" algn="l" defTabSz="685800" rtl="0" eaLnBrk="1" latinLnBrk="0" hangingPunct="1">
                        <a:defRPr kumimoji="1" sz="1350" kern="1200">
                          <a:solidFill>
                            <a:schemeClr val="dk1"/>
                          </a:solidFill>
                          <a:latin typeface="Calibri"/>
                        </a:defRPr>
                      </a:lvl7pPr>
                      <a:lvl8pPr marL="2400300" algn="l" defTabSz="685800" rtl="0" eaLnBrk="1" latinLnBrk="0" hangingPunct="1">
                        <a:defRPr kumimoji="1" sz="1350" kern="1200">
                          <a:solidFill>
                            <a:schemeClr val="dk1"/>
                          </a:solidFill>
                          <a:latin typeface="Calibri"/>
                        </a:defRPr>
                      </a:lvl8pPr>
                      <a:lvl9pPr marL="2743200" algn="l" defTabSz="685800" rtl="0" eaLnBrk="1" latinLnBrk="0" hangingPunct="1">
                        <a:defRPr kumimoji="1" sz="1350" kern="1200">
                          <a:solidFill>
                            <a:schemeClr val="dk1"/>
                          </a:solidFill>
                          <a:latin typeface="Calibri"/>
                        </a:defRPr>
                      </a:lvl9pPr>
                    </a:lstStyle>
                    <a:p>
                      <a:pPr algn="ctr"/>
                      <a:r>
                        <a:rPr kumimoji="1" lang="en-US" altLang="ja-JP" sz="1100" b="1">
                          <a:latin typeface="メイリオ" panose="020B0604030504040204" pitchFamily="50" charset="-128"/>
                          <a:ea typeface="メイリオ" panose="020B0604030504040204" pitchFamily="50" charset="-128"/>
                          <a:cs typeface="メイリオ" panose="020B0604030504040204" pitchFamily="50" charset="-128"/>
                        </a:rPr>
                        <a:t>32</a:t>
                      </a:r>
                      <a:r>
                        <a:rPr kumimoji="1" lang="ja-JP" altLang="en-US" sz="1100" b="1">
                          <a:latin typeface="メイリオ" panose="020B0604030504040204" pitchFamily="50" charset="-128"/>
                          <a:ea typeface="メイリオ" panose="020B0604030504040204" pitchFamily="50" charset="-128"/>
                          <a:cs typeface="メイリオ" panose="020B0604030504040204" pitchFamily="50" charset="-128"/>
                        </a:rPr>
                        <a:t>万円</a:t>
                      </a:r>
                      <a:endParaRPr kumimoji="1" lang="en-US" altLang="ja-JP" sz="1100" b="1">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9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9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２）</a:t>
                      </a:r>
                    </a:p>
                  </a:txBody>
                  <a:tcPr marL="36000" marR="3600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EF0F4"/>
                    </a:solidFill>
                  </a:tcPr>
                </a:tc>
                <a:extLst>
                  <a:ext uri="{0D108BD9-81ED-4DB2-BD59-A6C34878D82A}">
                    <a16:rowId xmlns:a16="http://schemas.microsoft.com/office/drawing/2014/main" val="10005"/>
                  </a:ext>
                </a:extLst>
              </a:tr>
              <a:tr h="337068">
                <a:tc>
                  <a:txBody>
                    <a:bodyPr/>
                    <a:lstStyle>
                      <a:lvl1pPr marL="0" algn="l" defTabSz="685800" rtl="0" eaLnBrk="1" latinLnBrk="0" hangingPunct="1">
                        <a:defRPr kumimoji="1" sz="1350" kern="1200">
                          <a:solidFill>
                            <a:schemeClr val="dk1"/>
                          </a:solidFill>
                          <a:latin typeface="Calibri"/>
                        </a:defRPr>
                      </a:lvl1pPr>
                      <a:lvl2pPr marL="342900" algn="l" defTabSz="685800" rtl="0" eaLnBrk="1" latinLnBrk="0" hangingPunct="1">
                        <a:defRPr kumimoji="1" sz="1350" kern="1200">
                          <a:solidFill>
                            <a:schemeClr val="dk1"/>
                          </a:solidFill>
                          <a:latin typeface="Calibri"/>
                        </a:defRPr>
                      </a:lvl2pPr>
                      <a:lvl3pPr marL="685800" algn="l" defTabSz="685800" rtl="0" eaLnBrk="1" latinLnBrk="0" hangingPunct="1">
                        <a:defRPr kumimoji="1" sz="1350" kern="1200">
                          <a:solidFill>
                            <a:schemeClr val="dk1"/>
                          </a:solidFill>
                          <a:latin typeface="Calibri"/>
                        </a:defRPr>
                      </a:lvl3pPr>
                      <a:lvl4pPr marL="1028700" algn="l" defTabSz="685800" rtl="0" eaLnBrk="1" latinLnBrk="0" hangingPunct="1">
                        <a:defRPr kumimoji="1" sz="1350" kern="1200">
                          <a:solidFill>
                            <a:schemeClr val="dk1"/>
                          </a:solidFill>
                          <a:latin typeface="Calibri"/>
                        </a:defRPr>
                      </a:lvl4pPr>
                      <a:lvl5pPr marL="1371600" algn="l" defTabSz="685800" rtl="0" eaLnBrk="1" latinLnBrk="0" hangingPunct="1">
                        <a:defRPr kumimoji="1" sz="1350" kern="1200">
                          <a:solidFill>
                            <a:schemeClr val="dk1"/>
                          </a:solidFill>
                          <a:latin typeface="Calibri"/>
                        </a:defRPr>
                      </a:lvl5pPr>
                      <a:lvl6pPr marL="1714500" algn="l" defTabSz="685800" rtl="0" eaLnBrk="1" latinLnBrk="0" hangingPunct="1">
                        <a:defRPr kumimoji="1" sz="1350" kern="1200">
                          <a:solidFill>
                            <a:schemeClr val="dk1"/>
                          </a:solidFill>
                          <a:latin typeface="Calibri"/>
                        </a:defRPr>
                      </a:lvl6pPr>
                      <a:lvl7pPr marL="2057400" algn="l" defTabSz="685800" rtl="0" eaLnBrk="1" latinLnBrk="0" hangingPunct="1">
                        <a:defRPr kumimoji="1" sz="1350" kern="1200">
                          <a:solidFill>
                            <a:schemeClr val="dk1"/>
                          </a:solidFill>
                          <a:latin typeface="Calibri"/>
                        </a:defRPr>
                      </a:lvl7pPr>
                      <a:lvl8pPr marL="2400300" algn="l" defTabSz="685800" rtl="0" eaLnBrk="1" latinLnBrk="0" hangingPunct="1">
                        <a:defRPr kumimoji="1" sz="1350" kern="1200">
                          <a:solidFill>
                            <a:schemeClr val="dk1"/>
                          </a:solidFill>
                          <a:latin typeface="Calibri"/>
                        </a:defRPr>
                      </a:lvl8pPr>
                      <a:lvl9pPr marL="2743200" algn="l" defTabSz="685800" rtl="0" eaLnBrk="1" latinLnBrk="0" hangingPunct="1">
                        <a:defRPr kumimoji="1" sz="1350" kern="1200">
                          <a:solidFill>
                            <a:schemeClr val="dk1"/>
                          </a:solidFill>
                          <a:latin typeface="Calibri"/>
                        </a:defRPr>
                      </a:lvl9pPr>
                    </a:lstStyle>
                    <a:p>
                      <a:pPr algn="ctr"/>
                      <a:r>
                        <a:rPr kumimoji="1" lang="ja-JP" altLang="en-US" sz="11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賃金上昇</a:t>
                      </a:r>
                      <a:endParaRPr kumimoji="1" lang="en-US" altLang="ja-JP" sz="110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1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した場合</a:t>
                      </a:r>
                      <a:endParaRPr kumimoji="1" lang="ja-JP" altLang="en-US" sz="90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685800" rtl="0" eaLnBrk="1" latinLnBrk="0" hangingPunct="1">
                        <a:defRPr kumimoji="1" sz="1350" kern="1200">
                          <a:solidFill>
                            <a:schemeClr val="dk1"/>
                          </a:solidFill>
                          <a:latin typeface="Calibri"/>
                        </a:defRPr>
                      </a:lvl1pPr>
                      <a:lvl2pPr marL="342900" algn="l" defTabSz="685800" rtl="0" eaLnBrk="1" latinLnBrk="0" hangingPunct="1">
                        <a:defRPr kumimoji="1" sz="1350" kern="1200">
                          <a:solidFill>
                            <a:schemeClr val="dk1"/>
                          </a:solidFill>
                          <a:latin typeface="Calibri"/>
                        </a:defRPr>
                      </a:lvl2pPr>
                      <a:lvl3pPr marL="685800" algn="l" defTabSz="685800" rtl="0" eaLnBrk="1" latinLnBrk="0" hangingPunct="1">
                        <a:defRPr kumimoji="1" sz="1350" kern="1200">
                          <a:solidFill>
                            <a:schemeClr val="dk1"/>
                          </a:solidFill>
                          <a:latin typeface="Calibri"/>
                        </a:defRPr>
                      </a:lvl3pPr>
                      <a:lvl4pPr marL="1028700" algn="l" defTabSz="685800" rtl="0" eaLnBrk="1" latinLnBrk="0" hangingPunct="1">
                        <a:defRPr kumimoji="1" sz="1350" kern="1200">
                          <a:solidFill>
                            <a:schemeClr val="dk1"/>
                          </a:solidFill>
                          <a:latin typeface="Calibri"/>
                        </a:defRPr>
                      </a:lvl4pPr>
                      <a:lvl5pPr marL="1371600" algn="l" defTabSz="685800" rtl="0" eaLnBrk="1" latinLnBrk="0" hangingPunct="1">
                        <a:defRPr kumimoji="1" sz="1350" kern="1200">
                          <a:solidFill>
                            <a:schemeClr val="dk1"/>
                          </a:solidFill>
                          <a:latin typeface="Calibri"/>
                        </a:defRPr>
                      </a:lvl5pPr>
                      <a:lvl6pPr marL="1714500" algn="l" defTabSz="685800" rtl="0" eaLnBrk="1" latinLnBrk="0" hangingPunct="1">
                        <a:defRPr kumimoji="1" sz="1350" kern="1200">
                          <a:solidFill>
                            <a:schemeClr val="dk1"/>
                          </a:solidFill>
                          <a:latin typeface="Calibri"/>
                        </a:defRPr>
                      </a:lvl6pPr>
                      <a:lvl7pPr marL="2057400" algn="l" defTabSz="685800" rtl="0" eaLnBrk="1" latinLnBrk="0" hangingPunct="1">
                        <a:defRPr kumimoji="1" sz="1350" kern="1200">
                          <a:solidFill>
                            <a:schemeClr val="dk1"/>
                          </a:solidFill>
                          <a:latin typeface="Calibri"/>
                        </a:defRPr>
                      </a:lvl7pPr>
                      <a:lvl8pPr marL="2400300" algn="l" defTabSz="685800" rtl="0" eaLnBrk="1" latinLnBrk="0" hangingPunct="1">
                        <a:defRPr kumimoji="1" sz="1350" kern="1200">
                          <a:solidFill>
                            <a:schemeClr val="dk1"/>
                          </a:solidFill>
                          <a:latin typeface="Calibri"/>
                        </a:defRPr>
                      </a:lvl8pPr>
                      <a:lvl9pPr marL="2743200" algn="l" defTabSz="685800" rtl="0" eaLnBrk="1" latinLnBrk="0" hangingPunct="1">
                        <a:defRPr kumimoji="1" sz="1350" kern="1200">
                          <a:solidFill>
                            <a:schemeClr val="dk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a:latin typeface="メイリオ" panose="020B0604030504040204" pitchFamily="50" charset="-128"/>
                          <a:ea typeface="メイリオ" panose="020B0604030504040204" pitchFamily="50" charset="-128"/>
                          <a:cs typeface="メイリオ" panose="020B0604030504040204" pitchFamily="50" charset="-128"/>
                        </a:rPr>
                        <a:t>ー</a:t>
                      </a:r>
                      <a:endParaRPr kumimoji="1" lang="en-US" altLang="ja-JP" sz="110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685800" rtl="0" eaLnBrk="1" latinLnBrk="0" hangingPunct="1">
                        <a:defRPr kumimoji="1" sz="1350" kern="1200">
                          <a:solidFill>
                            <a:schemeClr val="dk1"/>
                          </a:solidFill>
                          <a:latin typeface="Calibri"/>
                        </a:defRPr>
                      </a:lvl1pPr>
                      <a:lvl2pPr marL="342900" algn="l" defTabSz="685800" rtl="0" eaLnBrk="1" latinLnBrk="0" hangingPunct="1">
                        <a:defRPr kumimoji="1" sz="1350" kern="1200">
                          <a:solidFill>
                            <a:schemeClr val="dk1"/>
                          </a:solidFill>
                          <a:latin typeface="Calibri"/>
                        </a:defRPr>
                      </a:lvl2pPr>
                      <a:lvl3pPr marL="685800" algn="l" defTabSz="685800" rtl="0" eaLnBrk="1" latinLnBrk="0" hangingPunct="1">
                        <a:defRPr kumimoji="1" sz="1350" kern="1200">
                          <a:solidFill>
                            <a:schemeClr val="dk1"/>
                          </a:solidFill>
                          <a:latin typeface="Calibri"/>
                        </a:defRPr>
                      </a:lvl3pPr>
                      <a:lvl4pPr marL="1028700" algn="l" defTabSz="685800" rtl="0" eaLnBrk="1" latinLnBrk="0" hangingPunct="1">
                        <a:defRPr kumimoji="1" sz="1350" kern="1200">
                          <a:solidFill>
                            <a:schemeClr val="dk1"/>
                          </a:solidFill>
                          <a:latin typeface="Calibri"/>
                        </a:defRPr>
                      </a:lvl4pPr>
                      <a:lvl5pPr marL="1371600" algn="l" defTabSz="685800" rtl="0" eaLnBrk="1" latinLnBrk="0" hangingPunct="1">
                        <a:defRPr kumimoji="1" sz="1350" kern="1200">
                          <a:solidFill>
                            <a:schemeClr val="dk1"/>
                          </a:solidFill>
                          <a:latin typeface="Calibri"/>
                        </a:defRPr>
                      </a:lvl5pPr>
                      <a:lvl6pPr marL="1714500" algn="l" defTabSz="685800" rtl="0" eaLnBrk="1" latinLnBrk="0" hangingPunct="1">
                        <a:defRPr kumimoji="1" sz="1350" kern="1200">
                          <a:solidFill>
                            <a:schemeClr val="dk1"/>
                          </a:solidFill>
                          <a:latin typeface="Calibri"/>
                        </a:defRPr>
                      </a:lvl6pPr>
                      <a:lvl7pPr marL="2057400" algn="l" defTabSz="685800" rtl="0" eaLnBrk="1" latinLnBrk="0" hangingPunct="1">
                        <a:defRPr kumimoji="1" sz="1350" kern="1200">
                          <a:solidFill>
                            <a:schemeClr val="dk1"/>
                          </a:solidFill>
                          <a:latin typeface="Calibri"/>
                        </a:defRPr>
                      </a:lvl7pPr>
                      <a:lvl8pPr marL="2400300" algn="l" defTabSz="685800" rtl="0" eaLnBrk="1" latinLnBrk="0" hangingPunct="1">
                        <a:defRPr kumimoji="1" sz="1350" kern="1200">
                          <a:solidFill>
                            <a:schemeClr val="dk1"/>
                          </a:solidFill>
                          <a:latin typeface="Calibri"/>
                        </a:defRPr>
                      </a:lvl8pPr>
                      <a:lvl9pPr marL="2743200" algn="l" defTabSz="685800" rtl="0" eaLnBrk="1" latinLnBrk="0" hangingPunct="1">
                        <a:defRPr kumimoji="1" sz="1350" kern="1200">
                          <a:solidFill>
                            <a:schemeClr val="dk1"/>
                          </a:solidFill>
                          <a:latin typeface="Calibri"/>
                        </a:defRPr>
                      </a:lvl9pPr>
                    </a:lstStyle>
                    <a:p>
                      <a:pPr algn="ctr"/>
                      <a:r>
                        <a:rPr kumimoji="1" lang="en-US" altLang="ja-JP" sz="1100" b="1">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16</a:t>
                      </a:r>
                      <a:r>
                        <a:rPr kumimoji="1" lang="ja-JP" altLang="en-US" sz="1100" b="1">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万円</a:t>
                      </a:r>
                      <a:endParaRPr kumimoji="1" lang="en-US" altLang="ja-JP" sz="1100" b="1">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900" b="0" i="0" u="none" strike="noStrike" kern="1200" cap="none" spc="0" normalizeH="0" baseline="0" noProof="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900" b="0" i="0" u="none" strike="noStrike" kern="1200" cap="none" spc="0" normalizeH="0" baseline="0" noProof="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３）</a:t>
                      </a:r>
                    </a:p>
                  </a:txBody>
                  <a:tcPr marL="36000" marR="3600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730593166"/>
                  </a:ext>
                </a:extLst>
              </a:tr>
              <a:tr h="348114">
                <a:tc>
                  <a:txBody>
                    <a:bodyPr/>
                    <a:lstStyle>
                      <a:lvl1pPr marL="0" algn="l" defTabSz="685800" rtl="0" eaLnBrk="1" latinLnBrk="0" hangingPunct="1">
                        <a:defRPr kumimoji="1" sz="1350" kern="1200">
                          <a:solidFill>
                            <a:schemeClr val="dk1"/>
                          </a:solidFill>
                          <a:latin typeface="Calibri"/>
                        </a:defRPr>
                      </a:lvl1pPr>
                      <a:lvl2pPr marL="342900" algn="l" defTabSz="685800" rtl="0" eaLnBrk="1" latinLnBrk="0" hangingPunct="1">
                        <a:defRPr kumimoji="1" sz="1350" kern="1200">
                          <a:solidFill>
                            <a:schemeClr val="dk1"/>
                          </a:solidFill>
                          <a:latin typeface="Calibri"/>
                        </a:defRPr>
                      </a:lvl2pPr>
                      <a:lvl3pPr marL="685800" algn="l" defTabSz="685800" rtl="0" eaLnBrk="1" latinLnBrk="0" hangingPunct="1">
                        <a:defRPr kumimoji="1" sz="1350" kern="1200">
                          <a:solidFill>
                            <a:schemeClr val="dk1"/>
                          </a:solidFill>
                          <a:latin typeface="Calibri"/>
                        </a:defRPr>
                      </a:lvl3pPr>
                      <a:lvl4pPr marL="1028700" algn="l" defTabSz="685800" rtl="0" eaLnBrk="1" latinLnBrk="0" hangingPunct="1">
                        <a:defRPr kumimoji="1" sz="1350" kern="1200">
                          <a:solidFill>
                            <a:schemeClr val="dk1"/>
                          </a:solidFill>
                          <a:latin typeface="Calibri"/>
                        </a:defRPr>
                      </a:lvl4pPr>
                      <a:lvl5pPr marL="1371600" algn="l" defTabSz="685800" rtl="0" eaLnBrk="1" latinLnBrk="0" hangingPunct="1">
                        <a:defRPr kumimoji="1" sz="1350" kern="1200">
                          <a:solidFill>
                            <a:schemeClr val="dk1"/>
                          </a:solidFill>
                          <a:latin typeface="Calibri"/>
                        </a:defRPr>
                      </a:lvl5pPr>
                      <a:lvl6pPr marL="1714500" algn="l" defTabSz="685800" rtl="0" eaLnBrk="1" latinLnBrk="0" hangingPunct="1">
                        <a:defRPr kumimoji="1" sz="1350" kern="1200">
                          <a:solidFill>
                            <a:schemeClr val="dk1"/>
                          </a:solidFill>
                          <a:latin typeface="Calibri"/>
                        </a:defRPr>
                      </a:lvl6pPr>
                      <a:lvl7pPr marL="2057400" algn="l" defTabSz="685800" rtl="0" eaLnBrk="1" latinLnBrk="0" hangingPunct="1">
                        <a:defRPr kumimoji="1" sz="1350" kern="1200">
                          <a:solidFill>
                            <a:schemeClr val="dk1"/>
                          </a:solidFill>
                          <a:latin typeface="Calibri"/>
                        </a:defRPr>
                      </a:lvl7pPr>
                      <a:lvl8pPr marL="2400300" algn="l" defTabSz="685800" rtl="0" eaLnBrk="1" latinLnBrk="0" hangingPunct="1">
                        <a:defRPr kumimoji="1" sz="1350" kern="1200">
                          <a:solidFill>
                            <a:schemeClr val="dk1"/>
                          </a:solidFill>
                          <a:latin typeface="Calibri"/>
                        </a:defRPr>
                      </a:lvl8pPr>
                      <a:lvl9pPr marL="2743200" algn="l" defTabSz="685800" rtl="0" eaLnBrk="1" latinLnBrk="0" hangingPunct="1">
                        <a:defRPr kumimoji="1" sz="1350" kern="1200">
                          <a:solidFill>
                            <a:schemeClr val="dk1"/>
                          </a:solidFill>
                          <a:latin typeface="Calibri"/>
                        </a:defRPr>
                      </a:lvl9pPr>
                    </a:lstStyle>
                    <a:p>
                      <a:pPr algn="ctr"/>
                      <a:r>
                        <a:rPr kumimoji="1" lang="ja-JP" altLang="en-US" sz="1100">
                          <a:latin typeface="メイリオ" panose="020B0604030504040204" pitchFamily="50" charset="-128"/>
                          <a:ea typeface="メイリオ" panose="020B0604030504040204" pitchFamily="50" charset="-128"/>
                          <a:cs typeface="メイリオ" panose="020B0604030504040204" pitchFamily="50" charset="-128"/>
                        </a:rPr>
                        <a:t>合計</a:t>
                      </a:r>
                    </a:p>
                  </a:txBody>
                  <a:tcPr marL="36000" marR="3600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EF0F4"/>
                    </a:solidFill>
                  </a:tcPr>
                </a:tc>
                <a:tc>
                  <a:txBody>
                    <a:bodyPr/>
                    <a:lstStyle>
                      <a:lvl1pPr marL="0" algn="l" defTabSz="685800" rtl="0" eaLnBrk="1" latinLnBrk="0" hangingPunct="1">
                        <a:defRPr kumimoji="1" sz="1350" kern="1200">
                          <a:solidFill>
                            <a:schemeClr val="dk1"/>
                          </a:solidFill>
                          <a:latin typeface="Calibri"/>
                        </a:defRPr>
                      </a:lvl1pPr>
                      <a:lvl2pPr marL="342900" algn="l" defTabSz="685800" rtl="0" eaLnBrk="1" latinLnBrk="0" hangingPunct="1">
                        <a:defRPr kumimoji="1" sz="1350" kern="1200">
                          <a:solidFill>
                            <a:schemeClr val="dk1"/>
                          </a:solidFill>
                          <a:latin typeface="Calibri"/>
                        </a:defRPr>
                      </a:lvl2pPr>
                      <a:lvl3pPr marL="685800" algn="l" defTabSz="685800" rtl="0" eaLnBrk="1" latinLnBrk="0" hangingPunct="1">
                        <a:defRPr kumimoji="1" sz="1350" kern="1200">
                          <a:solidFill>
                            <a:schemeClr val="dk1"/>
                          </a:solidFill>
                          <a:latin typeface="Calibri"/>
                        </a:defRPr>
                      </a:lvl3pPr>
                      <a:lvl4pPr marL="1028700" algn="l" defTabSz="685800" rtl="0" eaLnBrk="1" latinLnBrk="0" hangingPunct="1">
                        <a:defRPr kumimoji="1" sz="1350" kern="1200">
                          <a:solidFill>
                            <a:schemeClr val="dk1"/>
                          </a:solidFill>
                          <a:latin typeface="Calibri"/>
                        </a:defRPr>
                      </a:lvl4pPr>
                      <a:lvl5pPr marL="1371600" algn="l" defTabSz="685800" rtl="0" eaLnBrk="1" latinLnBrk="0" hangingPunct="1">
                        <a:defRPr kumimoji="1" sz="1350" kern="1200">
                          <a:solidFill>
                            <a:schemeClr val="dk1"/>
                          </a:solidFill>
                          <a:latin typeface="Calibri"/>
                        </a:defRPr>
                      </a:lvl5pPr>
                      <a:lvl6pPr marL="1714500" algn="l" defTabSz="685800" rtl="0" eaLnBrk="1" latinLnBrk="0" hangingPunct="1">
                        <a:defRPr kumimoji="1" sz="1350" kern="1200">
                          <a:solidFill>
                            <a:schemeClr val="dk1"/>
                          </a:solidFill>
                          <a:latin typeface="Calibri"/>
                        </a:defRPr>
                      </a:lvl6pPr>
                      <a:lvl7pPr marL="2057400" algn="l" defTabSz="685800" rtl="0" eaLnBrk="1" latinLnBrk="0" hangingPunct="1">
                        <a:defRPr kumimoji="1" sz="1350" kern="1200">
                          <a:solidFill>
                            <a:schemeClr val="dk1"/>
                          </a:solidFill>
                          <a:latin typeface="Calibri"/>
                        </a:defRPr>
                      </a:lvl7pPr>
                      <a:lvl8pPr marL="2400300" algn="l" defTabSz="685800" rtl="0" eaLnBrk="1" latinLnBrk="0" hangingPunct="1">
                        <a:defRPr kumimoji="1" sz="1350" kern="1200">
                          <a:solidFill>
                            <a:schemeClr val="dk1"/>
                          </a:solidFill>
                          <a:latin typeface="Calibri"/>
                        </a:defRPr>
                      </a:lvl8pPr>
                      <a:lvl9pPr marL="2743200" algn="l" defTabSz="685800" rtl="0" eaLnBrk="1" latinLnBrk="0" hangingPunct="1">
                        <a:defRPr kumimoji="1" sz="1350" kern="1200">
                          <a:solidFill>
                            <a:schemeClr val="dk1"/>
                          </a:solidFill>
                          <a:latin typeface="Calibri"/>
                        </a:defRPr>
                      </a:lvl9pPr>
                    </a:lstStyle>
                    <a:p>
                      <a:pPr algn="ctr"/>
                      <a:r>
                        <a:rPr kumimoji="1" lang="en-US" altLang="ja-JP" sz="1100">
                          <a:latin typeface="メイリオ" panose="020B0604030504040204" pitchFamily="50" charset="-128"/>
                          <a:ea typeface="メイリオ" panose="020B0604030504040204" pitchFamily="50" charset="-128"/>
                          <a:cs typeface="メイリオ" panose="020B0604030504040204" pitchFamily="50" charset="-128"/>
                        </a:rPr>
                        <a:t>170</a:t>
                      </a:r>
                      <a:r>
                        <a:rPr kumimoji="1" lang="ja-JP" altLang="en-US" sz="1100">
                          <a:latin typeface="メイリオ" panose="020B0604030504040204" pitchFamily="50" charset="-128"/>
                          <a:ea typeface="メイリオ" panose="020B0604030504040204" pitchFamily="50" charset="-128"/>
                          <a:cs typeface="メイリオ" panose="020B0604030504040204" pitchFamily="50" charset="-128"/>
                        </a:rPr>
                        <a:t>万円</a:t>
                      </a:r>
                      <a:endParaRPr kumimoji="1" lang="en-US" altLang="ja-JP" sz="110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EF0F4"/>
                    </a:solidFill>
                  </a:tcPr>
                </a:tc>
                <a:tc>
                  <a:txBody>
                    <a:bodyPr/>
                    <a:lstStyle>
                      <a:lvl1pPr marL="0" algn="l" defTabSz="685800" rtl="0" eaLnBrk="1" latinLnBrk="0" hangingPunct="1">
                        <a:defRPr kumimoji="1" sz="1350" kern="1200">
                          <a:solidFill>
                            <a:schemeClr val="dk1"/>
                          </a:solidFill>
                          <a:latin typeface="Calibri"/>
                        </a:defRPr>
                      </a:lvl1pPr>
                      <a:lvl2pPr marL="342900" algn="l" defTabSz="685800" rtl="0" eaLnBrk="1" latinLnBrk="0" hangingPunct="1">
                        <a:defRPr kumimoji="1" sz="1350" kern="1200">
                          <a:solidFill>
                            <a:schemeClr val="dk1"/>
                          </a:solidFill>
                          <a:latin typeface="Calibri"/>
                        </a:defRPr>
                      </a:lvl2pPr>
                      <a:lvl3pPr marL="685800" algn="l" defTabSz="685800" rtl="0" eaLnBrk="1" latinLnBrk="0" hangingPunct="1">
                        <a:defRPr kumimoji="1" sz="1350" kern="1200">
                          <a:solidFill>
                            <a:schemeClr val="dk1"/>
                          </a:solidFill>
                          <a:latin typeface="Calibri"/>
                        </a:defRPr>
                      </a:lvl3pPr>
                      <a:lvl4pPr marL="1028700" algn="l" defTabSz="685800" rtl="0" eaLnBrk="1" latinLnBrk="0" hangingPunct="1">
                        <a:defRPr kumimoji="1" sz="1350" kern="1200">
                          <a:solidFill>
                            <a:schemeClr val="dk1"/>
                          </a:solidFill>
                          <a:latin typeface="Calibri"/>
                        </a:defRPr>
                      </a:lvl4pPr>
                      <a:lvl5pPr marL="1371600" algn="l" defTabSz="685800" rtl="0" eaLnBrk="1" latinLnBrk="0" hangingPunct="1">
                        <a:defRPr kumimoji="1" sz="1350" kern="1200">
                          <a:solidFill>
                            <a:schemeClr val="dk1"/>
                          </a:solidFill>
                          <a:latin typeface="Calibri"/>
                        </a:defRPr>
                      </a:lvl5pPr>
                      <a:lvl6pPr marL="1714500" algn="l" defTabSz="685800" rtl="0" eaLnBrk="1" latinLnBrk="0" hangingPunct="1">
                        <a:defRPr kumimoji="1" sz="1350" kern="1200">
                          <a:solidFill>
                            <a:schemeClr val="dk1"/>
                          </a:solidFill>
                          <a:latin typeface="Calibri"/>
                        </a:defRPr>
                      </a:lvl6pPr>
                      <a:lvl7pPr marL="2057400" algn="l" defTabSz="685800" rtl="0" eaLnBrk="1" latinLnBrk="0" hangingPunct="1">
                        <a:defRPr kumimoji="1" sz="1350" kern="1200">
                          <a:solidFill>
                            <a:schemeClr val="dk1"/>
                          </a:solidFill>
                          <a:latin typeface="Calibri"/>
                        </a:defRPr>
                      </a:lvl7pPr>
                      <a:lvl8pPr marL="2400300" algn="l" defTabSz="685800" rtl="0" eaLnBrk="1" latinLnBrk="0" hangingPunct="1">
                        <a:defRPr kumimoji="1" sz="1350" kern="1200">
                          <a:solidFill>
                            <a:schemeClr val="dk1"/>
                          </a:solidFill>
                          <a:latin typeface="Calibri"/>
                        </a:defRPr>
                      </a:lvl8pPr>
                      <a:lvl9pPr marL="2743200" algn="l" defTabSz="685800" rtl="0" eaLnBrk="1" latinLnBrk="0" hangingPunct="1">
                        <a:defRPr kumimoji="1" sz="1350" kern="1200">
                          <a:solidFill>
                            <a:schemeClr val="dk1"/>
                          </a:solidFill>
                          <a:latin typeface="Calibri"/>
                        </a:defRPr>
                      </a:lvl9pPr>
                    </a:lstStyle>
                    <a:p>
                      <a:pPr algn="ctr"/>
                      <a:r>
                        <a:rPr kumimoji="1" lang="en-US" altLang="ja-JP" sz="1100" b="1">
                          <a:latin typeface="メイリオ" panose="020B0604030504040204" pitchFamily="50" charset="-128"/>
                          <a:ea typeface="メイリオ" panose="020B0604030504040204" pitchFamily="50" charset="-128"/>
                          <a:cs typeface="メイリオ" panose="020B0604030504040204" pitchFamily="50" charset="-128"/>
                        </a:rPr>
                        <a:t>128</a:t>
                      </a:r>
                      <a:r>
                        <a:rPr kumimoji="1" lang="ja-JP" altLang="en-US" sz="1100" b="1">
                          <a:latin typeface="メイリオ" panose="020B0604030504040204" pitchFamily="50" charset="-128"/>
                          <a:ea typeface="メイリオ" panose="020B0604030504040204" pitchFamily="50" charset="-128"/>
                          <a:cs typeface="メイリオ" panose="020B0604030504040204" pitchFamily="50" charset="-128"/>
                        </a:rPr>
                        <a:t>万円</a:t>
                      </a:r>
                      <a:endParaRPr kumimoji="1" lang="ja-JP" altLang="en-US" sz="1100" b="1">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EF0F4"/>
                    </a:solidFill>
                  </a:tcPr>
                </a:tc>
                <a:extLst>
                  <a:ext uri="{0D108BD9-81ED-4DB2-BD59-A6C34878D82A}">
                    <a16:rowId xmlns:a16="http://schemas.microsoft.com/office/drawing/2014/main" val="10006"/>
                  </a:ext>
                </a:extLst>
              </a:tr>
            </a:tbl>
          </a:graphicData>
        </a:graphic>
      </p:graphicFrame>
      <p:sp>
        <p:nvSpPr>
          <p:cNvPr id="138" name="テキスト ボックス 137">
            <a:extLst>
              <a:ext uri="{FF2B5EF4-FFF2-40B4-BE49-F238E27FC236}">
                <a16:creationId xmlns:a16="http://schemas.microsoft.com/office/drawing/2014/main" id="{8E386427-B85D-E2CE-29E5-5C953727D7A1}"/>
              </a:ext>
            </a:extLst>
          </p:cNvPr>
          <p:cNvSpPr txBox="1"/>
          <p:nvPr/>
        </p:nvSpPr>
        <p:spPr>
          <a:xfrm>
            <a:off x="118438" y="6023641"/>
            <a:ext cx="6841790" cy="746015"/>
          </a:xfrm>
          <a:prstGeom prst="rect">
            <a:avLst/>
          </a:prstGeom>
          <a:noFill/>
          <a:ln>
            <a:noFill/>
            <a:prstDash val="sysDot"/>
          </a:ln>
        </p:spPr>
        <p:txBody>
          <a:bodyPr wrap="square" lIns="72000" tIns="108000" bIns="72000" rtlCol="0">
            <a:spAutoFit/>
          </a:bodyPr>
          <a:lstStyle/>
          <a:p>
            <a:pPr defTabSz="981205">
              <a:lnSpc>
                <a:spcPts val="1700"/>
              </a:lnSpc>
            </a:pPr>
            <a:r>
              <a:rPr kumimoji="1" lang="en-US" altLang="ja-JP" sz="1200" b="1">
                <a:solidFill>
                  <a:prstClr val="black"/>
                </a:solidFill>
                <a:latin typeface="BIZ UDPゴシック" panose="020B0400000000000000" pitchFamily="50" charset="-128"/>
                <a:ea typeface="BIZ UDPゴシック" panose="020B0400000000000000" pitchFamily="50" charset="-128"/>
                <a:cs typeface="メイリオ" panose="020B0604030504040204" pitchFamily="50" charset="-128"/>
              </a:rPr>
              <a:t>【</a:t>
            </a:r>
            <a:r>
              <a:rPr kumimoji="1" lang="ja-JP" altLang="en-US" sz="1200" b="1">
                <a:solidFill>
                  <a:prstClr val="black"/>
                </a:solidFill>
                <a:latin typeface="BIZ UDPゴシック" panose="020B0400000000000000" pitchFamily="50" charset="-128"/>
                <a:ea typeface="BIZ UDPゴシック" panose="020B0400000000000000" pitchFamily="50" charset="-128"/>
                <a:cs typeface="メイリオ" panose="020B0604030504040204" pitchFamily="50" charset="-128"/>
              </a:rPr>
              <a:t>例</a:t>
            </a:r>
            <a:r>
              <a:rPr kumimoji="1" lang="en-US" altLang="ja-JP" sz="1200" b="1">
                <a:solidFill>
                  <a:prstClr val="black"/>
                </a:solidFill>
                <a:latin typeface="BIZ UDPゴシック" panose="020B0400000000000000" pitchFamily="50" charset="-128"/>
                <a:ea typeface="BIZ UDPゴシック" panose="020B0400000000000000" pitchFamily="50" charset="-128"/>
                <a:cs typeface="メイリオ" panose="020B0604030504040204" pitchFamily="50" charset="-128"/>
              </a:rPr>
              <a:t>】</a:t>
            </a:r>
            <a:r>
              <a:rPr kumimoji="1" lang="ja-JP" altLang="en-US" sz="1200" b="1">
                <a:solidFill>
                  <a:prstClr val="black"/>
                </a:solidFill>
                <a:latin typeface="BIZ UDPゴシック" panose="020B0400000000000000" pitchFamily="50" charset="-128"/>
                <a:ea typeface="BIZ UDPゴシック" panose="020B0400000000000000" pitchFamily="50" charset="-128"/>
                <a:cs typeface="メイリオ" panose="020B0604030504040204" pitchFamily="50" charset="-128"/>
              </a:rPr>
              <a:t>訓練期間：２年間 ／ 入学料：</a:t>
            </a:r>
            <a:r>
              <a:rPr kumimoji="1" lang="en-US" altLang="ja-JP" sz="1200" b="1">
                <a:solidFill>
                  <a:prstClr val="black"/>
                </a:solidFill>
                <a:latin typeface="BIZ UDPゴシック" panose="020B0400000000000000" pitchFamily="50" charset="-128"/>
                <a:ea typeface="BIZ UDPゴシック" panose="020B0400000000000000" pitchFamily="50" charset="-128"/>
                <a:cs typeface="メイリオ" panose="020B0604030504040204" pitchFamily="50" charset="-128"/>
              </a:rPr>
              <a:t>10</a:t>
            </a:r>
            <a:r>
              <a:rPr kumimoji="1" lang="ja-JP" altLang="en-US" sz="1200" b="1">
                <a:solidFill>
                  <a:prstClr val="black"/>
                </a:solidFill>
                <a:latin typeface="BIZ UDPゴシック" panose="020B0400000000000000" pitchFamily="50" charset="-128"/>
                <a:ea typeface="BIZ UDPゴシック" panose="020B0400000000000000" pitchFamily="50" charset="-128"/>
                <a:cs typeface="メイリオ" panose="020B0604030504040204" pitchFamily="50" charset="-128"/>
              </a:rPr>
              <a:t>万円 ／ ６か月ごとの受講料：</a:t>
            </a:r>
            <a:r>
              <a:rPr kumimoji="1" lang="en-US" altLang="ja-JP" sz="1200" b="1">
                <a:solidFill>
                  <a:prstClr val="black"/>
                </a:solidFill>
                <a:latin typeface="BIZ UDPゴシック" panose="020B0400000000000000" pitchFamily="50" charset="-128"/>
                <a:ea typeface="BIZ UDPゴシック" panose="020B0400000000000000" pitchFamily="50" charset="-128"/>
                <a:cs typeface="メイリオ" panose="020B0604030504040204" pitchFamily="50" charset="-128"/>
              </a:rPr>
              <a:t>40</a:t>
            </a:r>
            <a:r>
              <a:rPr kumimoji="1" lang="ja-JP" altLang="en-US" sz="1200" b="1">
                <a:solidFill>
                  <a:prstClr val="black"/>
                </a:solidFill>
                <a:latin typeface="BIZ UDPゴシック" panose="020B0400000000000000" pitchFamily="50" charset="-128"/>
                <a:ea typeface="BIZ UDPゴシック" panose="020B0400000000000000" pitchFamily="50" charset="-128"/>
                <a:cs typeface="メイリオ" panose="020B0604030504040204" pitchFamily="50" charset="-128"/>
              </a:rPr>
              <a:t>万円</a:t>
            </a:r>
            <a:endParaRPr kumimoji="1" lang="en-US" altLang="ja-JP" sz="1200" b="1">
              <a:solidFill>
                <a:prstClr val="black"/>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defTabSz="981205">
              <a:spcBef>
                <a:spcPts val="300"/>
              </a:spcBef>
            </a:pPr>
            <a:r>
              <a:rPr kumimoji="1" lang="ja-JP" altLang="en-US" sz="1000">
                <a:solidFill>
                  <a:prstClr val="black"/>
                </a:solidFill>
                <a:latin typeface="BIZ UDPゴシック" panose="020B0400000000000000" pitchFamily="50" charset="-128"/>
                <a:ea typeface="BIZ UDPゴシック" panose="020B0400000000000000" pitchFamily="50" charset="-128"/>
                <a:cs typeface="メイリオ" panose="020B0604030504040204" pitchFamily="50" charset="-128"/>
              </a:rPr>
              <a:t>　　専門実践教育訓練給付金は受講開始日から６か月ごとに支給額を決定します。</a:t>
            </a:r>
            <a:endParaRPr kumimoji="1" lang="en-US" altLang="ja-JP" sz="1000">
              <a:solidFill>
                <a:prstClr val="black"/>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defTabSz="981205"/>
            <a:r>
              <a:rPr kumimoji="1" lang="ja-JP" altLang="en-US" sz="1000">
                <a:solidFill>
                  <a:prstClr val="black"/>
                </a:solidFill>
                <a:latin typeface="BIZ UDPゴシック" panose="020B0400000000000000" pitchFamily="50" charset="-128"/>
                <a:ea typeface="BIZ UDPゴシック" panose="020B0400000000000000" pitchFamily="50" charset="-128"/>
                <a:cs typeface="メイリオ" panose="020B0604030504040204" pitchFamily="50" charset="-128"/>
              </a:rPr>
              <a:t>　　下記の例では、受講開始日から６か月ごとの期間をそれぞれ第１期～第４期としています。</a:t>
            </a:r>
            <a:endParaRPr kumimoji="1" lang="en-US" altLang="ja-JP" sz="1000">
              <a:solidFill>
                <a:prstClr val="black"/>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139" name="正方形/長方形 138">
            <a:extLst>
              <a:ext uri="{FF2B5EF4-FFF2-40B4-BE49-F238E27FC236}">
                <a16:creationId xmlns:a16="http://schemas.microsoft.com/office/drawing/2014/main" id="{7E7A6A13-84E3-CB1D-7809-5AE1EA43F863}"/>
              </a:ext>
            </a:extLst>
          </p:cNvPr>
          <p:cNvSpPr/>
          <p:nvPr/>
        </p:nvSpPr>
        <p:spPr>
          <a:xfrm>
            <a:off x="118438" y="6023641"/>
            <a:ext cx="6621124" cy="3674693"/>
          </a:xfrm>
          <a:prstGeom prst="rect">
            <a:avLst/>
          </a:prstGeom>
          <a:noFill/>
          <a:ln w="9525" cap="flat" cmpd="sng" algn="ctr">
            <a:solidFill>
              <a:sysClr val="windowText" lastClr="000000"/>
            </a:solidFill>
            <a:prstDash val="sysDot"/>
          </a:ln>
          <a:effectLst/>
        </p:spPr>
        <p:txBody>
          <a:bodyPr rtlCol="0" anchor="ctr"/>
          <a:lstStyle/>
          <a:p>
            <a:pPr marL="0" marR="0" lvl="0" indent="0" algn="ctr" defTabSz="981205"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endParaRPr>
          </a:p>
        </p:txBody>
      </p:sp>
      <p:sp>
        <p:nvSpPr>
          <p:cNvPr id="140" name="テキスト ボックス 139">
            <a:extLst>
              <a:ext uri="{FF2B5EF4-FFF2-40B4-BE49-F238E27FC236}">
                <a16:creationId xmlns:a16="http://schemas.microsoft.com/office/drawing/2014/main" id="{98C0F544-4580-F701-5121-78E43CCA7EBF}"/>
              </a:ext>
            </a:extLst>
          </p:cNvPr>
          <p:cNvSpPr txBox="1"/>
          <p:nvPr/>
        </p:nvSpPr>
        <p:spPr>
          <a:xfrm>
            <a:off x="3306224" y="7490429"/>
            <a:ext cx="3433336" cy="507831"/>
          </a:xfrm>
          <a:prstGeom prst="rect">
            <a:avLst/>
          </a:prstGeom>
          <a:noFill/>
        </p:spPr>
        <p:txBody>
          <a:bodyPr wrap="square" rtlCol="0">
            <a:spAutoFit/>
          </a:bodyPr>
          <a:lstStyle/>
          <a:p>
            <a:pPr defTabSz="981205"/>
            <a:r>
              <a:rPr kumimoji="1" lang="en-US" altLang="ja-JP" sz="900">
                <a:solidFill>
                  <a:prstClr val="black"/>
                </a:solidFill>
                <a:latin typeface="BIZ UDPゴシック" panose="020B0400000000000000" pitchFamily="50" charset="-128"/>
                <a:ea typeface="BIZ UDPゴシック" panose="020B0400000000000000" pitchFamily="50" charset="-128"/>
              </a:rPr>
              <a:t>※</a:t>
            </a:r>
            <a:r>
              <a:rPr kumimoji="1" lang="ja-JP" altLang="en-US" sz="900">
                <a:solidFill>
                  <a:prstClr val="black"/>
                </a:solidFill>
                <a:latin typeface="BIZ UDPゴシック" panose="020B0400000000000000" pitchFamily="50" charset="-128"/>
                <a:ea typeface="BIZ UDPゴシック" panose="020B0400000000000000" pitchFamily="50" charset="-128"/>
              </a:rPr>
              <a:t>１　</a:t>
            </a:r>
            <a:r>
              <a:rPr kumimoji="1" lang="en-US" altLang="ja-JP" sz="900">
                <a:solidFill>
                  <a:prstClr val="black"/>
                </a:solidFill>
                <a:latin typeface="BIZ UDPゴシック" panose="020B0400000000000000" pitchFamily="50" charset="-128"/>
                <a:ea typeface="BIZ UDPゴシック" panose="020B0400000000000000" pitchFamily="50" charset="-128"/>
              </a:rPr>
              <a:t>40</a:t>
            </a:r>
            <a:r>
              <a:rPr kumimoji="1" lang="ja-JP" altLang="en-US" sz="900">
                <a:solidFill>
                  <a:prstClr val="black"/>
                </a:solidFill>
                <a:latin typeface="BIZ UDPゴシック" panose="020B0400000000000000" pitchFamily="50" charset="-128"/>
                <a:ea typeface="BIZ UDPゴシック" panose="020B0400000000000000" pitchFamily="50" charset="-128"/>
              </a:rPr>
              <a:t>万円</a:t>
            </a:r>
            <a:r>
              <a:rPr kumimoji="1" lang="en-US" altLang="ja-JP" sz="900">
                <a:solidFill>
                  <a:prstClr val="black"/>
                </a:solidFill>
                <a:latin typeface="BIZ UDPゴシック" panose="020B0400000000000000" pitchFamily="50" charset="-128"/>
                <a:ea typeface="BIZ UDPゴシック" panose="020B0400000000000000" pitchFamily="50" charset="-128"/>
              </a:rPr>
              <a:t>×50</a:t>
            </a:r>
            <a:r>
              <a:rPr kumimoji="1" lang="ja-JP" altLang="en-US" sz="900">
                <a:solidFill>
                  <a:prstClr val="black"/>
                </a:solidFill>
                <a:latin typeface="BIZ UDPゴシック" panose="020B0400000000000000" pitchFamily="50" charset="-128"/>
                <a:ea typeface="BIZ UDPゴシック" panose="020B0400000000000000" pitchFamily="50" charset="-128"/>
              </a:rPr>
              <a:t>％＝</a:t>
            </a:r>
            <a:r>
              <a:rPr kumimoji="1" lang="en-US" altLang="ja-JP" sz="900">
                <a:solidFill>
                  <a:prstClr val="black"/>
                </a:solidFill>
                <a:latin typeface="BIZ UDPゴシック" panose="020B0400000000000000" pitchFamily="50" charset="-128"/>
                <a:ea typeface="BIZ UDPゴシック" panose="020B0400000000000000" pitchFamily="50" charset="-128"/>
              </a:rPr>
              <a:t>20</a:t>
            </a:r>
            <a:r>
              <a:rPr kumimoji="1" lang="ja-JP" altLang="en-US" sz="900">
                <a:solidFill>
                  <a:prstClr val="black"/>
                </a:solidFill>
                <a:latin typeface="BIZ UDPゴシック" panose="020B0400000000000000" pitchFamily="50" charset="-128"/>
                <a:ea typeface="BIZ UDPゴシック" panose="020B0400000000000000" pitchFamily="50" charset="-128"/>
              </a:rPr>
              <a:t>万円ですが、</a:t>
            </a:r>
            <a:endParaRPr kumimoji="1" lang="en-US" altLang="ja-JP" sz="900">
              <a:solidFill>
                <a:prstClr val="black"/>
              </a:solidFill>
              <a:latin typeface="BIZ UDPゴシック" panose="020B0400000000000000" pitchFamily="50" charset="-128"/>
              <a:ea typeface="BIZ UDPゴシック" panose="020B0400000000000000" pitchFamily="50" charset="-128"/>
            </a:endParaRPr>
          </a:p>
          <a:p>
            <a:pPr marL="174625" indent="-174625" defTabSz="981205"/>
            <a:r>
              <a:rPr kumimoji="1" lang="ja-JP" altLang="en-US" sz="900">
                <a:solidFill>
                  <a:prstClr val="black"/>
                </a:solidFill>
                <a:latin typeface="BIZ UDPゴシック" panose="020B0400000000000000" pitchFamily="50" charset="-128"/>
                <a:ea typeface="BIZ UDPゴシック" panose="020B0400000000000000" pitchFamily="50" charset="-128"/>
              </a:rPr>
              <a:t>　　 第１期と合わせた年間支給額の上限である</a:t>
            </a:r>
            <a:r>
              <a:rPr kumimoji="1" lang="en-US" altLang="ja-JP" sz="900">
                <a:solidFill>
                  <a:prstClr val="black"/>
                </a:solidFill>
                <a:latin typeface="BIZ UDPゴシック" panose="020B0400000000000000" pitchFamily="50" charset="-128"/>
                <a:ea typeface="BIZ UDPゴシック" panose="020B0400000000000000" pitchFamily="50" charset="-128"/>
              </a:rPr>
              <a:t>40</a:t>
            </a:r>
            <a:r>
              <a:rPr kumimoji="1" lang="ja-JP" altLang="en-US" sz="900">
                <a:solidFill>
                  <a:prstClr val="black"/>
                </a:solidFill>
                <a:latin typeface="BIZ UDPゴシック" panose="020B0400000000000000" pitchFamily="50" charset="-128"/>
                <a:ea typeface="BIZ UDPゴシック" panose="020B0400000000000000" pitchFamily="50" charset="-128"/>
              </a:rPr>
              <a:t>万円を超えるため、支給額は</a:t>
            </a:r>
            <a:r>
              <a:rPr kumimoji="1" lang="en-US" altLang="ja-JP" sz="900">
                <a:solidFill>
                  <a:prstClr val="black"/>
                </a:solidFill>
                <a:latin typeface="BIZ UDPゴシック" panose="020B0400000000000000" pitchFamily="50" charset="-128"/>
                <a:ea typeface="BIZ UDPゴシック" panose="020B0400000000000000" pitchFamily="50" charset="-128"/>
              </a:rPr>
              <a:t>40</a:t>
            </a:r>
            <a:r>
              <a:rPr kumimoji="1" lang="ja-JP" altLang="en-US" sz="900">
                <a:solidFill>
                  <a:prstClr val="black"/>
                </a:solidFill>
                <a:latin typeface="BIZ UDPゴシック" panose="020B0400000000000000" pitchFamily="50" charset="-128"/>
                <a:ea typeface="BIZ UDPゴシック" panose="020B0400000000000000" pitchFamily="50" charset="-128"/>
              </a:rPr>
              <a:t>万円－</a:t>
            </a:r>
            <a:r>
              <a:rPr kumimoji="1" lang="en-US" altLang="ja-JP" sz="900">
                <a:solidFill>
                  <a:prstClr val="black"/>
                </a:solidFill>
                <a:latin typeface="BIZ UDPゴシック" panose="020B0400000000000000" pitchFamily="50" charset="-128"/>
                <a:ea typeface="BIZ UDPゴシック" panose="020B0400000000000000" pitchFamily="50" charset="-128"/>
              </a:rPr>
              <a:t>25</a:t>
            </a:r>
            <a:r>
              <a:rPr kumimoji="1" lang="ja-JP" altLang="en-US" sz="900">
                <a:solidFill>
                  <a:prstClr val="black"/>
                </a:solidFill>
                <a:latin typeface="BIZ UDPゴシック" panose="020B0400000000000000" pitchFamily="50" charset="-128"/>
                <a:ea typeface="BIZ UDPゴシック" panose="020B0400000000000000" pitchFamily="50" charset="-128"/>
              </a:rPr>
              <a:t>万円＝</a:t>
            </a:r>
            <a:r>
              <a:rPr kumimoji="1" lang="en-US" altLang="ja-JP" sz="900">
                <a:solidFill>
                  <a:prstClr val="black"/>
                </a:solidFill>
                <a:latin typeface="BIZ UDPゴシック" panose="020B0400000000000000" pitchFamily="50" charset="-128"/>
                <a:ea typeface="BIZ UDPゴシック" panose="020B0400000000000000" pitchFamily="50" charset="-128"/>
              </a:rPr>
              <a:t>15</a:t>
            </a:r>
            <a:r>
              <a:rPr kumimoji="1" lang="ja-JP" altLang="en-US" sz="900">
                <a:solidFill>
                  <a:prstClr val="black"/>
                </a:solidFill>
                <a:latin typeface="BIZ UDPゴシック" panose="020B0400000000000000" pitchFamily="50" charset="-128"/>
                <a:ea typeface="BIZ UDPゴシック" panose="020B0400000000000000" pitchFamily="50" charset="-128"/>
              </a:rPr>
              <a:t>万円です。</a:t>
            </a:r>
          </a:p>
        </p:txBody>
      </p:sp>
      <p:sp>
        <p:nvSpPr>
          <p:cNvPr id="141" name="テキスト ボックス 140">
            <a:extLst>
              <a:ext uri="{FF2B5EF4-FFF2-40B4-BE49-F238E27FC236}">
                <a16:creationId xmlns:a16="http://schemas.microsoft.com/office/drawing/2014/main" id="{E1AFC633-4799-A066-5131-2FC0079455CE}"/>
              </a:ext>
            </a:extLst>
          </p:cNvPr>
          <p:cNvSpPr txBox="1"/>
          <p:nvPr/>
        </p:nvSpPr>
        <p:spPr>
          <a:xfrm>
            <a:off x="3287493" y="8239077"/>
            <a:ext cx="3570507" cy="507831"/>
          </a:xfrm>
          <a:prstGeom prst="rect">
            <a:avLst/>
          </a:prstGeom>
          <a:noFill/>
        </p:spPr>
        <p:txBody>
          <a:bodyPr wrap="square" rtlCol="0">
            <a:spAutoFit/>
          </a:bodyPr>
          <a:lstStyle/>
          <a:p>
            <a:pPr defTabSz="981205"/>
            <a:r>
              <a:rPr kumimoji="1" lang="en-US" altLang="ja-JP" sz="900">
                <a:solidFill>
                  <a:prstClr val="black"/>
                </a:solidFill>
                <a:latin typeface="BIZ UDPゴシック" panose="020B0400000000000000" pitchFamily="50" charset="-128"/>
                <a:ea typeface="BIZ UDPゴシック" panose="020B0400000000000000" pitchFamily="50" charset="-128"/>
              </a:rPr>
              <a:t>※</a:t>
            </a:r>
            <a:r>
              <a:rPr kumimoji="1" lang="ja-JP" altLang="en-US" sz="900">
                <a:solidFill>
                  <a:prstClr val="black"/>
                </a:solidFill>
                <a:latin typeface="BIZ UDPゴシック" panose="020B0400000000000000" pitchFamily="50" charset="-128"/>
                <a:ea typeface="BIZ UDPゴシック" panose="020B0400000000000000" pitchFamily="50" charset="-128"/>
              </a:rPr>
              <a:t>２　</a:t>
            </a:r>
            <a:r>
              <a:rPr kumimoji="1" lang="en-US" altLang="ja-JP" sz="900">
                <a:solidFill>
                  <a:prstClr val="black"/>
                </a:solidFill>
                <a:latin typeface="BIZ UDPゴシック" panose="020B0400000000000000" pitchFamily="50" charset="-128"/>
                <a:ea typeface="BIZ UDPゴシック" panose="020B0400000000000000" pitchFamily="50" charset="-128"/>
              </a:rPr>
              <a:t>170</a:t>
            </a:r>
            <a:r>
              <a:rPr kumimoji="1" lang="ja-JP" altLang="en-US" sz="900">
                <a:solidFill>
                  <a:prstClr val="black"/>
                </a:solidFill>
                <a:latin typeface="BIZ UDPゴシック" panose="020B0400000000000000" pitchFamily="50" charset="-128"/>
                <a:ea typeface="BIZ UDPゴシック" panose="020B0400000000000000" pitchFamily="50" charset="-128"/>
              </a:rPr>
              <a:t>万円</a:t>
            </a:r>
            <a:r>
              <a:rPr kumimoji="1" lang="en-US" altLang="ja-JP" sz="900">
                <a:solidFill>
                  <a:prstClr val="black"/>
                </a:solidFill>
                <a:latin typeface="BIZ UDPゴシック" panose="020B0400000000000000" pitchFamily="50" charset="-128"/>
                <a:ea typeface="BIZ UDPゴシック" panose="020B0400000000000000" pitchFamily="50" charset="-128"/>
              </a:rPr>
              <a:t>×20</a:t>
            </a:r>
            <a:r>
              <a:rPr kumimoji="1" lang="ja-JP" altLang="en-US" sz="900">
                <a:solidFill>
                  <a:prstClr val="black"/>
                </a:solidFill>
                <a:latin typeface="BIZ UDPゴシック" panose="020B0400000000000000" pitchFamily="50" charset="-128"/>
                <a:ea typeface="BIZ UDPゴシック" panose="020B0400000000000000" pitchFamily="50" charset="-128"/>
              </a:rPr>
              <a:t>％＝</a:t>
            </a:r>
            <a:r>
              <a:rPr kumimoji="1" lang="en-US" altLang="ja-JP" sz="900">
                <a:solidFill>
                  <a:prstClr val="black"/>
                </a:solidFill>
                <a:latin typeface="BIZ UDPゴシック" panose="020B0400000000000000" pitchFamily="50" charset="-128"/>
                <a:ea typeface="BIZ UDPゴシック" panose="020B0400000000000000" pitchFamily="50" charset="-128"/>
              </a:rPr>
              <a:t>34</a:t>
            </a:r>
            <a:r>
              <a:rPr kumimoji="1" lang="ja-JP" altLang="en-US" sz="900">
                <a:solidFill>
                  <a:prstClr val="black"/>
                </a:solidFill>
                <a:latin typeface="BIZ UDPゴシック" panose="020B0400000000000000" pitchFamily="50" charset="-128"/>
                <a:ea typeface="BIZ UDPゴシック" panose="020B0400000000000000" pitchFamily="50" charset="-128"/>
              </a:rPr>
              <a:t>万円ですが、</a:t>
            </a:r>
            <a:endParaRPr kumimoji="1" lang="en-US" altLang="ja-JP" sz="900">
              <a:solidFill>
                <a:prstClr val="black"/>
              </a:solidFill>
              <a:latin typeface="BIZ UDPゴシック" panose="020B0400000000000000" pitchFamily="50" charset="-128"/>
              <a:ea typeface="BIZ UDPゴシック" panose="020B0400000000000000" pitchFamily="50" charset="-128"/>
            </a:endParaRPr>
          </a:p>
          <a:p>
            <a:pPr marL="271463" indent="-271463" defTabSz="981205">
              <a:tabLst>
                <a:tab pos="271463" algn="l"/>
              </a:tabLst>
            </a:pPr>
            <a:r>
              <a:rPr kumimoji="1" lang="ja-JP" altLang="en-US" sz="900">
                <a:solidFill>
                  <a:prstClr val="black"/>
                </a:solidFill>
                <a:latin typeface="BIZ UDPゴシック" panose="020B0400000000000000" pitchFamily="50" charset="-128"/>
                <a:ea typeface="BIZ UDPゴシック" panose="020B0400000000000000" pitchFamily="50" charset="-128"/>
              </a:rPr>
              <a:t>　　 資格取得等した場合の支給額の上限である</a:t>
            </a:r>
            <a:r>
              <a:rPr kumimoji="1" lang="en-US" altLang="ja-JP" sz="900">
                <a:solidFill>
                  <a:prstClr val="black"/>
                </a:solidFill>
                <a:latin typeface="BIZ UDPゴシック" panose="020B0400000000000000" pitchFamily="50" charset="-128"/>
                <a:ea typeface="BIZ UDPゴシック" panose="020B0400000000000000" pitchFamily="50" charset="-128"/>
              </a:rPr>
              <a:t>32</a:t>
            </a:r>
            <a:r>
              <a:rPr kumimoji="1" lang="ja-JP" altLang="en-US" sz="900">
                <a:solidFill>
                  <a:prstClr val="black"/>
                </a:solidFill>
                <a:latin typeface="BIZ UDPゴシック" panose="020B0400000000000000" pitchFamily="50" charset="-128"/>
                <a:ea typeface="BIZ UDPゴシック" panose="020B0400000000000000" pitchFamily="50" charset="-128"/>
              </a:rPr>
              <a:t>万円</a:t>
            </a:r>
            <a:endParaRPr kumimoji="1" lang="en-US" altLang="ja-JP" sz="900">
              <a:solidFill>
                <a:prstClr val="black"/>
              </a:solidFill>
              <a:latin typeface="BIZ UDPゴシック" panose="020B0400000000000000" pitchFamily="50" charset="-128"/>
              <a:ea typeface="BIZ UDPゴシック" panose="020B0400000000000000" pitchFamily="50" charset="-128"/>
            </a:endParaRPr>
          </a:p>
          <a:p>
            <a:pPr marL="271463" indent="-271463" defTabSz="981205">
              <a:tabLst>
                <a:tab pos="271463" algn="l"/>
              </a:tabLst>
            </a:pPr>
            <a:r>
              <a:rPr kumimoji="1" lang="ja-JP" altLang="en-US" sz="900">
                <a:solidFill>
                  <a:prstClr val="black"/>
                </a:solidFill>
                <a:latin typeface="BIZ UDPゴシック" panose="020B0400000000000000" pitchFamily="50" charset="-128"/>
                <a:ea typeface="BIZ UDPゴシック" panose="020B0400000000000000" pitchFamily="50" charset="-128"/>
              </a:rPr>
              <a:t>　　（年間</a:t>
            </a:r>
            <a:r>
              <a:rPr kumimoji="1" lang="en-US" altLang="ja-JP" sz="900">
                <a:solidFill>
                  <a:prstClr val="black"/>
                </a:solidFill>
                <a:latin typeface="BIZ UDPゴシック" panose="020B0400000000000000" pitchFamily="50" charset="-128"/>
                <a:ea typeface="BIZ UDPゴシック" panose="020B0400000000000000" pitchFamily="50" charset="-128"/>
              </a:rPr>
              <a:t>16</a:t>
            </a:r>
            <a:r>
              <a:rPr kumimoji="1" lang="ja-JP" altLang="en-US" sz="900">
                <a:solidFill>
                  <a:prstClr val="black"/>
                </a:solidFill>
                <a:latin typeface="BIZ UDPゴシック" panose="020B0400000000000000" pitchFamily="50" charset="-128"/>
                <a:ea typeface="BIZ UDPゴシック" panose="020B0400000000000000" pitchFamily="50" charset="-128"/>
              </a:rPr>
              <a:t>万円</a:t>
            </a:r>
            <a:r>
              <a:rPr kumimoji="1" lang="en-US" altLang="ja-JP" sz="900">
                <a:solidFill>
                  <a:prstClr val="black"/>
                </a:solidFill>
                <a:latin typeface="BIZ UDPゴシック" panose="020B0400000000000000" pitchFamily="50" charset="-128"/>
                <a:ea typeface="BIZ UDPゴシック" panose="020B0400000000000000" pitchFamily="50" charset="-128"/>
              </a:rPr>
              <a:t>×</a:t>
            </a:r>
            <a:r>
              <a:rPr kumimoji="1" lang="ja-JP" altLang="en-US" sz="900">
                <a:solidFill>
                  <a:prstClr val="black"/>
                </a:solidFill>
                <a:latin typeface="BIZ UDPゴシック" panose="020B0400000000000000" pitchFamily="50" charset="-128"/>
                <a:ea typeface="BIZ UDPゴシック" panose="020B0400000000000000" pitchFamily="50" charset="-128"/>
              </a:rPr>
              <a:t>２年）を超えるため、 支給額は</a:t>
            </a:r>
            <a:r>
              <a:rPr kumimoji="1" lang="en-US" altLang="ja-JP" sz="900">
                <a:solidFill>
                  <a:prstClr val="black"/>
                </a:solidFill>
                <a:latin typeface="BIZ UDPゴシック" panose="020B0400000000000000" pitchFamily="50" charset="-128"/>
                <a:ea typeface="BIZ UDPゴシック" panose="020B0400000000000000" pitchFamily="50" charset="-128"/>
              </a:rPr>
              <a:t>32</a:t>
            </a:r>
            <a:r>
              <a:rPr kumimoji="1" lang="ja-JP" altLang="en-US" sz="900">
                <a:solidFill>
                  <a:prstClr val="black"/>
                </a:solidFill>
                <a:latin typeface="BIZ UDPゴシック" panose="020B0400000000000000" pitchFamily="50" charset="-128"/>
                <a:ea typeface="BIZ UDPゴシック" panose="020B0400000000000000" pitchFamily="50" charset="-128"/>
              </a:rPr>
              <a:t>万円です。</a:t>
            </a:r>
          </a:p>
        </p:txBody>
      </p:sp>
      <p:sp>
        <p:nvSpPr>
          <p:cNvPr id="142" name="テキスト ボックス 141">
            <a:extLst>
              <a:ext uri="{FF2B5EF4-FFF2-40B4-BE49-F238E27FC236}">
                <a16:creationId xmlns:a16="http://schemas.microsoft.com/office/drawing/2014/main" id="{294A8463-CB05-6002-6BE2-FD87ECF1E811}"/>
              </a:ext>
            </a:extLst>
          </p:cNvPr>
          <p:cNvSpPr txBox="1"/>
          <p:nvPr/>
        </p:nvSpPr>
        <p:spPr>
          <a:xfrm>
            <a:off x="3298048" y="8923649"/>
            <a:ext cx="3441513" cy="507831"/>
          </a:xfrm>
          <a:prstGeom prst="rect">
            <a:avLst/>
          </a:prstGeom>
          <a:noFill/>
        </p:spPr>
        <p:txBody>
          <a:bodyPr wrap="square" rtlCol="0">
            <a:spAutoFit/>
          </a:bodyPr>
          <a:lstStyle/>
          <a:p>
            <a:pPr defTabSz="981205"/>
            <a:r>
              <a:rPr kumimoji="1" lang="en-US" altLang="ja-JP" sz="900">
                <a:solidFill>
                  <a:prstClr val="black"/>
                </a:solidFill>
                <a:latin typeface="BIZ UDPゴシック" panose="020B0400000000000000" pitchFamily="50" charset="-128"/>
                <a:ea typeface="BIZ UDPゴシック" panose="020B0400000000000000" pitchFamily="50" charset="-128"/>
              </a:rPr>
              <a:t>※</a:t>
            </a:r>
            <a:r>
              <a:rPr kumimoji="1" lang="ja-JP" altLang="en-US" sz="900">
                <a:solidFill>
                  <a:prstClr val="black"/>
                </a:solidFill>
                <a:latin typeface="BIZ UDPゴシック" panose="020B0400000000000000" pitchFamily="50" charset="-128"/>
                <a:ea typeface="BIZ UDPゴシック" panose="020B0400000000000000" pitchFamily="50" charset="-128"/>
              </a:rPr>
              <a:t>３　</a:t>
            </a:r>
            <a:r>
              <a:rPr kumimoji="1" lang="en-US" altLang="ja-JP" sz="900">
                <a:solidFill>
                  <a:prstClr val="black"/>
                </a:solidFill>
                <a:latin typeface="BIZ UDPゴシック" panose="020B0400000000000000" pitchFamily="50" charset="-128"/>
                <a:ea typeface="BIZ UDPゴシック" panose="020B0400000000000000" pitchFamily="50" charset="-128"/>
              </a:rPr>
              <a:t>170</a:t>
            </a:r>
            <a:r>
              <a:rPr kumimoji="1" lang="ja-JP" altLang="en-US" sz="900">
                <a:solidFill>
                  <a:prstClr val="black"/>
                </a:solidFill>
                <a:latin typeface="BIZ UDPゴシック" panose="020B0400000000000000" pitchFamily="50" charset="-128"/>
                <a:ea typeface="BIZ UDPゴシック" panose="020B0400000000000000" pitchFamily="50" charset="-128"/>
              </a:rPr>
              <a:t>万円</a:t>
            </a:r>
            <a:r>
              <a:rPr kumimoji="1" lang="en-US" altLang="ja-JP" sz="900">
                <a:solidFill>
                  <a:prstClr val="black"/>
                </a:solidFill>
                <a:latin typeface="BIZ UDPゴシック" panose="020B0400000000000000" pitchFamily="50" charset="-128"/>
                <a:ea typeface="BIZ UDPゴシック" panose="020B0400000000000000" pitchFamily="50" charset="-128"/>
              </a:rPr>
              <a:t>×10</a:t>
            </a:r>
            <a:r>
              <a:rPr kumimoji="1" lang="ja-JP" altLang="en-US" sz="900">
                <a:solidFill>
                  <a:prstClr val="black"/>
                </a:solidFill>
                <a:latin typeface="BIZ UDPゴシック" panose="020B0400000000000000" pitchFamily="50" charset="-128"/>
                <a:ea typeface="BIZ UDPゴシック" panose="020B0400000000000000" pitchFamily="50" charset="-128"/>
              </a:rPr>
              <a:t>％＝</a:t>
            </a:r>
            <a:r>
              <a:rPr kumimoji="1" lang="en-US" altLang="ja-JP" sz="900">
                <a:solidFill>
                  <a:prstClr val="black"/>
                </a:solidFill>
                <a:latin typeface="BIZ UDPゴシック" panose="020B0400000000000000" pitchFamily="50" charset="-128"/>
                <a:ea typeface="BIZ UDPゴシック" panose="020B0400000000000000" pitchFamily="50" charset="-128"/>
              </a:rPr>
              <a:t>17</a:t>
            </a:r>
            <a:r>
              <a:rPr kumimoji="1" lang="ja-JP" altLang="en-US" sz="900">
                <a:solidFill>
                  <a:prstClr val="black"/>
                </a:solidFill>
                <a:latin typeface="BIZ UDPゴシック" panose="020B0400000000000000" pitchFamily="50" charset="-128"/>
                <a:ea typeface="BIZ UDPゴシック" panose="020B0400000000000000" pitchFamily="50" charset="-128"/>
              </a:rPr>
              <a:t>万円ですが、</a:t>
            </a:r>
            <a:endParaRPr kumimoji="1" lang="en-US" altLang="ja-JP" sz="900">
              <a:solidFill>
                <a:prstClr val="black"/>
              </a:solidFill>
              <a:latin typeface="BIZ UDPゴシック" panose="020B0400000000000000" pitchFamily="50" charset="-128"/>
              <a:ea typeface="BIZ UDPゴシック" panose="020B0400000000000000" pitchFamily="50" charset="-128"/>
            </a:endParaRPr>
          </a:p>
          <a:p>
            <a:pPr marL="271463" indent="-271463" defTabSz="981205">
              <a:tabLst>
                <a:tab pos="271463" algn="l"/>
              </a:tabLst>
            </a:pPr>
            <a:r>
              <a:rPr kumimoji="1" lang="ja-JP" altLang="en-US" sz="900">
                <a:solidFill>
                  <a:prstClr val="black"/>
                </a:solidFill>
                <a:latin typeface="BIZ UDPゴシック" panose="020B0400000000000000" pitchFamily="50" charset="-128"/>
                <a:ea typeface="BIZ UDPゴシック" panose="020B0400000000000000" pitchFamily="50" charset="-128"/>
              </a:rPr>
              <a:t>　　 賃金上昇した場合の支給額の上限である</a:t>
            </a:r>
            <a:r>
              <a:rPr kumimoji="1" lang="en-US" altLang="ja-JP" sz="900">
                <a:solidFill>
                  <a:prstClr val="black"/>
                </a:solidFill>
                <a:latin typeface="BIZ UDPゴシック" panose="020B0400000000000000" pitchFamily="50" charset="-128"/>
                <a:ea typeface="BIZ UDPゴシック" panose="020B0400000000000000" pitchFamily="50" charset="-128"/>
              </a:rPr>
              <a:t>16</a:t>
            </a:r>
            <a:r>
              <a:rPr kumimoji="1" lang="ja-JP" altLang="en-US" sz="900">
                <a:solidFill>
                  <a:prstClr val="black"/>
                </a:solidFill>
                <a:latin typeface="BIZ UDPゴシック" panose="020B0400000000000000" pitchFamily="50" charset="-128"/>
                <a:ea typeface="BIZ UDPゴシック" panose="020B0400000000000000" pitchFamily="50" charset="-128"/>
              </a:rPr>
              <a:t>万円</a:t>
            </a:r>
            <a:endParaRPr kumimoji="1" lang="en-US" altLang="ja-JP" sz="900">
              <a:solidFill>
                <a:prstClr val="black"/>
              </a:solidFill>
              <a:latin typeface="BIZ UDPゴシック" panose="020B0400000000000000" pitchFamily="50" charset="-128"/>
              <a:ea typeface="BIZ UDPゴシック" panose="020B0400000000000000" pitchFamily="50" charset="-128"/>
            </a:endParaRPr>
          </a:p>
          <a:p>
            <a:pPr marL="271463" indent="-271463" defTabSz="981205">
              <a:tabLst>
                <a:tab pos="271463" algn="l"/>
              </a:tabLst>
            </a:pPr>
            <a:r>
              <a:rPr kumimoji="1" lang="ja-JP" altLang="en-US" sz="900">
                <a:solidFill>
                  <a:prstClr val="black"/>
                </a:solidFill>
                <a:latin typeface="BIZ UDPゴシック" panose="020B0400000000000000" pitchFamily="50" charset="-128"/>
                <a:ea typeface="BIZ UDPゴシック" panose="020B0400000000000000" pitchFamily="50" charset="-128"/>
              </a:rPr>
              <a:t>　　（年間８万円</a:t>
            </a:r>
            <a:r>
              <a:rPr kumimoji="1" lang="en-US" altLang="ja-JP" sz="900">
                <a:solidFill>
                  <a:prstClr val="black"/>
                </a:solidFill>
                <a:latin typeface="BIZ UDPゴシック" panose="020B0400000000000000" pitchFamily="50" charset="-128"/>
                <a:ea typeface="BIZ UDPゴシック" panose="020B0400000000000000" pitchFamily="50" charset="-128"/>
              </a:rPr>
              <a:t>×</a:t>
            </a:r>
            <a:r>
              <a:rPr kumimoji="1" lang="ja-JP" altLang="en-US" sz="900">
                <a:solidFill>
                  <a:prstClr val="black"/>
                </a:solidFill>
                <a:latin typeface="BIZ UDPゴシック" panose="020B0400000000000000" pitchFamily="50" charset="-128"/>
                <a:ea typeface="BIZ UDPゴシック" panose="020B0400000000000000" pitchFamily="50" charset="-128"/>
              </a:rPr>
              <a:t>２年）を超えるため、 支給額は</a:t>
            </a:r>
            <a:r>
              <a:rPr kumimoji="1" lang="en-US" altLang="ja-JP" sz="900">
                <a:solidFill>
                  <a:prstClr val="black"/>
                </a:solidFill>
                <a:latin typeface="BIZ UDPゴシック" panose="020B0400000000000000" pitchFamily="50" charset="-128"/>
                <a:ea typeface="BIZ UDPゴシック" panose="020B0400000000000000" pitchFamily="50" charset="-128"/>
              </a:rPr>
              <a:t>16</a:t>
            </a:r>
            <a:r>
              <a:rPr kumimoji="1" lang="ja-JP" altLang="en-US" sz="900">
                <a:solidFill>
                  <a:prstClr val="black"/>
                </a:solidFill>
                <a:latin typeface="BIZ UDPゴシック" panose="020B0400000000000000" pitchFamily="50" charset="-128"/>
                <a:ea typeface="BIZ UDPゴシック" panose="020B0400000000000000" pitchFamily="50" charset="-128"/>
              </a:rPr>
              <a:t>万円です。</a:t>
            </a:r>
          </a:p>
        </p:txBody>
      </p:sp>
      <p:sp>
        <p:nvSpPr>
          <p:cNvPr id="143" name="正方形/長方形 142">
            <a:extLst>
              <a:ext uri="{FF2B5EF4-FFF2-40B4-BE49-F238E27FC236}">
                <a16:creationId xmlns:a16="http://schemas.microsoft.com/office/drawing/2014/main" id="{BA5E4ABC-3BBF-AF87-208A-1079E52AA83A}"/>
              </a:ext>
            </a:extLst>
          </p:cNvPr>
          <p:cNvSpPr/>
          <p:nvPr/>
        </p:nvSpPr>
        <p:spPr>
          <a:xfrm>
            <a:off x="376448" y="8847886"/>
            <a:ext cx="2863962" cy="369332"/>
          </a:xfrm>
          <a:prstGeom prst="rect">
            <a:avLst/>
          </a:prstGeom>
          <a:noFill/>
          <a:ln w="25400" cap="flat" cmpd="sng" algn="ctr">
            <a:solidFill>
              <a:srgbClr val="FF0000"/>
            </a:solidFill>
            <a:prstDash val="solid"/>
          </a:ln>
          <a:effectLst/>
        </p:spPr>
        <p:txBody>
          <a:bodyPr rtlCol="0" anchor="ctr"/>
          <a:lstStyle/>
          <a:p>
            <a:pPr marL="0" marR="0" lvl="0" indent="0" algn="ctr" defTabSz="981205"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endParaRPr>
          </a:p>
        </p:txBody>
      </p:sp>
      <p:sp>
        <p:nvSpPr>
          <p:cNvPr id="2" name="スライド番号プレースホルダー 1">
            <a:extLst>
              <a:ext uri="{FF2B5EF4-FFF2-40B4-BE49-F238E27FC236}">
                <a16:creationId xmlns:a16="http://schemas.microsoft.com/office/drawing/2014/main" id="{8849BB58-B098-53FE-7A70-914BCDF645A8}"/>
              </a:ext>
            </a:extLst>
          </p:cNvPr>
          <p:cNvSpPr>
            <a:spLocks noGrp="1"/>
          </p:cNvSpPr>
          <p:nvPr>
            <p:ph type="sldNum" sz="quarter" idx="12"/>
          </p:nvPr>
        </p:nvSpPr>
        <p:spPr>
          <a:xfrm>
            <a:off x="2657475" y="9509551"/>
            <a:ext cx="1543050" cy="527403"/>
          </a:xfrm>
        </p:spPr>
        <p:txBody>
          <a:bodyPr/>
          <a:lstStyle/>
          <a:p>
            <a:fld id="{D1436F38-A907-474F-816F-88A1AFBF5546}" type="slidenum">
              <a:rPr kumimoji="1" lang="ja-JP" altLang="en-US" smtClean="0">
                <a:latin typeface="BIZ UDPゴシック" panose="020B0400000000000000" pitchFamily="50" charset="-128"/>
                <a:ea typeface="BIZ UDPゴシック" panose="020B0400000000000000" pitchFamily="50" charset="-128"/>
              </a:rPr>
              <a:pPr/>
              <a:t>4</a:t>
            </a:fld>
            <a:endParaRPr kumimoji="1" lang="ja-JP" altLang="en-US">
              <a:latin typeface="BIZ UDPゴシック" panose="020B0400000000000000" pitchFamily="50" charset="-128"/>
              <a:ea typeface="BIZ UDPゴシック" panose="020B0400000000000000" pitchFamily="50" charset="-128"/>
            </a:endParaRPr>
          </a:p>
        </p:txBody>
      </p:sp>
      <p:sp>
        <p:nvSpPr>
          <p:cNvPr id="3" name="二等辺三角形 2">
            <a:extLst>
              <a:ext uri="{FF2B5EF4-FFF2-40B4-BE49-F238E27FC236}">
                <a16:creationId xmlns:a16="http://schemas.microsoft.com/office/drawing/2014/main" id="{BF83EE11-C75B-56E6-ECEE-CC5B08503000}"/>
              </a:ext>
            </a:extLst>
          </p:cNvPr>
          <p:cNvSpPr/>
          <p:nvPr/>
        </p:nvSpPr>
        <p:spPr>
          <a:xfrm>
            <a:off x="2213686" y="4650702"/>
            <a:ext cx="366586" cy="305616"/>
          </a:xfrm>
          <a:prstGeom prst="triangle">
            <a:avLst/>
          </a:prstGeom>
          <a:solidFill>
            <a:srgbClr val="FEF0F4"/>
          </a:solidFill>
          <a:ln w="19050">
            <a:solidFill>
              <a:srgbClr val="EF3B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latin typeface="BIZ UDPゴシック" panose="020B0400000000000000" pitchFamily="50" charset="-128"/>
              <a:ea typeface="BIZ UDPゴシック" panose="020B0400000000000000" pitchFamily="50" charset="-128"/>
            </a:endParaRPr>
          </a:p>
        </p:txBody>
      </p:sp>
      <p:sp>
        <p:nvSpPr>
          <p:cNvPr id="4" name="二等辺三角形 3">
            <a:extLst>
              <a:ext uri="{FF2B5EF4-FFF2-40B4-BE49-F238E27FC236}">
                <a16:creationId xmlns:a16="http://schemas.microsoft.com/office/drawing/2014/main" id="{FF1BBFD8-3DEC-2187-8623-D5948FE46CC9}"/>
              </a:ext>
            </a:extLst>
          </p:cNvPr>
          <p:cNvSpPr/>
          <p:nvPr/>
        </p:nvSpPr>
        <p:spPr>
          <a:xfrm>
            <a:off x="3727047" y="4647794"/>
            <a:ext cx="366586" cy="305616"/>
          </a:xfrm>
          <a:prstGeom prst="triangle">
            <a:avLst/>
          </a:prstGeom>
          <a:solidFill>
            <a:srgbClr val="FEF0F4"/>
          </a:solidFill>
          <a:ln w="19050">
            <a:solidFill>
              <a:srgbClr val="EF3B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latin typeface="BIZ UDPゴシック" panose="020B0400000000000000" pitchFamily="50" charset="-128"/>
              <a:ea typeface="BIZ UDPゴシック" panose="020B0400000000000000" pitchFamily="50" charset="-128"/>
            </a:endParaRPr>
          </a:p>
        </p:txBody>
      </p:sp>
      <p:cxnSp>
        <p:nvCxnSpPr>
          <p:cNvPr id="5" name="直線矢印コネクタ 4">
            <a:extLst>
              <a:ext uri="{FF2B5EF4-FFF2-40B4-BE49-F238E27FC236}">
                <a16:creationId xmlns:a16="http://schemas.microsoft.com/office/drawing/2014/main" id="{4B998DA8-D4DB-7AA8-4F84-4CD0687254D6}"/>
              </a:ext>
            </a:extLst>
          </p:cNvPr>
          <p:cNvCxnSpPr>
            <a:cxnSpLocks/>
          </p:cNvCxnSpPr>
          <p:nvPr/>
        </p:nvCxnSpPr>
        <p:spPr>
          <a:xfrm>
            <a:off x="504106" y="2816318"/>
            <a:ext cx="1062206" cy="0"/>
          </a:xfrm>
          <a:prstGeom prst="straightConnector1">
            <a:avLst/>
          </a:prstGeom>
          <a:ln w="25400">
            <a:solidFill>
              <a:srgbClr val="0099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 name="直線矢印コネクタ 5">
            <a:extLst>
              <a:ext uri="{FF2B5EF4-FFF2-40B4-BE49-F238E27FC236}">
                <a16:creationId xmlns:a16="http://schemas.microsoft.com/office/drawing/2014/main" id="{9312FB96-40DB-C556-75DE-23B669B183D5}"/>
              </a:ext>
            </a:extLst>
          </p:cNvPr>
          <p:cNvCxnSpPr>
            <a:cxnSpLocks/>
          </p:cNvCxnSpPr>
          <p:nvPr/>
        </p:nvCxnSpPr>
        <p:spPr>
          <a:xfrm>
            <a:off x="5208963" y="2816318"/>
            <a:ext cx="1062206" cy="0"/>
          </a:xfrm>
          <a:prstGeom prst="straightConnector1">
            <a:avLst/>
          </a:prstGeom>
          <a:ln w="25400">
            <a:solidFill>
              <a:srgbClr val="0099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F4D67DB1-04BB-DB3C-A44D-5D38531724FE}"/>
              </a:ext>
            </a:extLst>
          </p:cNvPr>
          <p:cNvCxnSpPr>
            <a:cxnSpLocks/>
          </p:cNvCxnSpPr>
          <p:nvPr/>
        </p:nvCxnSpPr>
        <p:spPr>
          <a:xfrm>
            <a:off x="1307947" y="4479431"/>
            <a:ext cx="1062206" cy="0"/>
          </a:xfrm>
          <a:prstGeom prst="straightConnector1">
            <a:avLst/>
          </a:prstGeom>
          <a:ln w="25400">
            <a:solidFill>
              <a:srgbClr val="0099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086B97ED-5E34-98CD-9FBA-368AC98BFDF5}"/>
              </a:ext>
            </a:extLst>
          </p:cNvPr>
          <p:cNvCxnSpPr>
            <a:cxnSpLocks/>
          </p:cNvCxnSpPr>
          <p:nvPr/>
        </p:nvCxnSpPr>
        <p:spPr>
          <a:xfrm>
            <a:off x="5266159" y="4479431"/>
            <a:ext cx="1062206" cy="0"/>
          </a:xfrm>
          <a:prstGeom prst="straightConnector1">
            <a:avLst/>
          </a:prstGeom>
          <a:ln w="25400">
            <a:solidFill>
              <a:srgbClr val="0099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9" name="矢印: 上 8">
            <a:extLst>
              <a:ext uri="{FF2B5EF4-FFF2-40B4-BE49-F238E27FC236}">
                <a16:creationId xmlns:a16="http://schemas.microsoft.com/office/drawing/2014/main" id="{B1ADCD2A-6ADD-6C92-B145-8B0F63CB9373}"/>
              </a:ext>
            </a:extLst>
          </p:cNvPr>
          <p:cNvSpPr/>
          <p:nvPr/>
        </p:nvSpPr>
        <p:spPr>
          <a:xfrm>
            <a:off x="6271169" y="2956319"/>
            <a:ext cx="168332" cy="318444"/>
          </a:xfrm>
          <a:prstGeom prst="upArrow">
            <a:avLst/>
          </a:prstGeom>
          <a:solidFill>
            <a:srgbClr val="EF3B72"/>
          </a:solidFill>
          <a:ln>
            <a:solidFill>
              <a:srgbClr val="EF3B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pc="100">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D7A0FBAB-AF1B-BF43-6965-3FB1A3E81037}"/>
              </a:ext>
            </a:extLst>
          </p:cNvPr>
          <p:cNvSpPr txBox="1"/>
          <p:nvPr/>
        </p:nvSpPr>
        <p:spPr>
          <a:xfrm>
            <a:off x="5954093" y="3284755"/>
            <a:ext cx="812225" cy="253916"/>
          </a:xfrm>
          <a:prstGeom prst="rect">
            <a:avLst/>
          </a:prstGeom>
          <a:noFill/>
        </p:spPr>
        <p:txBody>
          <a:bodyPr wrap="square" rtlCol="0">
            <a:spAutoFit/>
          </a:bodyPr>
          <a:lstStyle/>
          <a:p>
            <a:pPr algn="ctr"/>
            <a:r>
              <a:rPr kumimoji="1" lang="ja-JP" altLang="en-US" sz="1050" spc="100">
                <a:solidFill>
                  <a:srgbClr val="EF3B72"/>
                </a:solidFill>
                <a:latin typeface="BIZ UDPゴシック" panose="020B0400000000000000" pitchFamily="50" charset="-128"/>
                <a:ea typeface="BIZ UDPゴシック" panose="020B0400000000000000" pitchFamily="50" charset="-128"/>
              </a:rPr>
              <a:t>申請期限</a:t>
            </a:r>
          </a:p>
        </p:txBody>
      </p:sp>
      <p:sp>
        <p:nvSpPr>
          <p:cNvPr id="11" name="矢印: 上 10">
            <a:extLst>
              <a:ext uri="{FF2B5EF4-FFF2-40B4-BE49-F238E27FC236}">
                <a16:creationId xmlns:a16="http://schemas.microsoft.com/office/drawing/2014/main" id="{E8E77773-8F7D-0655-D305-6897A7E2EC73}"/>
              </a:ext>
            </a:extLst>
          </p:cNvPr>
          <p:cNvSpPr/>
          <p:nvPr/>
        </p:nvSpPr>
        <p:spPr>
          <a:xfrm>
            <a:off x="6335267" y="4658108"/>
            <a:ext cx="162682" cy="292440"/>
          </a:xfrm>
          <a:prstGeom prst="upArrow">
            <a:avLst/>
          </a:prstGeom>
          <a:solidFill>
            <a:srgbClr val="EF3B72"/>
          </a:solidFill>
          <a:ln>
            <a:solidFill>
              <a:srgbClr val="EF3B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pc="10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03137CDD-36BD-2DF0-2DF9-5F6879213418}"/>
              </a:ext>
            </a:extLst>
          </p:cNvPr>
          <p:cNvSpPr txBox="1"/>
          <p:nvPr/>
        </p:nvSpPr>
        <p:spPr>
          <a:xfrm>
            <a:off x="6009627" y="4935898"/>
            <a:ext cx="812225" cy="253916"/>
          </a:xfrm>
          <a:prstGeom prst="rect">
            <a:avLst/>
          </a:prstGeom>
          <a:noFill/>
        </p:spPr>
        <p:txBody>
          <a:bodyPr wrap="square" rtlCol="0">
            <a:spAutoFit/>
          </a:bodyPr>
          <a:lstStyle/>
          <a:p>
            <a:pPr algn="ctr"/>
            <a:r>
              <a:rPr kumimoji="1" lang="ja-JP" altLang="en-US" sz="1050" spc="100">
                <a:solidFill>
                  <a:srgbClr val="EF3B72"/>
                </a:solidFill>
                <a:latin typeface="BIZ UDPゴシック" panose="020B0400000000000000" pitchFamily="50" charset="-128"/>
                <a:ea typeface="BIZ UDPゴシック" panose="020B0400000000000000" pitchFamily="50" charset="-128"/>
              </a:rPr>
              <a:t>申請期限</a:t>
            </a:r>
          </a:p>
        </p:txBody>
      </p:sp>
    </p:spTree>
    <p:extLst>
      <p:ext uri="{BB962C8B-B14F-4D97-AF65-F5344CB8AC3E}">
        <p14:creationId xmlns:p14="http://schemas.microsoft.com/office/powerpoint/2010/main" val="1053529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02EEA964-D64E-9BD3-4CEB-5E66DE03E7AE}"/>
              </a:ext>
            </a:extLst>
          </p:cNvPr>
          <p:cNvSpPr txBox="1"/>
          <p:nvPr/>
        </p:nvSpPr>
        <p:spPr>
          <a:xfrm>
            <a:off x="150357" y="208541"/>
            <a:ext cx="6557284" cy="3116238"/>
          </a:xfrm>
          <a:prstGeom prst="rect">
            <a:avLst/>
          </a:prstGeom>
          <a:solidFill>
            <a:schemeClr val="accent4">
              <a:lumMod val="20000"/>
              <a:lumOff val="80000"/>
            </a:schemeClr>
          </a:solidFill>
          <a:ln>
            <a:solidFill>
              <a:schemeClr val="tx1"/>
            </a:solidFill>
            <a:prstDash val="sysDot"/>
          </a:ln>
        </p:spPr>
        <p:txBody>
          <a:bodyPr wrap="square" rtlCol="0">
            <a:spAutoFit/>
          </a:bodyPr>
          <a:lstStyle/>
          <a:p>
            <a:pPr marL="180975" indent="-180975"/>
            <a:r>
              <a:rPr kumimoji="1" lang="ja-JP" altLang="en-US" sz="1100">
                <a:latin typeface="BIZ UDPゴシック" panose="020B0400000000000000" pitchFamily="50" charset="-128"/>
                <a:ea typeface="BIZ UDPゴシック" panose="020B0400000000000000" pitchFamily="50" charset="-128"/>
              </a:rPr>
              <a:t>●　　</a:t>
            </a:r>
            <a:r>
              <a:rPr kumimoji="1" lang="en-US" altLang="ja-JP" sz="1100">
                <a:latin typeface="BIZ UDPゴシック" panose="020B0400000000000000" pitchFamily="50" charset="-128"/>
                <a:ea typeface="BIZ UDPゴシック" panose="020B0400000000000000" pitchFamily="50" charset="-128"/>
              </a:rPr>
              <a:t>10</a:t>
            </a:r>
            <a:r>
              <a:rPr kumimoji="1" lang="ja-JP" altLang="en-US" sz="1100">
                <a:latin typeface="BIZ UDPゴシック" panose="020B0400000000000000" pitchFamily="50" charset="-128"/>
                <a:ea typeface="BIZ UDPゴシック" panose="020B0400000000000000" pitchFamily="50" charset="-128"/>
              </a:rPr>
              <a:t>年の間に複数回専門実践教育訓練を受講する場合は、最初に専門実践教育訓練給付金を受給した専門実践教育訓練の受講開始日を起点として、</a:t>
            </a:r>
            <a:r>
              <a:rPr kumimoji="1" lang="en-US" altLang="ja-JP" sz="1100">
                <a:latin typeface="BIZ UDPゴシック" panose="020B0400000000000000" pitchFamily="50" charset="-128"/>
                <a:ea typeface="BIZ UDPゴシック" panose="020B0400000000000000" pitchFamily="50" charset="-128"/>
              </a:rPr>
              <a:t>10</a:t>
            </a:r>
            <a:r>
              <a:rPr kumimoji="1" lang="ja-JP" altLang="en-US" sz="1100">
                <a:latin typeface="BIZ UDPゴシック" panose="020B0400000000000000" pitchFamily="50" charset="-128"/>
                <a:ea typeface="BIZ UDPゴシック" panose="020B0400000000000000" pitchFamily="50" charset="-128"/>
              </a:rPr>
              <a:t>年を経過するまでの間に受講開始した専門実践教育訓練の教育訓練給付金の合計額は、</a:t>
            </a:r>
            <a:r>
              <a:rPr kumimoji="1" lang="en-US" altLang="ja-JP" sz="1100">
                <a:latin typeface="BIZ UDPゴシック" panose="020B0400000000000000" pitchFamily="50" charset="-128"/>
                <a:ea typeface="BIZ UDPゴシック" panose="020B0400000000000000" pitchFamily="50" charset="-128"/>
              </a:rPr>
              <a:t>192</a:t>
            </a:r>
            <a:r>
              <a:rPr kumimoji="1" lang="ja-JP" altLang="en-US" sz="1100">
                <a:latin typeface="BIZ UDPゴシック" panose="020B0400000000000000" pitchFamily="50" charset="-128"/>
                <a:ea typeface="BIZ UDPゴシック" panose="020B0400000000000000" pitchFamily="50" charset="-128"/>
              </a:rPr>
              <a:t>万円（</a:t>
            </a:r>
            <a:r>
              <a:rPr kumimoji="1" lang="en-US" altLang="ja-JP" sz="1100">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１）が限度となります。</a:t>
            </a:r>
            <a:endParaRPr kumimoji="1" lang="en-US" altLang="ja-JP" sz="1100">
              <a:latin typeface="BIZ UDPゴシック" panose="020B0400000000000000" pitchFamily="50" charset="-128"/>
              <a:ea typeface="BIZ UDPゴシック" panose="020B0400000000000000" pitchFamily="50" charset="-128"/>
            </a:endParaRPr>
          </a:p>
          <a:p>
            <a:pPr marL="539750" indent="-539750">
              <a:tabLst>
                <a:tab pos="539750" algn="l"/>
              </a:tabLst>
            </a:pPr>
            <a:r>
              <a:rPr kumimoji="1" lang="ja-JP" altLang="en-US" sz="1100">
                <a:latin typeface="BIZ UDPゴシック" panose="020B0400000000000000" pitchFamily="50" charset="-128"/>
                <a:ea typeface="BIZ UDPゴシック" panose="020B0400000000000000" pitchFamily="50" charset="-128"/>
              </a:rPr>
              <a:t>　　　</a:t>
            </a:r>
            <a:r>
              <a:rPr kumimoji="1" lang="en-US" altLang="ja-JP" sz="1050">
                <a:latin typeface="BIZ UDPゴシック" panose="020B0400000000000000" pitchFamily="50" charset="-128"/>
                <a:ea typeface="BIZ UDPゴシック" panose="020B0400000000000000" pitchFamily="50" charset="-128"/>
              </a:rPr>
              <a:t>※</a:t>
            </a:r>
            <a:r>
              <a:rPr kumimoji="1" lang="ja-JP" altLang="en-US" sz="1050">
                <a:latin typeface="BIZ UDPゴシック" panose="020B0400000000000000" pitchFamily="50" charset="-128"/>
                <a:ea typeface="BIZ UDPゴシック" panose="020B0400000000000000" pitchFamily="50" charset="-128"/>
              </a:rPr>
              <a:t>１　 専門実践教育訓練給付金の最初の受給に係る受講開始日が令和６年９月</a:t>
            </a:r>
            <a:r>
              <a:rPr kumimoji="1" lang="en-US" altLang="ja-JP" sz="1050">
                <a:latin typeface="BIZ UDPゴシック" panose="020B0400000000000000" pitchFamily="50" charset="-128"/>
                <a:ea typeface="BIZ UDPゴシック" panose="020B0400000000000000" pitchFamily="50" charset="-128"/>
              </a:rPr>
              <a:t>30</a:t>
            </a:r>
            <a:r>
              <a:rPr kumimoji="1" lang="ja-JP" altLang="en-US" sz="1050">
                <a:latin typeface="BIZ UDPゴシック" panose="020B0400000000000000" pitchFamily="50" charset="-128"/>
                <a:ea typeface="BIZ UDPゴシック" panose="020B0400000000000000" pitchFamily="50" charset="-128"/>
              </a:rPr>
              <a:t>日以前である場合は、</a:t>
            </a:r>
            <a:r>
              <a:rPr kumimoji="1" lang="en-US" altLang="ja-JP" sz="1050">
                <a:latin typeface="BIZ UDPゴシック" panose="020B0400000000000000" pitchFamily="50" charset="-128"/>
                <a:ea typeface="BIZ UDPゴシック" panose="020B0400000000000000" pitchFamily="50" charset="-128"/>
              </a:rPr>
              <a:t>168</a:t>
            </a:r>
            <a:r>
              <a:rPr kumimoji="1" lang="ja-JP" altLang="en-US" sz="1050">
                <a:latin typeface="BIZ UDPゴシック" panose="020B0400000000000000" pitchFamily="50" charset="-128"/>
                <a:ea typeface="BIZ UDPゴシック" panose="020B0400000000000000" pitchFamily="50" charset="-128"/>
              </a:rPr>
              <a:t>万円が限度となります。</a:t>
            </a:r>
            <a:endParaRPr kumimoji="1" lang="en-US" altLang="ja-JP" sz="1100">
              <a:latin typeface="BIZ UDPゴシック" panose="020B0400000000000000" pitchFamily="50" charset="-128"/>
              <a:ea typeface="BIZ UDPゴシック" panose="020B0400000000000000" pitchFamily="50" charset="-128"/>
            </a:endParaRPr>
          </a:p>
          <a:p>
            <a:pPr marL="180975" indent="-180975"/>
            <a:r>
              <a:rPr kumimoji="1" lang="ja-JP" altLang="en-US" sz="1100">
                <a:latin typeface="BIZ UDPゴシック" panose="020B0400000000000000" pitchFamily="50" charset="-128"/>
                <a:ea typeface="BIZ UDPゴシック" panose="020B0400000000000000" pitchFamily="50" charset="-128"/>
              </a:rPr>
              <a:t>●　　法令上最短４年の専門実践教育訓練（専門職大学等、管理栄養士の養成課程）を受講している方については、３年目受講終了時に、専門実践教育訓練給付の</a:t>
            </a:r>
            <a:r>
              <a:rPr kumimoji="1" lang="en-US" altLang="ja-JP" sz="1100">
                <a:latin typeface="BIZ UDPゴシック" panose="020B0400000000000000" pitchFamily="50" charset="-128"/>
                <a:ea typeface="BIZ UDPゴシック" panose="020B0400000000000000" pitchFamily="50" charset="-128"/>
              </a:rPr>
              <a:t>10</a:t>
            </a:r>
            <a:r>
              <a:rPr kumimoji="1" lang="ja-JP" altLang="en-US" sz="1100">
                <a:latin typeface="BIZ UDPゴシック" panose="020B0400000000000000" pitchFamily="50" charset="-128"/>
                <a:ea typeface="BIZ UDPゴシック" panose="020B0400000000000000" pitchFamily="50" charset="-128"/>
              </a:rPr>
              <a:t>年間における支給上限額</a:t>
            </a:r>
            <a:r>
              <a:rPr kumimoji="1" lang="en-US" altLang="ja-JP" sz="1100">
                <a:latin typeface="BIZ UDPゴシック" panose="020B0400000000000000" pitchFamily="50" charset="-128"/>
                <a:ea typeface="BIZ UDPゴシック" panose="020B0400000000000000" pitchFamily="50" charset="-128"/>
              </a:rPr>
              <a:t>192</a:t>
            </a:r>
            <a:r>
              <a:rPr kumimoji="1" lang="ja-JP" altLang="en-US" sz="1100">
                <a:latin typeface="BIZ UDPゴシック" panose="020B0400000000000000" pitchFamily="50" charset="-128"/>
                <a:ea typeface="BIZ UDPゴシック" panose="020B0400000000000000" pitchFamily="50" charset="-128"/>
              </a:rPr>
              <a:t>万円（（</a:t>
            </a:r>
            <a:r>
              <a:rPr kumimoji="1" lang="en-US" altLang="ja-JP" sz="1100">
                <a:latin typeface="BIZ UDPゴシック" panose="020B0400000000000000" pitchFamily="50" charset="-128"/>
                <a:ea typeface="BIZ UDPゴシック" panose="020B0400000000000000" pitchFamily="50" charset="-128"/>
              </a:rPr>
              <a:t>40</a:t>
            </a:r>
            <a:r>
              <a:rPr kumimoji="1" lang="ja-JP" altLang="en-US" sz="1100">
                <a:latin typeface="BIZ UDPゴシック" panose="020B0400000000000000" pitchFamily="50" charset="-128"/>
                <a:ea typeface="BIZ UDPゴシック" panose="020B0400000000000000" pitchFamily="50" charset="-128"/>
              </a:rPr>
              <a:t>万円＋</a:t>
            </a:r>
            <a:r>
              <a:rPr kumimoji="1" lang="en-US" altLang="ja-JP" sz="1100">
                <a:latin typeface="BIZ UDPゴシック" panose="020B0400000000000000" pitchFamily="50" charset="-128"/>
                <a:ea typeface="BIZ UDPゴシック" panose="020B0400000000000000" pitchFamily="50" charset="-128"/>
              </a:rPr>
              <a:t>16</a:t>
            </a:r>
            <a:r>
              <a:rPr kumimoji="1" lang="ja-JP" altLang="en-US" sz="1100">
                <a:latin typeface="BIZ UDPゴシック" panose="020B0400000000000000" pitchFamily="50" charset="-128"/>
                <a:ea typeface="BIZ UDPゴシック" panose="020B0400000000000000" pitchFamily="50" charset="-128"/>
              </a:rPr>
              <a:t>万円＋８万円）</a:t>
            </a:r>
            <a:r>
              <a:rPr kumimoji="1" lang="en-US" altLang="ja-JP" sz="1100">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３）に４年目受講相当分として上限</a:t>
            </a:r>
            <a:r>
              <a:rPr kumimoji="1" lang="en-US" altLang="ja-JP" sz="1100">
                <a:latin typeface="BIZ UDPゴシック" panose="020B0400000000000000" pitchFamily="50" charset="-128"/>
                <a:ea typeface="BIZ UDPゴシック" panose="020B0400000000000000" pitchFamily="50" charset="-128"/>
              </a:rPr>
              <a:t>64</a:t>
            </a:r>
            <a:r>
              <a:rPr kumimoji="1" lang="ja-JP" altLang="en-US" sz="1100">
                <a:latin typeface="BIZ UDPゴシック" panose="020B0400000000000000" pitchFamily="50" charset="-128"/>
                <a:ea typeface="BIZ UDPゴシック" panose="020B0400000000000000" pitchFamily="50" charset="-128"/>
              </a:rPr>
              <a:t>万円（</a:t>
            </a:r>
            <a:r>
              <a:rPr kumimoji="1" lang="en-US" altLang="ja-JP" sz="1100">
                <a:latin typeface="BIZ UDPゴシック" panose="020B0400000000000000" pitchFamily="50" charset="-128"/>
                <a:ea typeface="BIZ UDPゴシック" panose="020B0400000000000000" pitchFamily="50" charset="-128"/>
              </a:rPr>
              <a:t>40</a:t>
            </a:r>
            <a:r>
              <a:rPr kumimoji="1" lang="ja-JP" altLang="en-US" sz="1100">
                <a:latin typeface="BIZ UDPゴシック" panose="020B0400000000000000" pitchFamily="50" charset="-128"/>
                <a:ea typeface="BIZ UDPゴシック" panose="020B0400000000000000" pitchFamily="50" charset="-128"/>
              </a:rPr>
              <a:t>万円＋</a:t>
            </a:r>
            <a:r>
              <a:rPr kumimoji="1" lang="en-US" altLang="ja-JP" sz="1100">
                <a:latin typeface="BIZ UDPゴシック" panose="020B0400000000000000" pitchFamily="50" charset="-128"/>
                <a:ea typeface="BIZ UDPゴシック" panose="020B0400000000000000" pitchFamily="50" charset="-128"/>
              </a:rPr>
              <a:t>16</a:t>
            </a:r>
            <a:r>
              <a:rPr kumimoji="1" lang="ja-JP" altLang="en-US" sz="1100">
                <a:latin typeface="BIZ UDPゴシック" panose="020B0400000000000000" pitchFamily="50" charset="-128"/>
                <a:ea typeface="BIZ UDPゴシック" panose="020B0400000000000000" pitchFamily="50" charset="-128"/>
              </a:rPr>
              <a:t>万円＋８万円）が上乗せされます（</a:t>
            </a:r>
            <a:r>
              <a:rPr kumimoji="1" lang="en-US" altLang="ja-JP" sz="1100">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２）。</a:t>
            </a:r>
            <a:endParaRPr kumimoji="1" lang="en-US" altLang="ja-JP" sz="1100">
              <a:latin typeface="BIZ UDPゴシック" panose="020B0400000000000000" pitchFamily="50" charset="-128"/>
              <a:ea typeface="BIZ UDPゴシック" panose="020B0400000000000000" pitchFamily="50" charset="-128"/>
            </a:endParaRPr>
          </a:p>
          <a:p>
            <a:pPr marL="180975" indent="-180975"/>
            <a:r>
              <a:rPr kumimoji="1" lang="ja-JP" altLang="en-US" sz="1100">
                <a:latin typeface="BIZ UDPゴシック" panose="020B0400000000000000" pitchFamily="50" charset="-128"/>
                <a:ea typeface="BIZ UDPゴシック" panose="020B0400000000000000" pitchFamily="50" charset="-128"/>
              </a:rPr>
              <a:t>　　　 ただし、既に専門実践教育訓練を受講したことがある方（法令上最短４年の専門実践教育訓練の受講開始日前</a:t>
            </a:r>
            <a:r>
              <a:rPr kumimoji="1" lang="en-US" altLang="ja-JP" sz="1100">
                <a:latin typeface="BIZ UDPゴシック" panose="020B0400000000000000" pitchFamily="50" charset="-128"/>
                <a:ea typeface="BIZ UDPゴシック" panose="020B0400000000000000" pitchFamily="50" charset="-128"/>
              </a:rPr>
              <a:t>10</a:t>
            </a:r>
            <a:r>
              <a:rPr kumimoji="1" lang="ja-JP" altLang="en-US" sz="1100">
                <a:latin typeface="BIZ UDPゴシック" panose="020B0400000000000000" pitchFamily="50" charset="-128"/>
                <a:ea typeface="BIZ UDPゴシック" panose="020B0400000000000000" pitchFamily="50" charset="-128"/>
              </a:rPr>
              <a:t>年以内の期間に、別の専門実践教育訓練を受講したことがある方）または、法令上最短４年の専門実践教育訓練の３年目が終了した際に、３年目の後期の賃金に基づき算出する賃金日額が、基本手当の賃金日額の</a:t>
            </a:r>
            <a:r>
              <a:rPr kumimoji="1" lang="en-US" altLang="ja-JP" sz="1100">
                <a:latin typeface="BIZ UDPゴシック" panose="020B0400000000000000" pitchFamily="50" charset="-128"/>
                <a:ea typeface="BIZ UDPゴシック" panose="020B0400000000000000" pitchFamily="50" charset="-128"/>
              </a:rPr>
              <a:t>50</a:t>
            </a:r>
            <a:r>
              <a:rPr kumimoji="1" lang="ja-JP" altLang="en-US" sz="1100">
                <a:latin typeface="BIZ UDPゴシック" panose="020B0400000000000000" pitchFamily="50" charset="-128"/>
                <a:ea typeface="BIZ UDPゴシック" panose="020B0400000000000000" pitchFamily="50" charset="-128"/>
              </a:rPr>
              <a:t>％（３年目の後期の支給単位期間の末日において</a:t>
            </a:r>
            <a:r>
              <a:rPr kumimoji="1" lang="en-US" altLang="ja-JP" sz="1100">
                <a:latin typeface="BIZ UDPゴシック" panose="020B0400000000000000" pitchFamily="50" charset="-128"/>
                <a:ea typeface="BIZ UDPゴシック" panose="020B0400000000000000" pitchFamily="50" charset="-128"/>
              </a:rPr>
              <a:t>60</a:t>
            </a:r>
            <a:r>
              <a:rPr kumimoji="1" lang="ja-JP" altLang="en-US" sz="1100">
                <a:latin typeface="BIZ UDPゴシック" panose="020B0400000000000000" pitchFamily="50" charset="-128"/>
                <a:ea typeface="BIZ UDPゴシック" panose="020B0400000000000000" pitchFamily="50" charset="-128"/>
              </a:rPr>
              <a:t>歳から</a:t>
            </a:r>
            <a:r>
              <a:rPr kumimoji="1" lang="en-US" altLang="ja-JP" sz="1100">
                <a:latin typeface="BIZ UDPゴシック" panose="020B0400000000000000" pitchFamily="50" charset="-128"/>
                <a:ea typeface="BIZ UDPゴシック" panose="020B0400000000000000" pitchFamily="50" charset="-128"/>
              </a:rPr>
              <a:t>64</a:t>
            </a:r>
            <a:r>
              <a:rPr kumimoji="1" lang="ja-JP" altLang="en-US" sz="1100">
                <a:latin typeface="BIZ UDPゴシック" panose="020B0400000000000000" pitchFamily="50" charset="-128"/>
                <a:ea typeface="BIZ UDPゴシック" panose="020B0400000000000000" pitchFamily="50" charset="-128"/>
              </a:rPr>
              <a:t>歳の者については</a:t>
            </a:r>
            <a:r>
              <a:rPr kumimoji="1" lang="en-US" altLang="ja-JP" sz="1100">
                <a:latin typeface="BIZ UDPゴシック" panose="020B0400000000000000" pitchFamily="50" charset="-128"/>
                <a:ea typeface="BIZ UDPゴシック" panose="020B0400000000000000" pitchFamily="50" charset="-128"/>
              </a:rPr>
              <a:t>45</a:t>
            </a:r>
            <a:r>
              <a:rPr kumimoji="1" lang="ja-JP" altLang="en-US" sz="1100">
                <a:latin typeface="BIZ UDPゴシック" panose="020B0400000000000000" pitchFamily="50" charset="-128"/>
                <a:ea typeface="BIZ UDPゴシック" panose="020B0400000000000000" pitchFamily="50" charset="-128"/>
              </a:rPr>
              <a:t>％）屈折点における額以上である方（高収入の在職者）については、給付上限上乗せの対象外となります。</a:t>
            </a:r>
            <a:endParaRPr kumimoji="1" lang="en-US" altLang="ja-JP" sz="1100">
              <a:latin typeface="BIZ UDPゴシック" panose="020B0400000000000000" pitchFamily="50" charset="-128"/>
              <a:ea typeface="BIZ UDPゴシック" panose="020B0400000000000000" pitchFamily="50" charset="-128"/>
            </a:endParaRPr>
          </a:p>
          <a:p>
            <a:pPr marL="538163" indent="-538163"/>
            <a:r>
              <a:rPr kumimoji="1" lang="ja-JP" altLang="en-US" sz="1100">
                <a:latin typeface="BIZ UDPゴシック" panose="020B0400000000000000" pitchFamily="50" charset="-128"/>
                <a:ea typeface="BIZ UDPゴシック" panose="020B0400000000000000" pitchFamily="50" charset="-128"/>
              </a:rPr>
              <a:t>　　　</a:t>
            </a:r>
            <a:r>
              <a:rPr kumimoji="1" lang="en-US" altLang="ja-JP" sz="1050">
                <a:latin typeface="BIZ UDPゴシック" panose="020B0400000000000000" pitchFamily="50" charset="-128"/>
                <a:ea typeface="BIZ UDPゴシック" panose="020B0400000000000000" pitchFamily="50" charset="-128"/>
              </a:rPr>
              <a:t>※2</a:t>
            </a:r>
            <a:r>
              <a:rPr kumimoji="1" lang="ja-JP" altLang="en-US" sz="1050">
                <a:latin typeface="BIZ UDPゴシック" panose="020B0400000000000000" pitchFamily="50" charset="-128"/>
                <a:ea typeface="BIZ UDPゴシック" panose="020B0400000000000000" pitchFamily="50" charset="-128"/>
              </a:rPr>
              <a:t>　 受講開始日が令和６年９月</a:t>
            </a:r>
            <a:r>
              <a:rPr kumimoji="1" lang="en-US" altLang="ja-JP" sz="1050">
                <a:latin typeface="BIZ UDPゴシック" panose="020B0400000000000000" pitchFamily="50" charset="-128"/>
                <a:ea typeface="BIZ UDPゴシック" panose="020B0400000000000000" pitchFamily="50" charset="-128"/>
              </a:rPr>
              <a:t>30</a:t>
            </a:r>
            <a:r>
              <a:rPr kumimoji="1" lang="ja-JP" altLang="en-US" sz="1050">
                <a:latin typeface="BIZ UDPゴシック" panose="020B0400000000000000" pitchFamily="50" charset="-128"/>
                <a:ea typeface="BIZ UDPゴシック" panose="020B0400000000000000" pitchFamily="50" charset="-128"/>
              </a:rPr>
              <a:t>日以前である場合は、専門実践教育訓練給付の</a:t>
            </a:r>
            <a:r>
              <a:rPr kumimoji="1" lang="en-US" altLang="ja-JP" sz="1050">
                <a:latin typeface="BIZ UDPゴシック" panose="020B0400000000000000" pitchFamily="50" charset="-128"/>
                <a:ea typeface="BIZ UDPゴシック" panose="020B0400000000000000" pitchFamily="50" charset="-128"/>
              </a:rPr>
              <a:t>10</a:t>
            </a:r>
            <a:r>
              <a:rPr kumimoji="1" lang="ja-JP" altLang="en-US" sz="1050">
                <a:latin typeface="BIZ UDPゴシック" panose="020B0400000000000000" pitchFamily="50" charset="-128"/>
                <a:ea typeface="BIZ UDPゴシック" panose="020B0400000000000000" pitchFamily="50" charset="-128"/>
              </a:rPr>
              <a:t>年間における支給上限額</a:t>
            </a:r>
            <a:r>
              <a:rPr kumimoji="1" lang="en-US" altLang="ja-JP" sz="1050">
                <a:latin typeface="BIZ UDPゴシック" panose="020B0400000000000000" pitchFamily="50" charset="-128"/>
                <a:ea typeface="BIZ UDPゴシック" panose="020B0400000000000000" pitchFamily="50" charset="-128"/>
              </a:rPr>
              <a:t>168</a:t>
            </a:r>
            <a:r>
              <a:rPr kumimoji="1" lang="ja-JP" altLang="en-US" sz="1050">
                <a:latin typeface="BIZ UDPゴシック" panose="020B0400000000000000" pitchFamily="50" charset="-128"/>
                <a:ea typeface="BIZ UDPゴシック" panose="020B0400000000000000" pitchFamily="50" charset="-128"/>
              </a:rPr>
              <a:t>万円（（</a:t>
            </a:r>
            <a:r>
              <a:rPr kumimoji="1" lang="en-US" altLang="ja-JP" sz="1050">
                <a:latin typeface="BIZ UDPゴシック" panose="020B0400000000000000" pitchFamily="50" charset="-128"/>
                <a:ea typeface="BIZ UDPゴシック" panose="020B0400000000000000" pitchFamily="50" charset="-128"/>
              </a:rPr>
              <a:t>40</a:t>
            </a:r>
            <a:r>
              <a:rPr kumimoji="1" lang="ja-JP" altLang="en-US" sz="1050">
                <a:latin typeface="BIZ UDPゴシック" panose="020B0400000000000000" pitchFamily="50" charset="-128"/>
                <a:ea typeface="BIZ UDPゴシック" panose="020B0400000000000000" pitchFamily="50" charset="-128"/>
              </a:rPr>
              <a:t>万円＋</a:t>
            </a:r>
            <a:r>
              <a:rPr kumimoji="1" lang="en-US" altLang="ja-JP" sz="1050">
                <a:latin typeface="BIZ UDPゴシック" panose="020B0400000000000000" pitchFamily="50" charset="-128"/>
                <a:ea typeface="BIZ UDPゴシック" panose="020B0400000000000000" pitchFamily="50" charset="-128"/>
              </a:rPr>
              <a:t>16</a:t>
            </a:r>
            <a:r>
              <a:rPr kumimoji="1" lang="ja-JP" altLang="en-US" sz="1050">
                <a:latin typeface="BIZ UDPゴシック" panose="020B0400000000000000" pitchFamily="50" charset="-128"/>
                <a:ea typeface="BIZ UDPゴシック" panose="020B0400000000000000" pitchFamily="50" charset="-128"/>
              </a:rPr>
              <a:t>万円）</a:t>
            </a:r>
            <a:r>
              <a:rPr kumimoji="1" lang="en-US" altLang="ja-JP" sz="1050">
                <a:latin typeface="BIZ UDPゴシック" panose="020B0400000000000000" pitchFamily="50" charset="-128"/>
                <a:ea typeface="BIZ UDPゴシック" panose="020B0400000000000000" pitchFamily="50" charset="-128"/>
              </a:rPr>
              <a:t>×</a:t>
            </a:r>
            <a:r>
              <a:rPr kumimoji="1" lang="ja-JP" altLang="en-US" sz="1050">
                <a:latin typeface="BIZ UDPゴシック" panose="020B0400000000000000" pitchFamily="50" charset="-128"/>
                <a:ea typeface="BIZ UDPゴシック" panose="020B0400000000000000" pitchFamily="50" charset="-128"/>
              </a:rPr>
              <a:t>３）に４年目受講相当分として上限</a:t>
            </a:r>
            <a:r>
              <a:rPr kumimoji="1" lang="en-US" altLang="ja-JP" sz="1050">
                <a:latin typeface="BIZ UDPゴシック" panose="020B0400000000000000" pitchFamily="50" charset="-128"/>
                <a:ea typeface="BIZ UDPゴシック" panose="020B0400000000000000" pitchFamily="50" charset="-128"/>
              </a:rPr>
              <a:t>56</a:t>
            </a:r>
            <a:r>
              <a:rPr kumimoji="1" lang="ja-JP" altLang="en-US" sz="1050">
                <a:latin typeface="BIZ UDPゴシック" panose="020B0400000000000000" pitchFamily="50" charset="-128"/>
                <a:ea typeface="BIZ UDPゴシック" panose="020B0400000000000000" pitchFamily="50" charset="-128"/>
              </a:rPr>
              <a:t>万円（</a:t>
            </a:r>
            <a:r>
              <a:rPr kumimoji="1" lang="en-US" altLang="ja-JP" sz="1050">
                <a:latin typeface="BIZ UDPゴシック" panose="020B0400000000000000" pitchFamily="50" charset="-128"/>
                <a:ea typeface="BIZ UDPゴシック" panose="020B0400000000000000" pitchFamily="50" charset="-128"/>
              </a:rPr>
              <a:t>40</a:t>
            </a:r>
            <a:r>
              <a:rPr kumimoji="1" lang="ja-JP" altLang="en-US" sz="1050">
                <a:latin typeface="BIZ UDPゴシック" panose="020B0400000000000000" pitchFamily="50" charset="-128"/>
                <a:ea typeface="BIZ UDPゴシック" panose="020B0400000000000000" pitchFamily="50" charset="-128"/>
              </a:rPr>
              <a:t>万円＋</a:t>
            </a:r>
            <a:r>
              <a:rPr kumimoji="1" lang="en-US" altLang="ja-JP" sz="1050">
                <a:latin typeface="BIZ UDPゴシック" panose="020B0400000000000000" pitchFamily="50" charset="-128"/>
                <a:ea typeface="BIZ UDPゴシック" panose="020B0400000000000000" pitchFamily="50" charset="-128"/>
              </a:rPr>
              <a:t>16</a:t>
            </a:r>
            <a:r>
              <a:rPr kumimoji="1" lang="ja-JP" altLang="en-US" sz="1050">
                <a:latin typeface="BIZ UDPゴシック" panose="020B0400000000000000" pitchFamily="50" charset="-128"/>
                <a:ea typeface="BIZ UDPゴシック" panose="020B0400000000000000" pitchFamily="50" charset="-128"/>
              </a:rPr>
              <a:t>万円）が上乗せされます。</a:t>
            </a:r>
            <a:endParaRPr kumimoji="1" lang="en-US" altLang="ja-JP" sz="1050">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8173F405-7CF5-4791-3B9F-94265A136726}"/>
              </a:ext>
            </a:extLst>
          </p:cNvPr>
          <p:cNvSpPr txBox="1"/>
          <p:nvPr/>
        </p:nvSpPr>
        <p:spPr>
          <a:xfrm>
            <a:off x="174317" y="3533399"/>
            <a:ext cx="6548726" cy="2308324"/>
          </a:xfrm>
          <a:prstGeom prst="rect">
            <a:avLst/>
          </a:prstGeom>
          <a:solidFill>
            <a:schemeClr val="accent4">
              <a:lumMod val="20000"/>
              <a:lumOff val="80000"/>
            </a:schemeClr>
          </a:solidFill>
          <a:ln>
            <a:solidFill>
              <a:schemeClr val="tx1"/>
            </a:solidFill>
            <a:prstDash val="sysDot"/>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1" lang="en-US" altLang="ja-JP" sz="12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 〈</a:t>
            </a:r>
            <a:r>
              <a:rPr kumimoji="1" lang="ja-JP" altLang="en-US" sz="12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教育訓練経費とは</a:t>
            </a:r>
            <a:r>
              <a:rPr kumimoji="1" lang="en-US" altLang="ja-JP" sz="12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a:t>
            </a:r>
            <a:endParaRPr kumimoji="1" lang="en-US" altLang="ja-JP" sz="1100" dirty="0">
              <a:latin typeface="BIZ UDPゴシック" panose="020B0400000000000000" pitchFamily="50" charset="-128"/>
              <a:ea typeface="BIZ UDPゴシック" panose="020B0400000000000000" pitchFamily="50" charset="-128"/>
            </a:endParaRPr>
          </a:p>
          <a:p>
            <a:pPr marL="180975" indent="-180975"/>
            <a:r>
              <a:rPr kumimoji="1" lang="ja-JP" altLang="en-US" sz="1100" dirty="0">
                <a:latin typeface="BIZ UDPゴシック" panose="020B0400000000000000" pitchFamily="50" charset="-128"/>
                <a:ea typeface="BIZ UDPゴシック" panose="020B0400000000000000" pitchFamily="50" charset="-128"/>
              </a:rPr>
              <a:t>■　専門実践教育訓練給付金の支給対象となる教育訓練経費とは、受講者が教育訓練実施者に対して支払った入学料および受講料の合計をいい、検定試験の受講料、受講にあたって必ずしも必要とされない補助教材費、教育訓練の補講費、教育訓練実施者が行う各種行事参加費用、学債などの将来受講者に対して現金還付が予定されている費用、交通費、パソコンなどの器材の費用、クレジット会社に対する手数料、支給申請時点での未納の額等は含まれません。　　 </a:t>
            </a:r>
            <a:endParaRPr kumimoji="1" lang="en-US" altLang="ja-JP" sz="1100" dirty="0">
              <a:latin typeface="BIZ UDPゴシック" panose="020B0400000000000000" pitchFamily="50" charset="-128"/>
              <a:ea typeface="BIZ UDPゴシック" panose="020B0400000000000000" pitchFamily="50" charset="-128"/>
            </a:endParaRPr>
          </a:p>
          <a:p>
            <a:pPr marL="180975" indent="-180975"/>
            <a:r>
              <a:rPr kumimoji="1" lang="ja-JP" altLang="en-US" sz="1100" dirty="0">
                <a:latin typeface="BIZ UDPゴシック" panose="020B0400000000000000" pitchFamily="50" charset="-128"/>
                <a:ea typeface="BIZ UDPゴシック" panose="020B0400000000000000" pitchFamily="50" charset="-128"/>
              </a:rPr>
              <a:t>　　 また、事業主などが申請者に対して教育訓練の受講に伴い手当などを支給する場合、その手当のうち入学料または受講料に充てられる額については、教育訓練経費から差し引いて申請しなければなりません。</a:t>
            </a:r>
          </a:p>
          <a:p>
            <a:pPr marL="180975" indent="-180975"/>
            <a:r>
              <a:rPr kumimoji="1" lang="ja-JP" altLang="en-US" sz="1100" dirty="0">
                <a:latin typeface="BIZ UDPゴシック" panose="020B0400000000000000" pitchFamily="50" charset="-128"/>
                <a:ea typeface="BIZ UDPゴシック" panose="020B0400000000000000" pitchFamily="50" charset="-128"/>
              </a:rPr>
              <a:t>   　なお、受講者への還付金などについては、後日ハローワークで調査を行うことがあります。</a:t>
            </a:r>
          </a:p>
          <a:p>
            <a:pPr marL="180975" indent="-180975"/>
            <a:r>
              <a:rPr kumimoji="1" lang="ja-JP" altLang="en-US" sz="1100" dirty="0">
                <a:latin typeface="BIZ UDPゴシック" panose="020B0400000000000000" pitchFamily="50" charset="-128"/>
                <a:ea typeface="BIZ UDPゴシック" panose="020B0400000000000000" pitchFamily="50" charset="-128"/>
              </a:rPr>
              <a:t>■　各種割引制度などが適用された場合は、割引後の額が教育訓練経費となります。</a:t>
            </a:r>
          </a:p>
          <a:p>
            <a:pPr marL="180975" indent="-180975"/>
            <a:r>
              <a:rPr kumimoji="1" lang="ja-JP" altLang="en-US" sz="1100" dirty="0">
                <a:latin typeface="BIZ UDPゴシック" panose="020B0400000000000000" pitchFamily="50" charset="-128"/>
                <a:ea typeface="BIZ UDPゴシック" panose="020B0400000000000000" pitchFamily="50" charset="-128"/>
              </a:rPr>
              <a:t>■　教育訓練実施者、販売代理店、事業所などから教育訓練経費の一定額還付が予定される場合（現金だけでなくパソコンなどの無償提供等を含む）は、必ずその還付予定額を差し引いて申告してください。</a:t>
            </a:r>
            <a:endParaRPr kumimoji="1" lang="en-US" altLang="ja-JP" sz="1100" dirty="0">
              <a:latin typeface="BIZ UDPゴシック" panose="020B0400000000000000" pitchFamily="50" charset="-128"/>
              <a:ea typeface="BIZ UDPゴシック" panose="020B0400000000000000" pitchFamily="50" charset="-128"/>
            </a:endParaRPr>
          </a:p>
        </p:txBody>
      </p:sp>
      <p:sp>
        <p:nvSpPr>
          <p:cNvPr id="3" name="スライド番号プレースホルダー 2">
            <a:extLst>
              <a:ext uri="{FF2B5EF4-FFF2-40B4-BE49-F238E27FC236}">
                <a16:creationId xmlns:a16="http://schemas.microsoft.com/office/drawing/2014/main" id="{57724159-D98D-C3B2-4E0B-F7A2D9748A5D}"/>
              </a:ext>
            </a:extLst>
          </p:cNvPr>
          <p:cNvSpPr>
            <a:spLocks noGrp="1"/>
          </p:cNvSpPr>
          <p:nvPr>
            <p:ph type="sldNum" sz="quarter" idx="12"/>
          </p:nvPr>
        </p:nvSpPr>
        <p:spPr>
          <a:xfrm>
            <a:off x="2657475" y="9500026"/>
            <a:ext cx="1543050" cy="527403"/>
          </a:xfrm>
        </p:spPr>
        <p:txBody>
          <a:bodyPr/>
          <a:lstStyle/>
          <a:p>
            <a:fld id="{D1436F38-A907-474F-816F-88A1AFBF5546}" type="slidenum">
              <a:rPr kumimoji="1" lang="ja-JP" altLang="en-US" smtClean="0">
                <a:latin typeface="BIZ UDPゴシック" panose="020B0400000000000000" pitchFamily="50" charset="-128"/>
                <a:ea typeface="BIZ UDPゴシック" panose="020B0400000000000000" pitchFamily="50" charset="-128"/>
              </a:rPr>
              <a:pPr/>
              <a:t>5</a:t>
            </a:fld>
            <a:endParaRPr kumimoji="1" lang="ja-JP" altLang="en-US">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433914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a:extLst>
              <a:ext uri="{FF2B5EF4-FFF2-40B4-BE49-F238E27FC236}">
                <a16:creationId xmlns:a16="http://schemas.microsoft.com/office/drawing/2014/main" id="{EA08C4E8-BD08-D362-62AA-EEFE2FCC990C}"/>
              </a:ext>
            </a:extLst>
          </p:cNvPr>
          <p:cNvSpPr/>
          <p:nvPr/>
        </p:nvSpPr>
        <p:spPr>
          <a:xfrm>
            <a:off x="132202" y="158151"/>
            <a:ext cx="6588087" cy="346780"/>
          </a:xfrm>
          <a:prstGeom prst="rect">
            <a:avLst/>
          </a:prstGeom>
          <a:solidFill>
            <a:srgbClr val="EF3B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a:ln w="0"/>
                <a:solidFill>
                  <a:schemeClr val="bg1"/>
                </a:solidFill>
                <a:latin typeface="BIZ UDPゴシック" panose="020B0400000000000000" pitchFamily="50" charset="-128"/>
                <a:ea typeface="BIZ UDPゴシック" panose="020B0400000000000000" pitchFamily="50" charset="-128"/>
              </a:rPr>
              <a:t>２</a:t>
            </a:r>
            <a:r>
              <a:rPr kumimoji="1" lang="en-US" altLang="ja-JP">
                <a:ln w="0"/>
                <a:solidFill>
                  <a:schemeClr val="bg1"/>
                </a:solidFill>
                <a:latin typeface="BIZ UDPゴシック" panose="020B0400000000000000" pitchFamily="50" charset="-128"/>
                <a:ea typeface="BIZ UDPゴシック" panose="020B0400000000000000" pitchFamily="50" charset="-128"/>
              </a:rPr>
              <a:t>.</a:t>
            </a:r>
            <a:r>
              <a:rPr kumimoji="1" lang="ja-JP" altLang="en-US">
                <a:ln w="0"/>
                <a:solidFill>
                  <a:schemeClr val="bg1"/>
                </a:solidFill>
                <a:latin typeface="BIZ UDPゴシック" panose="020B0400000000000000" pitchFamily="50" charset="-128"/>
                <a:ea typeface="BIZ UDPゴシック" panose="020B0400000000000000" pitchFamily="50" charset="-128"/>
              </a:rPr>
              <a:t>厚生労働大臣が指定する専門実践教育訓練講座</a:t>
            </a:r>
          </a:p>
        </p:txBody>
      </p:sp>
      <p:sp>
        <p:nvSpPr>
          <p:cNvPr id="12" name="テキスト ボックス 11">
            <a:extLst>
              <a:ext uri="{FF2B5EF4-FFF2-40B4-BE49-F238E27FC236}">
                <a16:creationId xmlns:a16="http://schemas.microsoft.com/office/drawing/2014/main" id="{BB112D64-4C0A-7711-B277-0A5F3D318638}"/>
              </a:ext>
            </a:extLst>
          </p:cNvPr>
          <p:cNvSpPr txBox="1"/>
          <p:nvPr/>
        </p:nvSpPr>
        <p:spPr>
          <a:xfrm>
            <a:off x="132202" y="522948"/>
            <a:ext cx="6548726" cy="307777"/>
          </a:xfrm>
          <a:prstGeom prst="rect">
            <a:avLst/>
          </a:prstGeom>
          <a:noFill/>
        </p:spPr>
        <p:txBody>
          <a:bodyPr wrap="square" rtlCol="0">
            <a:spAutoFit/>
          </a:bodyPr>
          <a:lstStyle/>
          <a:p>
            <a:pPr marL="180975" indent="-180975"/>
            <a:r>
              <a:rPr kumimoji="1" lang="ja-JP" altLang="en-US" sz="1400" b="1">
                <a:latin typeface="BIZ UDPゴシック" panose="020B0400000000000000" pitchFamily="50" charset="-128"/>
                <a:ea typeface="BIZ UDPゴシック" panose="020B0400000000000000" pitchFamily="50" charset="-128"/>
              </a:rPr>
              <a:t>１</a:t>
            </a:r>
            <a:r>
              <a:rPr kumimoji="1" lang="en-US" altLang="ja-JP" sz="1400" b="1">
                <a:latin typeface="BIZ UDPゴシック" panose="020B0400000000000000" pitchFamily="50" charset="-128"/>
                <a:ea typeface="BIZ UDPゴシック" panose="020B0400000000000000" pitchFamily="50" charset="-128"/>
              </a:rPr>
              <a:t>. </a:t>
            </a:r>
            <a:r>
              <a:rPr kumimoji="1" lang="ja-JP" altLang="en-US" sz="1400" b="1">
                <a:latin typeface="BIZ UDPゴシック" panose="020B0400000000000000" pitchFamily="50" charset="-128"/>
                <a:ea typeface="BIZ UDPゴシック" panose="020B0400000000000000" pitchFamily="50" charset="-128"/>
              </a:rPr>
              <a:t>業務独占資格*</a:t>
            </a:r>
            <a:r>
              <a:rPr kumimoji="1" lang="en-US" altLang="ja-JP" sz="1400" b="1">
                <a:latin typeface="BIZ UDPゴシック" panose="020B0400000000000000" pitchFamily="50" charset="-128"/>
                <a:ea typeface="BIZ UDPゴシック" panose="020B0400000000000000" pitchFamily="50" charset="-128"/>
              </a:rPr>
              <a:t>¹</a:t>
            </a:r>
            <a:r>
              <a:rPr kumimoji="1" lang="ja-JP" altLang="en-US" sz="1400" b="1">
                <a:latin typeface="BIZ UDPゴシック" panose="020B0400000000000000" pitchFamily="50" charset="-128"/>
                <a:ea typeface="BIZ UDPゴシック" panose="020B0400000000000000" pitchFamily="50" charset="-128"/>
              </a:rPr>
              <a:t>・名称独占資格*</a:t>
            </a:r>
            <a:r>
              <a:rPr kumimoji="1" lang="en-US" altLang="ja-JP" sz="1400" b="1">
                <a:latin typeface="BIZ UDPゴシック" panose="020B0400000000000000" pitchFamily="50" charset="-128"/>
                <a:ea typeface="BIZ UDPゴシック" panose="020B0400000000000000" pitchFamily="50" charset="-128"/>
              </a:rPr>
              <a:t>²</a:t>
            </a:r>
            <a:r>
              <a:rPr kumimoji="1" lang="ja-JP" altLang="en-US" sz="1400" b="1">
                <a:latin typeface="BIZ UDPゴシック" panose="020B0400000000000000" pitchFamily="50" charset="-128"/>
                <a:ea typeface="BIZ UDPゴシック" panose="020B0400000000000000" pitchFamily="50" charset="-128"/>
              </a:rPr>
              <a:t>の取得を訓練目標とする養成施設の課程*</a:t>
            </a:r>
            <a:r>
              <a:rPr kumimoji="1" lang="en-US" altLang="ja-JP" sz="1400" b="1">
                <a:latin typeface="BIZ UDPゴシック" panose="020B0400000000000000" pitchFamily="50" charset="-128"/>
                <a:ea typeface="BIZ UDPゴシック" panose="020B0400000000000000" pitchFamily="50" charset="-128"/>
              </a:rPr>
              <a:t>³</a:t>
            </a:r>
          </a:p>
        </p:txBody>
      </p:sp>
      <p:sp>
        <p:nvSpPr>
          <p:cNvPr id="13" name="テキスト ボックス 12">
            <a:extLst>
              <a:ext uri="{FF2B5EF4-FFF2-40B4-BE49-F238E27FC236}">
                <a16:creationId xmlns:a16="http://schemas.microsoft.com/office/drawing/2014/main" id="{5DE0850B-AC54-3D4E-3848-B0F371210703}"/>
              </a:ext>
            </a:extLst>
          </p:cNvPr>
          <p:cNvSpPr txBox="1"/>
          <p:nvPr/>
        </p:nvSpPr>
        <p:spPr>
          <a:xfrm>
            <a:off x="131722" y="5325507"/>
            <a:ext cx="6548726" cy="307777"/>
          </a:xfrm>
          <a:prstGeom prst="rect">
            <a:avLst/>
          </a:prstGeom>
          <a:noFill/>
        </p:spPr>
        <p:txBody>
          <a:bodyPr wrap="square" rtlCol="0">
            <a:spAutoFit/>
          </a:bodyPr>
          <a:lstStyle/>
          <a:p>
            <a:pPr marL="180975" indent="-180975"/>
            <a:r>
              <a:rPr kumimoji="1" lang="ja-JP" altLang="en-US" sz="1400" b="1">
                <a:latin typeface="BIZ UDPゴシック" panose="020B0400000000000000" pitchFamily="50" charset="-128"/>
                <a:ea typeface="BIZ UDPゴシック" panose="020B0400000000000000" pitchFamily="50" charset="-128"/>
              </a:rPr>
              <a:t>４</a:t>
            </a:r>
            <a:r>
              <a:rPr kumimoji="1" lang="en-US" altLang="ja-JP" sz="1400" b="1">
                <a:latin typeface="BIZ UDPゴシック" panose="020B0400000000000000" pitchFamily="50" charset="-128"/>
                <a:ea typeface="BIZ UDPゴシック" panose="020B0400000000000000" pitchFamily="50" charset="-128"/>
              </a:rPr>
              <a:t>. </a:t>
            </a:r>
            <a:r>
              <a:rPr kumimoji="1" lang="ja-JP" altLang="en-US" sz="1400" b="1">
                <a:latin typeface="BIZ UDPゴシック" panose="020B0400000000000000" pitchFamily="50" charset="-128"/>
                <a:ea typeface="BIZ UDPゴシック" panose="020B0400000000000000" pitchFamily="50" charset="-128"/>
              </a:rPr>
              <a:t>職業実践力育成プログラム</a:t>
            </a:r>
            <a:endParaRPr kumimoji="1" lang="en-US" altLang="ja-JP" sz="1400" b="1">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841A636F-A360-31F5-2968-836FD16C2F74}"/>
              </a:ext>
            </a:extLst>
          </p:cNvPr>
          <p:cNvSpPr txBox="1"/>
          <p:nvPr/>
        </p:nvSpPr>
        <p:spPr>
          <a:xfrm>
            <a:off x="131722" y="8567750"/>
            <a:ext cx="6548726" cy="307777"/>
          </a:xfrm>
          <a:prstGeom prst="rect">
            <a:avLst/>
          </a:prstGeom>
          <a:noFill/>
        </p:spPr>
        <p:txBody>
          <a:bodyPr wrap="square" rtlCol="0">
            <a:spAutoFit/>
          </a:bodyPr>
          <a:lstStyle/>
          <a:p>
            <a:pPr marL="180975" indent="-180975"/>
            <a:r>
              <a:rPr kumimoji="1" lang="ja-JP" altLang="en-US" sz="1400" b="1">
                <a:latin typeface="BIZ UDPゴシック" panose="020B0400000000000000" pitchFamily="50" charset="-128"/>
                <a:ea typeface="BIZ UDPゴシック" panose="020B0400000000000000" pitchFamily="50" charset="-128"/>
              </a:rPr>
              <a:t>６</a:t>
            </a:r>
            <a:r>
              <a:rPr kumimoji="1" lang="en-US" altLang="ja-JP" sz="1400" b="1">
                <a:latin typeface="BIZ UDPゴシック" panose="020B0400000000000000" pitchFamily="50" charset="-128"/>
                <a:ea typeface="BIZ UDPゴシック" panose="020B0400000000000000" pitchFamily="50" charset="-128"/>
              </a:rPr>
              <a:t>. </a:t>
            </a:r>
            <a:r>
              <a:rPr kumimoji="1" lang="ja-JP" altLang="en-US" sz="1400" b="1">
                <a:latin typeface="BIZ UDPゴシック" panose="020B0400000000000000" pitchFamily="50" charset="-128"/>
                <a:ea typeface="BIZ UDPゴシック" panose="020B0400000000000000" pitchFamily="50" charset="-128"/>
              </a:rPr>
              <a:t>専門職大学・専門職短期大学・専門職学科の課程</a:t>
            </a:r>
            <a:endParaRPr kumimoji="1" lang="en-US" altLang="ja-JP" sz="1400" b="1">
              <a:latin typeface="BIZ UDPゴシック" panose="020B0400000000000000" pitchFamily="50" charset="-128"/>
              <a:ea typeface="BIZ UDPゴシック" panose="020B0400000000000000" pitchFamily="50" charset="-128"/>
            </a:endParaRPr>
          </a:p>
        </p:txBody>
      </p:sp>
      <p:sp>
        <p:nvSpPr>
          <p:cNvPr id="15" name="テキスト ボックス 14">
            <a:extLst>
              <a:ext uri="{FF2B5EF4-FFF2-40B4-BE49-F238E27FC236}">
                <a16:creationId xmlns:a16="http://schemas.microsoft.com/office/drawing/2014/main" id="{019C0E27-F8E6-C9AE-F76F-FC18ED772511}"/>
              </a:ext>
            </a:extLst>
          </p:cNvPr>
          <p:cNvSpPr txBox="1"/>
          <p:nvPr/>
        </p:nvSpPr>
        <p:spPr>
          <a:xfrm>
            <a:off x="132202" y="4522478"/>
            <a:ext cx="1621442" cy="307777"/>
          </a:xfrm>
          <a:prstGeom prst="rect">
            <a:avLst/>
          </a:prstGeom>
          <a:noFill/>
        </p:spPr>
        <p:txBody>
          <a:bodyPr wrap="square" rtlCol="0">
            <a:spAutoFit/>
          </a:bodyPr>
          <a:lstStyle/>
          <a:p>
            <a:pPr marL="180975" indent="-180975"/>
            <a:r>
              <a:rPr kumimoji="1" lang="ja-JP" altLang="en-US" sz="1400" b="1">
                <a:latin typeface="BIZ UDPゴシック" panose="020B0400000000000000" pitchFamily="50" charset="-128"/>
                <a:ea typeface="BIZ UDPゴシック" panose="020B0400000000000000" pitchFamily="50" charset="-128"/>
              </a:rPr>
              <a:t>３</a:t>
            </a:r>
            <a:r>
              <a:rPr kumimoji="1" lang="en-US" altLang="ja-JP" sz="1400" b="1">
                <a:latin typeface="BIZ UDPゴシック" panose="020B0400000000000000" pitchFamily="50" charset="-128"/>
                <a:ea typeface="BIZ UDPゴシック" panose="020B0400000000000000" pitchFamily="50" charset="-128"/>
              </a:rPr>
              <a:t>. </a:t>
            </a:r>
            <a:r>
              <a:rPr kumimoji="1" lang="ja-JP" altLang="en-US" sz="1400" b="1">
                <a:latin typeface="BIZ UDPゴシック" panose="020B0400000000000000" pitchFamily="50" charset="-128"/>
                <a:ea typeface="BIZ UDPゴシック" panose="020B0400000000000000" pitchFamily="50" charset="-128"/>
              </a:rPr>
              <a:t>専門職大学院</a:t>
            </a:r>
            <a:endParaRPr kumimoji="1" lang="en-US" altLang="ja-JP" sz="1400" b="1">
              <a:latin typeface="BIZ UDPゴシック" panose="020B0400000000000000" pitchFamily="50" charset="-128"/>
              <a:ea typeface="BIZ UDPゴシック" panose="020B0400000000000000" pitchFamily="50" charset="-128"/>
            </a:endParaRPr>
          </a:p>
        </p:txBody>
      </p:sp>
      <p:sp>
        <p:nvSpPr>
          <p:cNvPr id="16" name="テキスト ボックス 15">
            <a:extLst>
              <a:ext uri="{FF2B5EF4-FFF2-40B4-BE49-F238E27FC236}">
                <a16:creationId xmlns:a16="http://schemas.microsoft.com/office/drawing/2014/main" id="{D346075B-E4AE-28AC-8285-222B4DE7EFA8}"/>
              </a:ext>
            </a:extLst>
          </p:cNvPr>
          <p:cNvSpPr txBox="1"/>
          <p:nvPr/>
        </p:nvSpPr>
        <p:spPr>
          <a:xfrm>
            <a:off x="106476" y="6417904"/>
            <a:ext cx="6548726" cy="307777"/>
          </a:xfrm>
          <a:prstGeom prst="rect">
            <a:avLst/>
          </a:prstGeom>
          <a:noFill/>
        </p:spPr>
        <p:txBody>
          <a:bodyPr wrap="square" rtlCol="0">
            <a:spAutoFit/>
          </a:bodyPr>
          <a:lstStyle/>
          <a:p>
            <a:pPr marL="180975" indent="-180975"/>
            <a:r>
              <a:rPr kumimoji="1" lang="ja-JP" altLang="en-US" sz="1400" b="1">
                <a:latin typeface="BIZ UDPゴシック" panose="020B0400000000000000" pitchFamily="50" charset="-128"/>
                <a:ea typeface="BIZ UDPゴシック" panose="020B0400000000000000" pitchFamily="50" charset="-128"/>
              </a:rPr>
              <a:t>５．第四次産業革命スキル習得講座等の課程</a:t>
            </a:r>
            <a:endParaRPr kumimoji="1" lang="en-US" altLang="ja-JP" sz="1400" b="1">
              <a:latin typeface="BIZ UDPゴシック" panose="020B0400000000000000" pitchFamily="50" charset="-128"/>
              <a:ea typeface="BIZ UDPゴシック" panose="020B0400000000000000" pitchFamily="50" charset="-128"/>
            </a:endParaRPr>
          </a:p>
        </p:txBody>
      </p:sp>
      <p:sp>
        <p:nvSpPr>
          <p:cNvPr id="19" name="テキスト ボックス 18">
            <a:extLst>
              <a:ext uri="{FF2B5EF4-FFF2-40B4-BE49-F238E27FC236}">
                <a16:creationId xmlns:a16="http://schemas.microsoft.com/office/drawing/2014/main" id="{653B8F32-E256-F9C2-D0D3-5444911FD6C7}"/>
              </a:ext>
            </a:extLst>
          </p:cNvPr>
          <p:cNvSpPr txBox="1"/>
          <p:nvPr/>
        </p:nvSpPr>
        <p:spPr>
          <a:xfrm>
            <a:off x="136588" y="3294843"/>
            <a:ext cx="6548726" cy="307777"/>
          </a:xfrm>
          <a:prstGeom prst="rect">
            <a:avLst/>
          </a:prstGeom>
          <a:noFill/>
        </p:spPr>
        <p:txBody>
          <a:bodyPr wrap="square" rtlCol="0">
            <a:spAutoFit/>
          </a:bodyPr>
          <a:lstStyle/>
          <a:p>
            <a:pPr marL="180975" indent="-180975"/>
            <a:r>
              <a:rPr kumimoji="1" lang="ja-JP" altLang="en-US" sz="1400" b="1">
                <a:latin typeface="BIZ UDPゴシック" panose="020B0400000000000000" pitchFamily="50" charset="-128"/>
                <a:ea typeface="BIZ UDPゴシック" panose="020B0400000000000000" pitchFamily="50" charset="-128"/>
              </a:rPr>
              <a:t>２</a:t>
            </a:r>
            <a:r>
              <a:rPr kumimoji="1" lang="en-US" altLang="ja-JP" sz="1400" b="1">
                <a:latin typeface="BIZ UDPゴシック" panose="020B0400000000000000" pitchFamily="50" charset="-128"/>
                <a:ea typeface="BIZ UDPゴシック" panose="020B0400000000000000" pitchFamily="50" charset="-128"/>
              </a:rPr>
              <a:t>. </a:t>
            </a:r>
            <a:r>
              <a:rPr kumimoji="1" lang="ja-JP" altLang="en-US" sz="1400" b="1">
                <a:latin typeface="BIZ UDPゴシック" panose="020B0400000000000000" pitchFamily="50" charset="-128"/>
                <a:ea typeface="BIZ UDPゴシック" panose="020B0400000000000000" pitchFamily="50" charset="-128"/>
              </a:rPr>
              <a:t>専門学校の職業実践専門課程及びキャリア形成促進プログラム</a:t>
            </a:r>
            <a:endParaRPr kumimoji="1" lang="en-US" altLang="ja-JP" sz="1400" b="1">
              <a:latin typeface="BIZ UDPゴシック" panose="020B0400000000000000" pitchFamily="50" charset="-128"/>
              <a:ea typeface="BIZ UDPゴシック" panose="020B0400000000000000" pitchFamily="50" charset="-128"/>
            </a:endParaRPr>
          </a:p>
        </p:txBody>
      </p:sp>
      <p:sp>
        <p:nvSpPr>
          <p:cNvPr id="20" name="テキスト ボックス 19">
            <a:extLst>
              <a:ext uri="{FF2B5EF4-FFF2-40B4-BE49-F238E27FC236}">
                <a16:creationId xmlns:a16="http://schemas.microsoft.com/office/drawing/2014/main" id="{0A9F0F17-AD05-3623-4D82-C208489CDBDF}"/>
              </a:ext>
            </a:extLst>
          </p:cNvPr>
          <p:cNvSpPr txBox="1"/>
          <p:nvPr/>
        </p:nvSpPr>
        <p:spPr>
          <a:xfrm>
            <a:off x="270883" y="816309"/>
            <a:ext cx="6449406" cy="400110"/>
          </a:xfrm>
          <a:prstGeom prst="rect">
            <a:avLst/>
          </a:prstGeom>
          <a:noFill/>
        </p:spPr>
        <p:txBody>
          <a:bodyPr wrap="square" rtlCol="0">
            <a:spAutoFit/>
          </a:bodyPr>
          <a:lstStyle/>
          <a:p>
            <a:pPr>
              <a:lnSpc>
                <a:spcPts val="1200"/>
              </a:lnSpc>
            </a:pPr>
            <a:r>
              <a:rPr kumimoji="1" lang="ja-JP" altLang="en-US" sz="1100">
                <a:latin typeface="BIZ UDPゴシック" panose="020B0400000000000000" pitchFamily="50" charset="-128"/>
                <a:ea typeface="BIZ UDPゴシック" panose="020B0400000000000000" pitchFamily="50" charset="-128"/>
              </a:rPr>
              <a:t> ［訓練期間は原則１年以上３年以内で、当該資格の取得に必要な最短の期間（人材開発統括官が定める訓練期間が１年未満の養成課程及び３年を超え４年以内の養成課程）］</a:t>
            </a:r>
          </a:p>
        </p:txBody>
      </p:sp>
      <p:sp>
        <p:nvSpPr>
          <p:cNvPr id="21" name="テキスト ボックス 20">
            <a:extLst>
              <a:ext uri="{FF2B5EF4-FFF2-40B4-BE49-F238E27FC236}">
                <a16:creationId xmlns:a16="http://schemas.microsoft.com/office/drawing/2014/main" id="{B6A86974-990E-D6AF-2ABB-DD0F737C677F}"/>
              </a:ext>
            </a:extLst>
          </p:cNvPr>
          <p:cNvSpPr txBox="1"/>
          <p:nvPr/>
        </p:nvSpPr>
        <p:spPr>
          <a:xfrm>
            <a:off x="250770" y="1284876"/>
            <a:ext cx="6472753" cy="554704"/>
          </a:xfrm>
          <a:prstGeom prst="rect">
            <a:avLst/>
          </a:prstGeom>
          <a:noFill/>
        </p:spPr>
        <p:txBody>
          <a:bodyPr wrap="square" rtlCol="0">
            <a:spAutoFit/>
          </a:bodyPr>
          <a:lstStyle/>
          <a:p>
            <a:pPr>
              <a:lnSpc>
                <a:spcPts val="1200"/>
              </a:lnSpc>
            </a:pPr>
            <a:r>
              <a:rPr kumimoji="1" lang="ja-JP" altLang="en-US" sz="1100">
                <a:latin typeface="BIZ UDPゴシック" panose="020B0400000000000000" pitchFamily="50" charset="-128"/>
                <a:ea typeface="BIZ UDPゴシック" panose="020B0400000000000000" pitchFamily="50" charset="-128"/>
              </a:rPr>
              <a:t>＜対象となる資格の例＞</a:t>
            </a:r>
            <a:endParaRPr kumimoji="1" lang="en-US" altLang="ja-JP" sz="1100">
              <a:latin typeface="BIZ UDPゴシック" panose="020B0400000000000000" pitchFamily="50" charset="-128"/>
              <a:ea typeface="BIZ UDPゴシック" panose="020B0400000000000000" pitchFamily="50" charset="-128"/>
            </a:endParaRPr>
          </a:p>
          <a:p>
            <a:pPr>
              <a:lnSpc>
                <a:spcPts val="1200"/>
              </a:lnSpc>
            </a:pPr>
            <a:r>
              <a:rPr kumimoji="1" lang="ja-JP" altLang="en-US" sz="1100">
                <a:latin typeface="BIZ UDPゴシック" panose="020B0400000000000000" pitchFamily="50" charset="-128"/>
                <a:ea typeface="BIZ UDPゴシック" panose="020B0400000000000000" pitchFamily="50" charset="-128"/>
              </a:rPr>
              <a:t>　看護師、介護福祉士、美容師、調理師、保育士、歯科衛生士、はり師、社会福祉士、准看護師、柔道整復師、栄養士、精神保健福祉士、助産師、理容師　など</a:t>
            </a:r>
          </a:p>
        </p:txBody>
      </p:sp>
      <p:sp>
        <p:nvSpPr>
          <p:cNvPr id="23" name="テキスト ボックス 22">
            <a:extLst>
              <a:ext uri="{FF2B5EF4-FFF2-40B4-BE49-F238E27FC236}">
                <a16:creationId xmlns:a16="http://schemas.microsoft.com/office/drawing/2014/main" id="{CF8440DE-802F-D566-C6B3-969E1850004D}"/>
              </a:ext>
            </a:extLst>
          </p:cNvPr>
          <p:cNvSpPr txBox="1"/>
          <p:nvPr/>
        </p:nvSpPr>
        <p:spPr>
          <a:xfrm>
            <a:off x="295471" y="3602620"/>
            <a:ext cx="6424818" cy="861774"/>
          </a:xfrm>
          <a:prstGeom prst="rect">
            <a:avLst/>
          </a:prstGeom>
          <a:noFill/>
        </p:spPr>
        <p:txBody>
          <a:bodyPr wrap="square" rtlCol="0">
            <a:spAutoFit/>
          </a:bodyPr>
          <a:lstStyle/>
          <a:p>
            <a:pPr>
              <a:lnSpc>
                <a:spcPts val="1200"/>
              </a:lnSpc>
            </a:pPr>
            <a:r>
              <a:rPr kumimoji="1" lang="ja-JP" altLang="en-US" sz="1100">
                <a:latin typeface="BIZ UDPゴシック" panose="020B0400000000000000" pitchFamily="50" charset="-128"/>
                <a:ea typeface="BIZ UDPゴシック" panose="020B0400000000000000" pitchFamily="50" charset="-128"/>
              </a:rPr>
              <a:t> ［職業実践専門課程については訓練期間が２年、キャリア形成促進プログラムについては専門課程は訓練期間が１年以上２年未満、特別の課程（学校教育法第</a:t>
            </a:r>
            <a:r>
              <a:rPr kumimoji="1" lang="en-US" altLang="ja-JP" sz="1100">
                <a:latin typeface="BIZ UDPゴシック" panose="020B0400000000000000" pitchFamily="50" charset="-128"/>
                <a:ea typeface="BIZ UDPゴシック" panose="020B0400000000000000" pitchFamily="50" charset="-128"/>
              </a:rPr>
              <a:t>133</a:t>
            </a:r>
            <a:r>
              <a:rPr kumimoji="1" lang="ja-JP" altLang="en-US" sz="1100">
                <a:latin typeface="BIZ UDPゴシック" panose="020B0400000000000000" pitchFamily="50" charset="-128"/>
                <a:ea typeface="BIZ UDPゴシック" panose="020B0400000000000000" pitchFamily="50" charset="-128"/>
              </a:rPr>
              <a:t>条第</a:t>
            </a:r>
            <a:r>
              <a:rPr kumimoji="1" lang="en-US" altLang="ja-JP" sz="1100">
                <a:latin typeface="BIZ UDPゴシック" panose="020B0400000000000000" pitchFamily="50" charset="-128"/>
                <a:ea typeface="BIZ UDPゴシック" panose="020B0400000000000000" pitchFamily="50" charset="-128"/>
              </a:rPr>
              <a:t>1</a:t>
            </a:r>
            <a:r>
              <a:rPr kumimoji="1" lang="ja-JP" altLang="en-US" sz="1100">
                <a:latin typeface="BIZ UDPゴシック" panose="020B0400000000000000" pitchFamily="50" charset="-128"/>
                <a:ea typeface="BIZ UDPゴシック" panose="020B0400000000000000" pitchFamily="50" charset="-128"/>
              </a:rPr>
              <a:t>項において準用する同法</a:t>
            </a:r>
            <a:r>
              <a:rPr kumimoji="1" lang="en-US" altLang="ja-JP" sz="1100">
                <a:latin typeface="BIZ UDPゴシック" panose="020B0400000000000000" pitchFamily="50" charset="-128"/>
                <a:ea typeface="BIZ UDPゴシック" panose="020B0400000000000000" pitchFamily="50" charset="-128"/>
              </a:rPr>
              <a:t>105</a:t>
            </a:r>
            <a:r>
              <a:rPr kumimoji="1" lang="ja-JP" altLang="en-US" sz="1100">
                <a:latin typeface="BIZ UDPゴシック" panose="020B0400000000000000" pitchFamily="50" charset="-128"/>
                <a:ea typeface="BIZ UDPゴシック" panose="020B0400000000000000" pitchFamily="50" charset="-128"/>
              </a:rPr>
              <a:t>条に規定する特別の課程）は訓練時間が</a:t>
            </a:r>
            <a:r>
              <a:rPr kumimoji="1" lang="en-US" altLang="ja-JP" sz="1100">
                <a:latin typeface="BIZ UDPゴシック" panose="020B0400000000000000" pitchFamily="50" charset="-128"/>
                <a:ea typeface="BIZ UDPゴシック" panose="020B0400000000000000" pitchFamily="50" charset="-128"/>
              </a:rPr>
              <a:t>120</a:t>
            </a:r>
            <a:r>
              <a:rPr kumimoji="1" lang="ja-JP" altLang="en-US" sz="1100">
                <a:latin typeface="BIZ UDPゴシック" panose="020B0400000000000000" pitchFamily="50" charset="-128"/>
                <a:ea typeface="BIZ UDPゴシック" panose="020B0400000000000000" pitchFamily="50" charset="-128"/>
              </a:rPr>
              <a:t>時間以上かつ訓練期間が２年未満］</a:t>
            </a:r>
          </a:p>
          <a:p>
            <a:pPr>
              <a:lnSpc>
                <a:spcPts val="1200"/>
              </a:lnSpc>
            </a:pPr>
            <a:r>
              <a:rPr kumimoji="1" lang="ja-JP" altLang="en-US" sz="1100">
                <a:latin typeface="BIZ UDPゴシック" panose="020B0400000000000000" pitchFamily="50" charset="-128"/>
                <a:ea typeface="BIZ UDPゴシック" panose="020B0400000000000000" pitchFamily="50" charset="-128"/>
              </a:rPr>
              <a:t>　専修学校の専門課程のうち、企業などとの連携により、最新の実務知識などを身に付けられるよう教育課程を編成したものとして文部科学大臣が認定した課程　</a:t>
            </a:r>
          </a:p>
        </p:txBody>
      </p:sp>
      <p:sp>
        <p:nvSpPr>
          <p:cNvPr id="25" name="テキスト ボックス 24">
            <a:extLst>
              <a:ext uri="{FF2B5EF4-FFF2-40B4-BE49-F238E27FC236}">
                <a16:creationId xmlns:a16="http://schemas.microsoft.com/office/drawing/2014/main" id="{4F98AE39-0BFA-D09D-F593-F6323FCDED38}"/>
              </a:ext>
            </a:extLst>
          </p:cNvPr>
          <p:cNvSpPr txBox="1"/>
          <p:nvPr/>
        </p:nvSpPr>
        <p:spPr>
          <a:xfrm>
            <a:off x="327945" y="4830122"/>
            <a:ext cx="6472753" cy="403957"/>
          </a:xfrm>
          <a:prstGeom prst="rect">
            <a:avLst/>
          </a:prstGeom>
          <a:noFill/>
        </p:spPr>
        <p:txBody>
          <a:bodyPr wrap="square" rtlCol="0">
            <a:spAutoFit/>
          </a:bodyPr>
          <a:lstStyle/>
          <a:p>
            <a:pPr>
              <a:lnSpc>
                <a:spcPts val="1200"/>
              </a:lnSpc>
            </a:pPr>
            <a:r>
              <a:rPr kumimoji="1" lang="ja-JP" altLang="en-US" sz="1100">
                <a:latin typeface="BIZ UDPゴシック" panose="020B0400000000000000" pitchFamily="50" charset="-128"/>
                <a:ea typeface="BIZ UDPゴシック" panose="020B0400000000000000" pitchFamily="50" charset="-128"/>
              </a:rPr>
              <a:t> ［訓練期間は２年または３年以内］</a:t>
            </a:r>
            <a:endParaRPr kumimoji="1" lang="en-US" altLang="ja-JP" sz="1100">
              <a:latin typeface="BIZ UDPゴシック" panose="020B0400000000000000" pitchFamily="50" charset="-128"/>
              <a:ea typeface="BIZ UDPゴシック" panose="020B0400000000000000" pitchFamily="50" charset="-128"/>
            </a:endParaRPr>
          </a:p>
          <a:p>
            <a:pPr>
              <a:lnSpc>
                <a:spcPts val="1200"/>
              </a:lnSpc>
            </a:pPr>
            <a:r>
              <a:rPr kumimoji="1" lang="ja-JP" altLang="en-US" sz="1100">
                <a:latin typeface="BIZ UDPゴシック" panose="020B0400000000000000" pitchFamily="50" charset="-128"/>
                <a:ea typeface="BIZ UDPゴシック" panose="020B0400000000000000" pitchFamily="50" charset="-128"/>
              </a:rPr>
              <a:t>　 高度専門職業人の養成を目的とした課程</a:t>
            </a:r>
            <a:endParaRPr kumimoji="1" lang="en-US" altLang="ja-JP" sz="1100">
              <a:latin typeface="BIZ UDPゴシック" panose="020B0400000000000000" pitchFamily="50" charset="-128"/>
              <a:ea typeface="BIZ UDPゴシック" panose="020B0400000000000000" pitchFamily="50" charset="-128"/>
            </a:endParaRPr>
          </a:p>
        </p:txBody>
      </p:sp>
      <p:sp>
        <p:nvSpPr>
          <p:cNvPr id="27" name="テキスト ボックス 26">
            <a:extLst>
              <a:ext uri="{FF2B5EF4-FFF2-40B4-BE49-F238E27FC236}">
                <a16:creationId xmlns:a16="http://schemas.microsoft.com/office/drawing/2014/main" id="{E9EF7405-4D25-4C89-F17A-2C0BCED37506}"/>
              </a:ext>
            </a:extLst>
          </p:cNvPr>
          <p:cNvSpPr txBox="1"/>
          <p:nvPr/>
        </p:nvSpPr>
        <p:spPr>
          <a:xfrm>
            <a:off x="327945" y="5599831"/>
            <a:ext cx="6327257" cy="707886"/>
          </a:xfrm>
          <a:prstGeom prst="rect">
            <a:avLst/>
          </a:prstGeom>
          <a:noFill/>
        </p:spPr>
        <p:txBody>
          <a:bodyPr wrap="square" rtlCol="0">
            <a:spAutoFit/>
          </a:bodyPr>
          <a:lstStyle/>
          <a:p>
            <a:pPr>
              <a:lnSpc>
                <a:spcPts val="1200"/>
              </a:lnSpc>
            </a:pPr>
            <a:r>
              <a:rPr kumimoji="1" lang="ja-JP" altLang="en-US" sz="1100">
                <a:latin typeface="BIZ UDPゴシック" panose="020B0400000000000000" pitchFamily="50" charset="-128"/>
                <a:ea typeface="BIZ UDPゴシック" panose="020B0400000000000000" pitchFamily="50" charset="-128"/>
              </a:rPr>
              <a:t> ［訓練期間は正規の課程は１年以上２年以内、特別の課程（学校教育法第１０５条（同法第１２３条において準用する場合を含む。））は訓練時間が</a:t>
            </a:r>
            <a:r>
              <a:rPr kumimoji="1" lang="en-US" altLang="ja-JP" sz="1100">
                <a:latin typeface="BIZ UDPゴシック" panose="020B0400000000000000" pitchFamily="50" charset="-128"/>
                <a:ea typeface="BIZ UDPゴシック" panose="020B0400000000000000" pitchFamily="50" charset="-128"/>
              </a:rPr>
              <a:t>120</a:t>
            </a:r>
            <a:r>
              <a:rPr kumimoji="1" lang="ja-JP" altLang="en-US" sz="1100">
                <a:latin typeface="BIZ UDPゴシック" panose="020B0400000000000000" pitchFamily="50" charset="-128"/>
                <a:ea typeface="BIZ UDPゴシック" panose="020B0400000000000000" pitchFamily="50" charset="-128"/>
              </a:rPr>
              <a:t>時間以上かつ訓練期間が２年以内］</a:t>
            </a:r>
          </a:p>
          <a:p>
            <a:pPr>
              <a:lnSpc>
                <a:spcPts val="1200"/>
              </a:lnSpc>
            </a:pPr>
            <a:r>
              <a:rPr kumimoji="1" lang="ja-JP" altLang="en-US" sz="1100">
                <a:latin typeface="BIZ UDPゴシック" panose="020B0400000000000000" pitchFamily="50" charset="-128"/>
                <a:ea typeface="BIZ UDPゴシック" panose="020B0400000000000000" pitchFamily="50" charset="-128"/>
              </a:rPr>
              <a:t>　大学、大学院、短期大学及び高等専門学校の正規課程及び履修証明プログラムのうち、社会人や企業などのニーズに応じた実践的・専門的なプログラムを文部科学大臣が認定した課程</a:t>
            </a:r>
          </a:p>
        </p:txBody>
      </p:sp>
      <p:sp>
        <p:nvSpPr>
          <p:cNvPr id="29" name="テキスト ボックス 28">
            <a:extLst>
              <a:ext uri="{FF2B5EF4-FFF2-40B4-BE49-F238E27FC236}">
                <a16:creationId xmlns:a16="http://schemas.microsoft.com/office/drawing/2014/main" id="{5EB70854-9AAF-74B4-FA24-02E06172440B}"/>
              </a:ext>
            </a:extLst>
          </p:cNvPr>
          <p:cNvSpPr txBox="1"/>
          <p:nvPr/>
        </p:nvSpPr>
        <p:spPr>
          <a:xfrm>
            <a:off x="475090" y="7769964"/>
            <a:ext cx="6207007" cy="553998"/>
          </a:xfrm>
          <a:prstGeom prst="rect">
            <a:avLst/>
          </a:prstGeom>
          <a:noFill/>
        </p:spPr>
        <p:txBody>
          <a:bodyPr wrap="square" rtlCol="0">
            <a:spAutoFit/>
          </a:bodyPr>
          <a:lstStyle/>
          <a:p>
            <a:pPr>
              <a:lnSpc>
                <a:spcPts val="1200"/>
              </a:lnSpc>
            </a:pPr>
            <a:r>
              <a:rPr kumimoji="1" lang="ja-JP" altLang="en-US" sz="1100">
                <a:latin typeface="BIZ UDPゴシック" panose="020B0400000000000000" pitchFamily="50" charset="-128"/>
                <a:ea typeface="BIZ UDPゴシック" panose="020B0400000000000000" pitchFamily="50" charset="-128"/>
              </a:rPr>
              <a:t> ［訓練時間は</a:t>
            </a:r>
            <a:r>
              <a:rPr kumimoji="1" lang="en-US" altLang="ja-JP" sz="1100">
                <a:latin typeface="BIZ UDPゴシック" panose="020B0400000000000000" pitchFamily="50" charset="-128"/>
                <a:ea typeface="BIZ UDPゴシック" panose="020B0400000000000000" pitchFamily="50" charset="-128"/>
              </a:rPr>
              <a:t>30</a:t>
            </a:r>
            <a:r>
              <a:rPr kumimoji="1" lang="ja-JP" altLang="en-US" sz="1100">
                <a:latin typeface="BIZ UDPゴシック" panose="020B0400000000000000" pitchFamily="50" charset="-128"/>
                <a:ea typeface="BIZ UDPゴシック" panose="020B0400000000000000" pitchFamily="50" charset="-128"/>
              </a:rPr>
              <a:t>時間以上かつ訓練期間が２年以内］</a:t>
            </a:r>
            <a:endParaRPr kumimoji="1" lang="en-US" altLang="ja-JP" sz="1100">
              <a:latin typeface="BIZ UDPゴシック" panose="020B0400000000000000" pitchFamily="50" charset="-128"/>
              <a:ea typeface="BIZ UDPゴシック" panose="020B0400000000000000" pitchFamily="50" charset="-128"/>
            </a:endParaRPr>
          </a:p>
          <a:p>
            <a:pPr>
              <a:lnSpc>
                <a:spcPts val="1200"/>
              </a:lnSpc>
            </a:pPr>
            <a:r>
              <a:rPr kumimoji="1" lang="ja-JP" altLang="en-US" sz="1100">
                <a:latin typeface="BIZ UDPゴシック" panose="020B0400000000000000" pitchFamily="50" charset="-128"/>
                <a:ea typeface="BIZ UDPゴシック" panose="020B0400000000000000" pitchFamily="50" charset="-128"/>
              </a:rPr>
              <a:t>　情報通信技術関係の資格のうち、</a:t>
            </a:r>
            <a:r>
              <a:rPr kumimoji="1" lang="en-US" altLang="ja-JP" sz="1100">
                <a:latin typeface="BIZ UDPゴシック" panose="020B0400000000000000" pitchFamily="50" charset="-128"/>
                <a:ea typeface="BIZ UDPゴシック" panose="020B0400000000000000" pitchFamily="50" charset="-128"/>
              </a:rPr>
              <a:t>IT</a:t>
            </a:r>
            <a:r>
              <a:rPr kumimoji="1" lang="ja-JP" altLang="en-US" sz="1100">
                <a:latin typeface="BIZ UDPゴシック" panose="020B0400000000000000" pitchFamily="50" charset="-128"/>
                <a:ea typeface="BIZ UDPゴシック" panose="020B0400000000000000" pitchFamily="50" charset="-128"/>
              </a:rPr>
              <a:t>スキル標準において、要求された作業を全て独力で遂行することができるとされているレベル３以上の資格の取得を目標とした課程</a:t>
            </a:r>
          </a:p>
        </p:txBody>
      </p:sp>
      <p:sp>
        <p:nvSpPr>
          <p:cNvPr id="31" name="テキスト ボックス 30">
            <a:extLst>
              <a:ext uri="{FF2B5EF4-FFF2-40B4-BE49-F238E27FC236}">
                <a16:creationId xmlns:a16="http://schemas.microsoft.com/office/drawing/2014/main" id="{45D85CA2-0507-3154-5A44-7BC9CF4116B2}"/>
              </a:ext>
            </a:extLst>
          </p:cNvPr>
          <p:cNvSpPr txBox="1"/>
          <p:nvPr/>
        </p:nvSpPr>
        <p:spPr>
          <a:xfrm>
            <a:off x="295471" y="1867640"/>
            <a:ext cx="6385457" cy="1327286"/>
          </a:xfrm>
          <a:prstGeom prst="rect">
            <a:avLst/>
          </a:prstGeom>
          <a:noFill/>
        </p:spPr>
        <p:txBody>
          <a:bodyPr wrap="square" rtlCol="0">
            <a:spAutoFit/>
          </a:bodyPr>
          <a:lstStyle/>
          <a:p>
            <a:pPr>
              <a:lnSpc>
                <a:spcPts val="1200"/>
              </a:lnSpc>
            </a:pPr>
            <a:r>
              <a:rPr kumimoji="1" lang="ja-JP" altLang="en-US" sz="1100">
                <a:latin typeface="BIZ UDPゴシック" panose="020B0400000000000000" pitchFamily="50" charset="-128"/>
                <a:ea typeface="BIZ UDPゴシック" panose="020B0400000000000000" pitchFamily="50" charset="-128"/>
              </a:rPr>
              <a:t>＊１　資格を持たずに業務を行うことが法律で禁止されている資格</a:t>
            </a:r>
            <a:endParaRPr kumimoji="1" lang="en-US" altLang="ja-JP" sz="1100">
              <a:latin typeface="BIZ UDPゴシック" panose="020B0400000000000000" pitchFamily="50" charset="-128"/>
              <a:ea typeface="BIZ UDPゴシック" panose="020B0400000000000000" pitchFamily="50" charset="-128"/>
            </a:endParaRPr>
          </a:p>
          <a:p>
            <a:pPr>
              <a:lnSpc>
                <a:spcPts val="1200"/>
              </a:lnSpc>
            </a:pPr>
            <a:r>
              <a:rPr kumimoji="1" lang="ja-JP" altLang="en-US" sz="1100">
                <a:latin typeface="BIZ UDPゴシック" panose="020B0400000000000000" pitchFamily="50" charset="-128"/>
                <a:ea typeface="BIZ UDPゴシック" panose="020B0400000000000000" pitchFamily="50" charset="-128"/>
              </a:rPr>
              <a:t>＊２　資格がなくても業務を行うことはできるが、その名称の使用は法律で禁止されている資格</a:t>
            </a:r>
            <a:endParaRPr kumimoji="1" lang="en-US" altLang="ja-JP" sz="1100">
              <a:latin typeface="BIZ UDPゴシック" panose="020B0400000000000000" pitchFamily="50" charset="-128"/>
              <a:ea typeface="BIZ UDPゴシック" panose="020B0400000000000000" pitchFamily="50" charset="-128"/>
            </a:endParaRPr>
          </a:p>
          <a:p>
            <a:pPr>
              <a:lnSpc>
                <a:spcPts val="1200"/>
              </a:lnSpc>
            </a:pPr>
            <a:r>
              <a:rPr kumimoji="1" lang="ja-JP" altLang="en-US" sz="1100">
                <a:latin typeface="BIZ UDPゴシック" panose="020B0400000000000000" pitchFamily="50" charset="-128"/>
                <a:ea typeface="BIZ UDPゴシック" panose="020B0400000000000000" pitchFamily="50" charset="-128"/>
              </a:rPr>
              <a:t>＊３　養成施設の課程とは、国や地方公共団体の指定などを受けて実施される課程で、</a:t>
            </a:r>
          </a:p>
          <a:p>
            <a:pPr>
              <a:lnSpc>
                <a:spcPts val="1200"/>
              </a:lnSpc>
            </a:pPr>
            <a:r>
              <a:rPr kumimoji="1" lang="ja-JP" altLang="en-US" sz="1100">
                <a:latin typeface="BIZ UDPゴシック" panose="020B0400000000000000" pitchFamily="50" charset="-128"/>
                <a:ea typeface="BIZ UDPゴシック" panose="020B0400000000000000" pitchFamily="50" charset="-128"/>
              </a:rPr>
              <a:t>　　　①訓練修了で公的資格を取得 　②公的資格試験の受験資格を取得 </a:t>
            </a:r>
            <a:endParaRPr kumimoji="1" lang="en-US" altLang="ja-JP" sz="1100">
              <a:latin typeface="BIZ UDPゴシック" panose="020B0400000000000000" pitchFamily="50" charset="-128"/>
              <a:ea typeface="BIZ UDPゴシック" panose="020B0400000000000000" pitchFamily="50" charset="-128"/>
            </a:endParaRPr>
          </a:p>
          <a:p>
            <a:pPr>
              <a:lnSpc>
                <a:spcPts val="1200"/>
              </a:lnSpc>
            </a:pPr>
            <a:r>
              <a:rPr kumimoji="1" lang="ja-JP" altLang="en-US" sz="1100">
                <a:latin typeface="BIZ UDPゴシック" panose="020B0400000000000000" pitchFamily="50" charset="-128"/>
                <a:ea typeface="BIZ UDPゴシック" panose="020B0400000000000000" pitchFamily="50" charset="-128"/>
              </a:rPr>
              <a:t>　　　③公的資格試験の一部免除　　が可能になる課程</a:t>
            </a:r>
            <a:endParaRPr kumimoji="1" lang="en-US" altLang="ja-JP" sz="1100">
              <a:latin typeface="BIZ UDPゴシック" panose="020B0400000000000000" pitchFamily="50" charset="-128"/>
              <a:ea typeface="BIZ UDPゴシック" panose="020B0400000000000000" pitchFamily="50" charset="-128"/>
            </a:endParaRPr>
          </a:p>
          <a:p>
            <a:pPr marL="357188" indent="-357188">
              <a:lnSpc>
                <a:spcPts val="1200"/>
              </a:lnSpc>
            </a:pPr>
            <a:r>
              <a:rPr kumimoji="1" lang="ja-JP" altLang="en-US" sz="1100">
                <a:latin typeface="BIZ UDPゴシック" panose="020B0400000000000000" pitchFamily="50" charset="-128"/>
                <a:ea typeface="BIZ UDPゴシック" panose="020B0400000000000000" pitchFamily="50" charset="-128"/>
              </a:rPr>
              <a:t>＊４　必置資格（事業所などで管理監督者などとして有資格者の配置が義務づけられている資格）は、上記＊１や＊２の定義にある法令上の禁止規定がない場合にはこれらの資格に該当しないため、専門実践教育訓練給付制度の対象講座にはなりません</a:t>
            </a:r>
          </a:p>
        </p:txBody>
      </p:sp>
      <p:sp>
        <p:nvSpPr>
          <p:cNvPr id="34" name="テキスト ボックス 33">
            <a:extLst>
              <a:ext uri="{FF2B5EF4-FFF2-40B4-BE49-F238E27FC236}">
                <a16:creationId xmlns:a16="http://schemas.microsoft.com/office/drawing/2014/main" id="{4B4142DF-A0C1-FBC4-D5AE-6A7641E66B79}"/>
              </a:ext>
            </a:extLst>
          </p:cNvPr>
          <p:cNvSpPr txBox="1"/>
          <p:nvPr/>
        </p:nvSpPr>
        <p:spPr>
          <a:xfrm>
            <a:off x="461579" y="6917754"/>
            <a:ext cx="6258709" cy="553998"/>
          </a:xfrm>
          <a:prstGeom prst="rect">
            <a:avLst/>
          </a:prstGeom>
          <a:noFill/>
        </p:spPr>
        <p:txBody>
          <a:bodyPr wrap="square" rtlCol="0">
            <a:spAutoFit/>
          </a:bodyPr>
          <a:lstStyle/>
          <a:p>
            <a:pPr>
              <a:lnSpc>
                <a:spcPts val="1200"/>
              </a:lnSpc>
            </a:pPr>
            <a:r>
              <a:rPr kumimoji="1" lang="ja-JP" altLang="en-US" sz="1100">
                <a:latin typeface="BIZ UDPゴシック" panose="020B0400000000000000" pitchFamily="50" charset="-128"/>
                <a:ea typeface="BIZ UDPゴシック" panose="020B0400000000000000" pitchFamily="50" charset="-128"/>
              </a:rPr>
              <a:t> ［訓練時間は</a:t>
            </a:r>
            <a:r>
              <a:rPr kumimoji="1" lang="en-US" altLang="ja-JP" sz="1100">
                <a:latin typeface="BIZ UDPゴシック" panose="020B0400000000000000" pitchFamily="50" charset="-128"/>
                <a:ea typeface="BIZ UDPゴシック" panose="020B0400000000000000" pitchFamily="50" charset="-128"/>
              </a:rPr>
              <a:t>30</a:t>
            </a:r>
            <a:r>
              <a:rPr kumimoji="1" lang="ja-JP" altLang="en-US" sz="1100">
                <a:latin typeface="BIZ UDPゴシック" panose="020B0400000000000000" pitchFamily="50" charset="-128"/>
                <a:ea typeface="BIZ UDPゴシック" panose="020B0400000000000000" pitchFamily="50" charset="-128"/>
              </a:rPr>
              <a:t>時間以上かつ訓練期間が２年以内］</a:t>
            </a:r>
            <a:endParaRPr kumimoji="1" lang="en-US" altLang="ja-JP" sz="1100">
              <a:latin typeface="BIZ UDPゴシック" panose="020B0400000000000000" pitchFamily="50" charset="-128"/>
              <a:ea typeface="BIZ UDPゴシック" panose="020B0400000000000000" pitchFamily="50" charset="-128"/>
            </a:endParaRPr>
          </a:p>
          <a:p>
            <a:pPr>
              <a:lnSpc>
                <a:spcPts val="1200"/>
              </a:lnSpc>
            </a:pPr>
            <a:r>
              <a:rPr kumimoji="1" lang="ja-JP" altLang="en-US" sz="1100">
                <a:latin typeface="BIZ UDPゴシック" panose="020B0400000000000000" pitchFamily="50" charset="-128"/>
                <a:ea typeface="BIZ UDPゴシック" panose="020B0400000000000000" pitchFamily="50" charset="-128"/>
              </a:rPr>
              <a:t>　　高度</a:t>
            </a:r>
            <a:r>
              <a:rPr kumimoji="1" lang="en-US" altLang="ja-JP" sz="1100">
                <a:latin typeface="BIZ UDPゴシック" panose="020B0400000000000000" pitchFamily="50" charset="-128"/>
                <a:ea typeface="BIZ UDPゴシック" panose="020B0400000000000000" pitchFamily="50" charset="-128"/>
              </a:rPr>
              <a:t>IT</a:t>
            </a:r>
            <a:r>
              <a:rPr kumimoji="1" lang="ja-JP" altLang="en-US" sz="1100">
                <a:latin typeface="BIZ UDPゴシック" panose="020B0400000000000000" pitchFamily="50" charset="-128"/>
                <a:ea typeface="BIZ UDPゴシック" panose="020B0400000000000000" pitchFamily="50" charset="-128"/>
              </a:rPr>
              <a:t>分野等、将来の成長が強く見込まれ、雇用創出に貢献する分野に関する社会人向けの専門的・実践的な教育訓練講座（</a:t>
            </a:r>
            <a:r>
              <a:rPr kumimoji="1" lang="en-US" altLang="ja-JP" sz="1100">
                <a:latin typeface="BIZ UDPゴシック" panose="020B0400000000000000" pitchFamily="50" charset="-128"/>
                <a:ea typeface="BIZ UDPゴシック" panose="020B0400000000000000" pitchFamily="50" charset="-128"/>
              </a:rPr>
              <a:t>IT</a:t>
            </a:r>
            <a:r>
              <a:rPr kumimoji="1" lang="ja-JP" altLang="en-US" sz="1100">
                <a:latin typeface="BIZ UDPゴシック" panose="020B0400000000000000" pitchFamily="50" charset="-128"/>
                <a:ea typeface="BIZ UDPゴシック" panose="020B0400000000000000" pitchFamily="50" charset="-128"/>
              </a:rPr>
              <a:t>スキル標準レベル３以上）として経済産業大臣が認定した課程</a:t>
            </a:r>
          </a:p>
        </p:txBody>
      </p:sp>
      <p:sp>
        <p:nvSpPr>
          <p:cNvPr id="36" name="テキスト ボックス 35">
            <a:extLst>
              <a:ext uri="{FF2B5EF4-FFF2-40B4-BE49-F238E27FC236}">
                <a16:creationId xmlns:a16="http://schemas.microsoft.com/office/drawing/2014/main" id="{29BB6A36-58DE-08D0-CD4E-0FF671D2637C}"/>
              </a:ext>
            </a:extLst>
          </p:cNvPr>
          <p:cNvSpPr txBox="1"/>
          <p:nvPr/>
        </p:nvSpPr>
        <p:spPr>
          <a:xfrm>
            <a:off x="327945" y="8821019"/>
            <a:ext cx="6392344" cy="707886"/>
          </a:xfrm>
          <a:prstGeom prst="rect">
            <a:avLst/>
          </a:prstGeom>
          <a:noFill/>
        </p:spPr>
        <p:txBody>
          <a:bodyPr wrap="square" rtlCol="0">
            <a:spAutoFit/>
          </a:bodyPr>
          <a:lstStyle/>
          <a:p>
            <a:pPr>
              <a:lnSpc>
                <a:spcPts val="1200"/>
              </a:lnSpc>
            </a:pPr>
            <a:r>
              <a:rPr kumimoji="1" lang="ja-JP" altLang="en-US" sz="1100">
                <a:latin typeface="BIZ UDPゴシック" panose="020B0400000000000000" pitchFamily="50" charset="-128"/>
                <a:ea typeface="BIZ UDPゴシック" panose="020B0400000000000000" pitchFamily="50" charset="-128"/>
              </a:rPr>
              <a:t>　［専門職大学の正規課程・大学の専門職学科：４年以内、専門職短期大学の正規課程・短期大学の専門職大学：３年以内］</a:t>
            </a:r>
            <a:endParaRPr kumimoji="1" lang="en-US" altLang="ja-JP" sz="1100">
              <a:latin typeface="BIZ UDPゴシック" panose="020B0400000000000000" pitchFamily="50" charset="-128"/>
              <a:ea typeface="BIZ UDPゴシック" panose="020B0400000000000000" pitchFamily="50" charset="-128"/>
            </a:endParaRPr>
          </a:p>
          <a:p>
            <a:pPr>
              <a:lnSpc>
                <a:spcPts val="1200"/>
              </a:lnSpc>
            </a:pPr>
            <a:r>
              <a:rPr kumimoji="1" lang="ja-JP" altLang="en-US" sz="1100">
                <a:latin typeface="BIZ UDPゴシック" panose="020B0400000000000000" pitchFamily="50" charset="-128"/>
                <a:ea typeface="BIZ UDPゴシック" panose="020B0400000000000000" pitchFamily="50" charset="-128"/>
              </a:rPr>
              <a:t>　学校教育法に基づく専門職大学もしくは専門職短期大学の正規課程、大学設置基準に基づき大学に設置された専門職学科の課程、短期大学設置基準に基づき短期大学に設置された専門職学科の課程</a:t>
            </a:r>
          </a:p>
        </p:txBody>
      </p:sp>
      <p:sp>
        <p:nvSpPr>
          <p:cNvPr id="2" name="スライド番号プレースホルダー 1">
            <a:extLst>
              <a:ext uri="{FF2B5EF4-FFF2-40B4-BE49-F238E27FC236}">
                <a16:creationId xmlns:a16="http://schemas.microsoft.com/office/drawing/2014/main" id="{910E15EF-8C13-88E4-8C60-7979A6C3B38F}"/>
              </a:ext>
            </a:extLst>
          </p:cNvPr>
          <p:cNvSpPr>
            <a:spLocks noGrp="1"/>
          </p:cNvSpPr>
          <p:nvPr>
            <p:ph type="sldNum" sz="quarter" idx="12"/>
          </p:nvPr>
        </p:nvSpPr>
        <p:spPr>
          <a:xfrm>
            <a:off x="2657475" y="9500026"/>
            <a:ext cx="1543050" cy="527403"/>
          </a:xfrm>
        </p:spPr>
        <p:txBody>
          <a:bodyPr/>
          <a:lstStyle/>
          <a:p>
            <a:fld id="{D1436F38-A907-474F-816F-88A1AFBF5546}" type="slidenum">
              <a:rPr kumimoji="1" lang="ja-JP" altLang="en-US" smtClean="0">
                <a:latin typeface="BIZ UDPゴシック" panose="020B0400000000000000" pitchFamily="50" charset="-128"/>
                <a:ea typeface="BIZ UDPゴシック" panose="020B0400000000000000" pitchFamily="50" charset="-128"/>
              </a:rPr>
              <a:pPr/>
              <a:t>6</a:t>
            </a:fld>
            <a:endParaRPr kumimoji="1" lang="ja-JP" altLang="en-US">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B255F801-C495-437B-014F-5CE757093DC4}"/>
              </a:ext>
            </a:extLst>
          </p:cNvPr>
          <p:cNvSpPr txBox="1"/>
          <p:nvPr/>
        </p:nvSpPr>
        <p:spPr>
          <a:xfrm>
            <a:off x="309274" y="6712172"/>
            <a:ext cx="6548726" cy="276999"/>
          </a:xfrm>
          <a:prstGeom prst="rect">
            <a:avLst/>
          </a:prstGeom>
          <a:noFill/>
        </p:spPr>
        <p:txBody>
          <a:bodyPr wrap="square" rtlCol="0">
            <a:spAutoFit/>
          </a:bodyPr>
          <a:lstStyle/>
          <a:p>
            <a:pPr marL="180975" indent="-180975"/>
            <a:r>
              <a:rPr kumimoji="1" lang="ja-JP" altLang="en-US" sz="1200" b="1"/>
              <a:t>●第四次産業革命スキル習得講座の課程</a:t>
            </a:r>
            <a:endParaRPr kumimoji="1" lang="en-US" altLang="ja-JP" sz="1200" b="1"/>
          </a:p>
        </p:txBody>
      </p:sp>
      <p:sp>
        <p:nvSpPr>
          <p:cNvPr id="4" name="テキスト ボックス 3">
            <a:extLst>
              <a:ext uri="{FF2B5EF4-FFF2-40B4-BE49-F238E27FC236}">
                <a16:creationId xmlns:a16="http://schemas.microsoft.com/office/drawing/2014/main" id="{EADB9C1D-0EDA-E7AE-7890-4FE1398E1FCB}"/>
              </a:ext>
            </a:extLst>
          </p:cNvPr>
          <p:cNvSpPr txBox="1"/>
          <p:nvPr/>
        </p:nvSpPr>
        <p:spPr>
          <a:xfrm>
            <a:off x="304230" y="7558953"/>
            <a:ext cx="6548726" cy="276999"/>
          </a:xfrm>
          <a:prstGeom prst="rect">
            <a:avLst/>
          </a:prstGeom>
          <a:noFill/>
        </p:spPr>
        <p:txBody>
          <a:bodyPr wrap="square" rtlCol="0">
            <a:spAutoFit/>
          </a:bodyPr>
          <a:lstStyle/>
          <a:p>
            <a:pPr marL="180975" indent="-180975"/>
            <a:r>
              <a:rPr kumimoji="1" lang="ja-JP" altLang="en-US" sz="1200" b="1"/>
              <a:t>●ＩＴＳＳレベル３以上の情報通信技術関係資格の取得を目標とする課程</a:t>
            </a:r>
            <a:endParaRPr kumimoji="1" lang="en-US" altLang="ja-JP" sz="1200" b="1"/>
          </a:p>
        </p:txBody>
      </p:sp>
    </p:spTree>
    <p:extLst>
      <p:ext uri="{BB962C8B-B14F-4D97-AF65-F5344CB8AC3E}">
        <p14:creationId xmlns:p14="http://schemas.microsoft.com/office/powerpoint/2010/main" val="1720838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B2B98699-3143-7CFB-F7FF-9C403DBFA9B5}"/>
              </a:ext>
            </a:extLst>
          </p:cNvPr>
          <p:cNvSpPr/>
          <p:nvPr/>
        </p:nvSpPr>
        <p:spPr>
          <a:xfrm>
            <a:off x="132202" y="192316"/>
            <a:ext cx="6588087" cy="346780"/>
          </a:xfrm>
          <a:prstGeom prst="rect">
            <a:avLst/>
          </a:prstGeom>
          <a:solidFill>
            <a:srgbClr val="EF3B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a:ln w="0"/>
                <a:solidFill>
                  <a:schemeClr val="bg1"/>
                </a:solidFill>
                <a:latin typeface="BIZ UDPゴシック" panose="020B0400000000000000" pitchFamily="50" charset="-128"/>
                <a:ea typeface="BIZ UDPゴシック" panose="020B0400000000000000" pitchFamily="50" charset="-128"/>
              </a:rPr>
              <a:t>３．専門実践教育訓練給付金の支給申請手続き</a:t>
            </a:r>
          </a:p>
        </p:txBody>
      </p:sp>
      <p:sp>
        <p:nvSpPr>
          <p:cNvPr id="6" name="四角形: 角を丸くする 5">
            <a:extLst>
              <a:ext uri="{FF2B5EF4-FFF2-40B4-BE49-F238E27FC236}">
                <a16:creationId xmlns:a16="http://schemas.microsoft.com/office/drawing/2014/main" id="{63E118F7-5AF9-EE69-6B84-F6219E70BA25}"/>
              </a:ext>
            </a:extLst>
          </p:cNvPr>
          <p:cNvSpPr/>
          <p:nvPr/>
        </p:nvSpPr>
        <p:spPr>
          <a:xfrm>
            <a:off x="132202" y="632454"/>
            <a:ext cx="6582576" cy="328013"/>
          </a:xfrm>
          <a:prstGeom prst="roundRect">
            <a:avLst/>
          </a:prstGeom>
          <a:solidFill>
            <a:srgbClr val="FEF0F4"/>
          </a:solidFill>
          <a:ln>
            <a:solidFill>
              <a:srgbClr val="EF3B72"/>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600">
                <a:solidFill>
                  <a:schemeClr val="tx1"/>
                </a:solidFill>
                <a:latin typeface="BIZ UDPゴシック" panose="020B0400000000000000" pitchFamily="50" charset="-128"/>
                <a:ea typeface="BIZ UDPゴシック" panose="020B0400000000000000" pitchFamily="50" charset="-128"/>
              </a:rPr>
              <a:t>専門実践教育訓練給付金の受給手続きの流れ</a:t>
            </a:r>
          </a:p>
        </p:txBody>
      </p:sp>
      <p:sp>
        <p:nvSpPr>
          <p:cNvPr id="7" name="四角形: 角を丸くする 6">
            <a:extLst>
              <a:ext uri="{FF2B5EF4-FFF2-40B4-BE49-F238E27FC236}">
                <a16:creationId xmlns:a16="http://schemas.microsoft.com/office/drawing/2014/main" id="{1B2C7630-62D0-BF12-30A6-CB9421613991}"/>
              </a:ext>
            </a:extLst>
          </p:cNvPr>
          <p:cNvSpPr/>
          <p:nvPr/>
        </p:nvSpPr>
        <p:spPr>
          <a:xfrm>
            <a:off x="264404" y="1106059"/>
            <a:ext cx="6202495" cy="35394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BIZ UDPゴシック" panose="020B0400000000000000" pitchFamily="50" charset="-128"/>
                <a:ea typeface="BIZ UDPゴシック" panose="020B0400000000000000" pitchFamily="50" charset="-128"/>
              </a:rPr>
              <a:t>専門実践教育訓練講座の受講を計画</a:t>
            </a:r>
            <a:endParaRPr kumimoji="1" lang="ja-JP" altLang="en-US" sz="1200" b="1">
              <a:latin typeface="BIZ UDPゴシック" panose="020B0400000000000000" pitchFamily="50" charset="-128"/>
              <a:ea typeface="BIZ UDPゴシック" panose="020B0400000000000000" pitchFamily="50" charset="-128"/>
            </a:endParaRPr>
          </a:p>
        </p:txBody>
      </p:sp>
      <p:sp>
        <p:nvSpPr>
          <p:cNvPr id="8" name="矢印: 下 7">
            <a:extLst>
              <a:ext uri="{FF2B5EF4-FFF2-40B4-BE49-F238E27FC236}">
                <a16:creationId xmlns:a16="http://schemas.microsoft.com/office/drawing/2014/main" id="{79FFD14B-91B5-7EB7-6894-0AE8C8FE86F5}"/>
              </a:ext>
            </a:extLst>
          </p:cNvPr>
          <p:cNvSpPr/>
          <p:nvPr/>
        </p:nvSpPr>
        <p:spPr>
          <a:xfrm>
            <a:off x="3048918" y="1504199"/>
            <a:ext cx="760164" cy="264405"/>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9" name="四角形: 角を丸くする 8">
            <a:extLst>
              <a:ext uri="{FF2B5EF4-FFF2-40B4-BE49-F238E27FC236}">
                <a16:creationId xmlns:a16="http://schemas.microsoft.com/office/drawing/2014/main" id="{90CF9A79-2D09-6551-0E80-A14F8E7C3D30}"/>
              </a:ext>
            </a:extLst>
          </p:cNvPr>
          <p:cNvSpPr/>
          <p:nvPr/>
        </p:nvSpPr>
        <p:spPr>
          <a:xfrm>
            <a:off x="264404" y="1812666"/>
            <a:ext cx="6202495" cy="35394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rgbClr val="FF0000"/>
                </a:solidFill>
                <a:latin typeface="BIZ UDPゴシック" panose="020B0400000000000000" pitchFamily="50" charset="-128"/>
                <a:ea typeface="BIZ UDPゴシック" panose="020B0400000000000000" pitchFamily="50" charset="-128"/>
              </a:rPr>
              <a:t>訓練前キャリアコンサルティング→</a:t>
            </a:r>
            <a:r>
              <a:rPr kumimoji="1" lang="en-US" altLang="ja-JP" sz="1200" b="1">
                <a:solidFill>
                  <a:srgbClr val="FF0000"/>
                </a:solidFill>
                <a:latin typeface="BIZ UDPゴシック" panose="020B0400000000000000" pitchFamily="50" charset="-128"/>
                <a:ea typeface="BIZ UDPゴシック" panose="020B0400000000000000" pitchFamily="50" charset="-128"/>
              </a:rPr>
              <a:t>8</a:t>
            </a:r>
            <a:r>
              <a:rPr kumimoji="1" lang="ja-JP" altLang="en-US" sz="1200" b="1">
                <a:solidFill>
                  <a:srgbClr val="FF0000"/>
                </a:solidFill>
                <a:latin typeface="BIZ UDPゴシック" panose="020B0400000000000000" pitchFamily="50" charset="-128"/>
                <a:ea typeface="BIZ UDPゴシック" panose="020B0400000000000000" pitchFamily="50" charset="-128"/>
              </a:rPr>
              <a:t>ページ</a:t>
            </a:r>
            <a:endParaRPr kumimoji="1" lang="en-US" altLang="ja-JP" sz="1200" b="1">
              <a:solidFill>
                <a:srgbClr val="FF0000"/>
              </a:solidFill>
              <a:latin typeface="BIZ UDPゴシック" panose="020B0400000000000000" pitchFamily="50" charset="-128"/>
              <a:ea typeface="BIZ UDPゴシック" panose="020B0400000000000000" pitchFamily="50" charset="-128"/>
            </a:endParaRPr>
          </a:p>
        </p:txBody>
      </p:sp>
      <p:sp>
        <p:nvSpPr>
          <p:cNvPr id="10" name="矢印: 下 9">
            <a:extLst>
              <a:ext uri="{FF2B5EF4-FFF2-40B4-BE49-F238E27FC236}">
                <a16:creationId xmlns:a16="http://schemas.microsoft.com/office/drawing/2014/main" id="{0B672D1F-0B07-0555-756F-06C0FF7A615E}"/>
              </a:ext>
            </a:extLst>
          </p:cNvPr>
          <p:cNvSpPr/>
          <p:nvPr/>
        </p:nvSpPr>
        <p:spPr>
          <a:xfrm>
            <a:off x="3046163" y="2224029"/>
            <a:ext cx="760164" cy="264405"/>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11" name="四角形: 角を丸くする 10">
            <a:extLst>
              <a:ext uri="{FF2B5EF4-FFF2-40B4-BE49-F238E27FC236}">
                <a16:creationId xmlns:a16="http://schemas.microsoft.com/office/drawing/2014/main" id="{3C3260DB-716B-A1C3-6C3E-634EB071EC2C}"/>
              </a:ext>
            </a:extLst>
          </p:cNvPr>
          <p:cNvSpPr/>
          <p:nvPr/>
        </p:nvSpPr>
        <p:spPr>
          <a:xfrm>
            <a:off x="264403" y="2557003"/>
            <a:ext cx="6202495" cy="35394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rgbClr val="FF0000"/>
                </a:solidFill>
                <a:latin typeface="BIZ UDPゴシック" panose="020B0400000000000000" pitchFamily="50" charset="-128"/>
                <a:ea typeface="BIZ UDPゴシック" panose="020B0400000000000000" pitchFamily="50" charset="-128"/>
              </a:rPr>
              <a:t>受給資格確認（受講開始日の２週間前まで）→８ページ</a:t>
            </a:r>
            <a:endParaRPr kumimoji="1" lang="en-US" altLang="ja-JP" sz="1200" b="1">
              <a:solidFill>
                <a:srgbClr val="FF0000"/>
              </a:solidFill>
              <a:latin typeface="BIZ UDPゴシック" panose="020B0400000000000000" pitchFamily="50" charset="-128"/>
              <a:ea typeface="BIZ UDPゴシック" panose="020B0400000000000000" pitchFamily="50" charset="-128"/>
            </a:endParaRPr>
          </a:p>
        </p:txBody>
      </p:sp>
      <p:sp>
        <p:nvSpPr>
          <p:cNvPr id="12" name="矢印: 下 11">
            <a:extLst>
              <a:ext uri="{FF2B5EF4-FFF2-40B4-BE49-F238E27FC236}">
                <a16:creationId xmlns:a16="http://schemas.microsoft.com/office/drawing/2014/main" id="{24206417-DDF6-D4D8-7C84-DCE7280C74EB}"/>
              </a:ext>
            </a:extLst>
          </p:cNvPr>
          <p:cNvSpPr/>
          <p:nvPr/>
        </p:nvSpPr>
        <p:spPr>
          <a:xfrm>
            <a:off x="3046163" y="2975884"/>
            <a:ext cx="760164" cy="264405"/>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13" name="四角形: 角を丸くする 12">
            <a:extLst>
              <a:ext uri="{FF2B5EF4-FFF2-40B4-BE49-F238E27FC236}">
                <a16:creationId xmlns:a16="http://schemas.microsoft.com/office/drawing/2014/main" id="{CD2FED28-5B22-9FBD-57BD-830EA50C35BE}"/>
              </a:ext>
            </a:extLst>
          </p:cNvPr>
          <p:cNvSpPr/>
          <p:nvPr/>
        </p:nvSpPr>
        <p:spPr>
          <a:xfrm>
            <a:off x="264399" y="3341188"/>
            <a:ext cx="6202495" cy="35394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BIZ UDPゴシック" panose="020B0400000000000000" pitchFamily="50" charset="-128"/>
                <a:ea typeface="BIZ UDPゴシック" panose="020B0400000000000000" pitchFamily="50" charset="-128"/>
              </a:rPr>
              <a:t>受講開始</a:t>
            </a:r>
            <a:endParaRPr kumimoji="1" lang="en-US" altLang="ja-JP" sz="1200" b="1">
              <a:solidFill>
                <a:schemeClr val="tx1"/>
              </a:solidFill>
              <a:latin typeface="BIZ UDPゴシック" panose="020B0400000000000000" pitchFamily="50" charset="-128"/>
              <a:ea typeface="BIZ UDPゴシック" panose="020B0400000000000000" pitchFamily="50" charset="-128"/>
            </a:endParaRPr>
          </a:p>
        </p:txBody>
      </p:sp>
      <p:sp>
        <p:nvSpPr>
          <p:cNvPr id="14" name="矢印: 下 13">
            <a:extLst>
              <a:ext uri="{FF2B5EF4-FFF2-40B4-BE49-F238E27FC236}">
                <a16:creationId xmlns:a16="http://schemas.microsoft.com/office/drawing/2014/main" id="{72600028-98ED-E67A-9ED9-D709192354E0}"/>
              </a:ext>
            </a:extLst>
          </p:cNvPr>
          <p:cNvSpPr/>
          <p:nvPr/>
        </p:nvSpPr>
        <p:spPr>
          <a:xfrm>
            <a:off x="3046163" y="3764737"/>
            <a:ext cx="760164" cy="264405"/>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15" name="四角形: 角を丸くする 14">
            <a:extLst>
              <a:ext uri="{FF2B5EF4-FFF2-40B4-BE49-F238E27FC236}">
                <a16:creationId xmlns:a16="http://schemas.microsoft.com/office/drawing/2014/main" id="{5A372525-03D8-CD39-B04D-2E0CBA7760E5}"/>
              </a:ext>
            </a:extLst>
          </p:cNvPr>
          <p:cNvSpPr/>
          <p:nvPr/>
        </p:nvSpPr>
        <p:spPr>
          <a:xfrm>
            <a:off x="264398" y="4120008"/>
            <a:ext cx="6202495" cy="539929"/>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rgbClr val="FF0000"/>
                </a:solidFill>
                <a:latin typeface="BIZ UDPゴシック" panose="020B0400000000000000" pitchFamily="50" charset="-128"/>
                <a:ea typeface="BIZ UDPゴシック" panose="020B0400000000000000" pitchFamily="50" charset="-128"/>
              </a:rPr>
              <a:t>支給申請①→８ページ</a:t>
            </a:r>
            <a:endParaRPr kumimoji="1" lang="en-US" altLang="ja-JP" sz="1200" b="1">
              <a:solidFill>
                <a:srgbClr val="FF0000"/>
              </a:solidFill>
              <a:latin typeface="BIZ UDPゴシック" panose="020B0400000000000000" pitchFamily="50" charset="-128"/>
              <a:ea typeface="BIZ UDPゴシック" panose="020B0400000000000000" pitchFamily="50" charset="-128"/>
            </a:endParaRPr>
          </a:p>
          <a:p>
            <a:pPr algn="ctr"/>
            <a:r>
              <a:rPr kumimoji="1" lang="ja-JP" altLang="en-US" sz="1200" b="1">
                <a:solidFill>
                  <a:srgbClr val="FF0000"/>
                </a:solidFill>
                <a:latin typeface="BIZ UDPゴシック" panose="020B0400000000000000" pitchFamily="50" charset="-128"/>
                <a:ea typeface="BIZ UDPゴシック" panose="020B0400000000000000" pitchFamily="50" charset="-128"/>
              </a:rPr>
              <a:t>（</a:t>
            </a:r>
            <a:r>
              <a:rPr kumimoji="1" lang="ja-JP" altLang="en-US" sz="1100" b="1">
                <a:solidFill>
                  <a:srgbClr val="FF0000"/>
                </a:solidFill>
                <a:latin typeface="BIZ UDPゴシック" panose="020B0400000000000000" pitchFamily="50" charset="-128"/>
                <a:ea typeface="BIZ UDPゴシック" panose="020B0400000000000000" pitchFamily="50" charset="-128"/>
              </a:rPr>
              <a:t>受講開始日から６か月ごとの期間（支給単位期間）の末日の翌日から起算して１か月以内）</a:t>
            </a:r>
            <a:endParaRPr kumimoji="1" lang="en-US" altLang="ja-JP" sz="1200" b="1">
              <a:solidFill>
                <a:srgbClr val="FF0000"/>
              </a:solidFill>
              <a:latin typeface="BIZ UDPゴシック" panose="020B0400000000000000" pitchFamily="50" charset="-128"/>
              <a:ea typeface="BIZ UDPゴシック" panose="020B0400000000000000" pitchFamily="50" charset="-128"/>
            </a:endParaRPr>
          </a:p>
        </p:txBody>
      </p:sp>
      <p:sp>
        <p:nvSpPr>
          <p:cNvPr id="16" name="矢印: 下 15">
            <a:extLst>
              <a:ext uri="{FF2B5EF4-FFF2-40B4-BE49-F238E27FC236}">
                <a16:creationId xmlns:a16="http://schemas.microsoft.com/office/drawing/2014/main" id="{EB109107-7EE7-9A63-E936-953A07510A91}"/>
              </a:ext>
            </a:extLst>
          </p:cNvPr>
          <p:cNvSpPr/>
          <p:nvPr/>
        </p:nvSpPr>
        <p:spPr>
          <a:xfrm>
            <a:off x="3046163" y="4758740"/>
            <a:ext cx="760164" cy="264405"/>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17" name="四角形: 角を丸くする 16">
            <a:extLst>
              <a:ext uri="{FF2B5EF4-FFF2-40B4-BE49-F238E27FC236}">
                <a16:creationId xmlns:a16="http://schemas.microsoft.com/office/drawing/2014/main" id="{D4151E9B-F627-8848-BC4A-4D187296E37D}"/>
              </a:ext>
            </a:extLst>
          </p:cNvPr>
          <p:cNvSpPr/>
          <p:nvPr/>
        </p:nvSpPr>
        <p:spPr>
          <a:xfrm>
            <a:off x="264399" y="5091177"/>
            <a:ext cx="6202495" cy="35394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BIZ UDPゴシック" panose="020B0400000000000000" pitchFamily="50" charset="-128"/>
                <a:ea typeface="BIZ UDPゴシック" panose="020B0400000000000000" pitchFamily="50" charset="-128"/>
              </a:rPr>
              <a:t>訓練修了</a:t>
            </a:r>
            <a:endParaRPr kumimoji="1" lang="en-US" altLang="ja-JP" sz="1200" b="1">
              <a:solidFill>
                <a:schemeClr val="tx1"/>
              </a:solidFill>
              <a:latin typeface="BIZ UDPゴシック" panose="020B0400000000000000" pitchFamily="50" charset="-128"/>
              <a:ea typeface="BIZ UDPゴシック" panose="020B0400000000000000" pitchFamily="50" charset="-128"/>
            </a:endParaRPr>
          </a:p>
        </p:txBody>
      </p:sp>
      <p:sp>
        <p:nvSpPr>
          <p:cNvPr id="18" name="矢印: 下 17">
            <a:extLst>
              <a:ext uri="{FF2B5EF4-FFF2-40B4-BE49-F238E27FC236}">
                <a16:creationId xmlns:a16="http://schemas.microsoft.com/office/drawing/2014/main" id="{AA34F5C1-D27D-30AC-742C-EC55F342601C}"/>
              </a:ext>
            </a:extLst>
          </p:cNvPr>
          <p:cNvSpPr/>
          <p:nvPr/>
        </p:nvSpPr>
        <p:spPr>
          <a:xfrm>
            <a:off x="3054333" y="5527528"/>
            <a:ext cx="760164" cy="264405"/>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19" name="四角形: 角を丸くする 18">
            <a:extLst>
              <a:ext uri="{FF2B5EF4-FFF2-40B4-BE49-F238E27FC236}">
                <a16:creationId xmlns:a16="http://schemas.microsoft.com/office/drawing/2014/main" id="{4784E842-9CB4-67AB-8277-D6ED697B74DF}"/>
              </a:ext>
            </a:extLst>
          </p:cNvPr>
          <p:cNvSpPr/>
          <p:nvPr/>
        </p:nvSpPr>
        <p:spPr>
          <a:xfrm>
            <a:off x="264399" y="5881914"/>
            <a:ext cx="6202495" cy="35394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rgbClr val="FF0000"/>
                </a:solidFill>
                <a:latin typeface="BIZ UDPゴシック" panose="020B0400000000000000" pitchFamily="50" charset="-128"/>
                <a:ea typeface="BIZ UDPゴシック" panose="020B0400000000000000" pitchFamily="50" charset="-128"/>
              </a:rPr>
              <a:t>支給申請②（訓練修了日の翌日から起算して１か月以内）→８ページ</a:t>
            </a:r>
            <a:endParaRPr kumimoji="1" lang="en-US" altLang="ja-JP" sz="1200" b="1">
              <a:solidFill>
                <a:srgbClr val="FF0000"/>
              </a:solidFill>
              <a:latin typeface="BIZ UDPゴシック" panose="020B0400000000000000" pitchFamily="50" charset="-128"/>
              <a:ea typeface="BIZ UDPゴシック" panose="020B0400000000000000" pitchFamily="50" charset="-128"/>
            </a:endParaRPr>
          </a:p>
        </p:txBody>
      </p:sp>
      <p:sp>
        <p:nvSpPr>
          <p:cNvPr id="20" name="矢印: 下 19">
            <a:extLst>
              <a:ext uri="{FF2B5EF4-FFF2-40B4-BE49-F238E27FC236}">
                <a16:creationId xmlns:a16="http://schemas.microsoft.com/office/drawing/2014/main" id="{0A1AE9B0-6D81-B9BA-CC40-5056F82E07A0}"/>
              </a:ext>
            </a:extLst>
          </p:cNvPr>
          <p:cNvSpPr/>
          <p:nvPr/>
        </p:nvSpPr>
        <p:spPr>
          <a:xfrm>
            <a:off x="3054333" y="6321757"/>
            <a:ext cx="760164" cy="264405"/>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21" name="四角形: 角を丸くする 20">
            <a:extLst>
              <a:ext uri="{FF2B5EF4-FFF2-40B4-BE49-F238E27FC236}">
                <a16:creationId xmlns:a16="http://schemas.microsoft.com/office/drawing/2014/main" id="{F8D02F3E-7B36-2D9B-0F68-8874C32A17DC}"/>
              </a:ext>
            </a:extLst>
          </p:cNvPr>
          <p:cNvSpPr/>
          <p:nvPr/>
        </p:nvSpPr>
        <p:spPr>
          <a:xfrm>
            <a:off x="322242" y="8292098"/>
            <a:ext cx="6202495" cy="35394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BIZ UDPゴシック" panose="020B0400000000000000" pitchFamily="50" charset="-128"/>
                <a:ea typeface="BIZ UDPゴシック" panose="020B0400000000000000" pitchFamily="50" charset="-128"/>
              </a:rPr>
              <a:t>訓練修了後の賃金が受講開始前の賃金と比較して５％以上上昇</a:t>
            </a:r>
            <a:endParaRPr kumimoji="1" lang="en-US" altLang="ja-JP" sz="1200" b="1">
              <a:solidFill>
                <a:schemeClr val="tx1"/>
              </a:solidFill>
              <a:latin typeface="BIZ UDPゴシック" panose="020B0400000000000000" pitchFamily="50" charset="-128"/>
              <a:ea typeface="BIZ UDPゴシック" panose="020B0400000000000000" pitchFamily="50" charset="-128"/>
            </a:endParaRPr>
          </a:p>
        </p:txBody>
      </p:sp>
      <p:sp>
        <p:nvSpPr>
          <p:cNvPr id="22" name="矢印: 下 21">
            <a:extLst>
              <a:ext uri="{FF2B5EF4-FFF2-40B4-BE49-F238E27FC236}">
                <a16:creationId xmlns:a16="http://schemas.microsoft.com/office/drawing/2014/main" id="{4FA62B63-9DFE-48D4-6D3F-59093ED1E76D}"/>
              </a:ext>
            </a:extLst>
          </p:cNvPr>
          <p:cNvSpPr/>
          <p:nvPr/>
        </p:nvSpPr>
        <p:spPr>
          <a:xfrm>
            <a:off x="3054333" y="7107170"/>
            <a:ext cx="760164" cy="264405"/>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23" name="四角形: 角を丸くする 22">
            <a:extLst>
              <a:ext uri="{FF2B5EF4-FFF2-40B4-BE49-F238E27FC236}">
                <a16:creationId xmlns:a16="http://schemas.microsoft.com/office/drawing/2014/main" id="{BE0EABD7-C571-8764-95AC-6780F15DCA71}"/>
              </a:ext>
            </a:extLst>
          </p:cNvPr>
          <p:cNvSpPr/>
          <p:nvPr/>
        </p:nvSpPr>
        <p:spPr>
          <a:xfrm>
            <a:off x="333167" y="9058655"/>
            <a:ext cx="6202495" cy="49216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rgbClr val="FF0000"/>
                </a:solidFill>
                <a:latin typeface="BIZ UDPゴシック" panose="020B0400000000000000" pitchFamily="50" charset="-128"/>
                <a:ea typeface="BIZ UDPゴシック" panose="020B0400000000000000" pitchFamily="50" charset="-128"/>
              </a:rPr>
              <a:t>支給申請④（資格取得・就職日の翌日から６か月を経過した日から起算して６か月以内）→</a:t>
            </a:r>
            <a:r>
              <a:rPr kumimoji="1" lang="en-US" altLang="ja-JP" sz="1200" b="1">
                <a:solidFill>
                  <a:srgbClr val="FF0000"/>
                </a:solidFill>
                <a:latin typeface="BIZ UDPゴシック" panose="020B0400000000000000" pitchFamily="50" charset="-128"/>
                <a:ea typeface="BIZ UDPゴシック" panose="020B0400000000000000" pitchFamily="50" charset="-128"/>
              </a:rPr>
              <a:t>10</a:t>
            </a:r>
            <a:r>
              <a:rPr kumimoji="1" lang="ja-JP" altLang="en-US" sz="1200" b="1">
                <a:solidFill>
                  <a:srgbClr val="FF0000"/>
                </a:solidFill>
                <a:latin typeface="BIZ UDPゴシック" panose="020B0400000000000000" pitchFamily="50" charset="-128"/>
                <a:ea typeface="BIZ UDPゴシック" panose="020B0400000000000000" pitchFamily="50" charset="-128"/>
              </a:rPr>
              <a:t>ページ</a:t>
            </a:r>
            <a:endParaRPr kumimoji="1" lang="en-US" altLang="ja-JP" sz="1200" b="1">
              <a:solidFill>
                <a:srgbClr val="FF0000"/>
              </a:solidFill>
              <a:latin typeface="BIZ UDPゴシック" panose="020B0400000000000000" pitchFamily="50" charset="-128"/>
              <a:ea typeface="BIZ UDPゴシック" panose="020B0400000000000000" pitchFamily="50" charset="-128"/>
            </a:endParaRPr>
          </a:p>
        </p:txBody>
      </p:sp>
      <p:sp>
        <p:nvSpPr>
          <p:cNvPr id="3" name="四角形: 角を丸くする 2">
            <a:extLst>
              <a:ext uri="{FF2B5EF4-FFF2-40B4-BE49-F238E27FC236}">
                <a16:creationId xmlns:a16="http://schemas.microsoft.com/office/drawing/2014/main" id="{AC1CD7C2-99F6-8901-D065-68B3A646739B}"/>
              </a:ext>
            </a:extLst>
          </p:cNvPr>
          <p:cNvSpPr/>
          <p:nvPr/>
        </p:nvSpPr>
        <p:spPr>
          <a:xfrm>
            <a:off x="264399" y="6672062"/>
            <a:ext cx="6202495" cy="35394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BIZ UDPゴシック" panose="020B0400000000000000" pitchFamily="50" charset="-128"/>
                <a:ea typeface="BIZ UDPゴシック" panose="020B0400000000000000" pitchFamily="50" charset="-128"/>
              </a:rPr>
              <a:t>資格取得・就職</a:t>
            </a:r>
            <a:endParaRPr kumimoji="1" lang="en-US" altLang="ja-JP" sz="1200" b="1">
              <a:solidFill>
                <a:schemeClr val="tx1"/>
              </a:solidFill>
              <a:latin typeface="BIZ UDPゴシック" panose="020B0400000000000000" pitchFamily="50" charset="-128"/>
              <a:ea typeface="BIZ UDPゴシック" panose="020B0400000000000000" pitchFamily="50" charset="-128"/>
            </a:endParaRPr>
          </a:p>
        </p:txBody>
      </p:sp>
      <p:sp>
        <p:nvSpPr>
          <p:cNvPr id="4" name="四角形: 角を丸くする 3">
            <a:extLst>
              <a:ext uri="{FF2B5EF4-FFF2-40B4-BE49-F238E27FC236}">
                <a16:creationId xmlns:a16="http://schemas.microsoft.com/office/drawing/2014/main" id="{77D532AA-3C28-1BCE-F4F6-3975D23B2448}"/>
              </a:ext>
            </a:extLst>
          </p:cNvPr>
          <p:cNvSpPr/>
          <p:nvPr/>
        </p:nvSpPr>
        <p:spPr>
          <a:xfrm>
            <a:off x="264397" y="7438620"/>
            <a:ext cx="6202495" cy="35394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rgbClr val="FF0000"/>
                </a:solidFill>
                <a:latin typeface="BIZ UDPゴシック" panose="020B0400000000000000" pitchFamily="50" charset="-128"/>
                <a:ea typeface="BIZ UDPゴシック" panose="020B0400000000000000" pitchFamily="50" charset="-128"/>
              </a:rPr>
              <a:t>支給申請③（資格取得・就職日の翌日から起算して１か月以内）→９ページ</a:t>
            </a:r>
            <a:endParaRPr kumimoji="1" lang="en-US" altLang="ja-JP" sz="1200" b="1">
              <a:solidFill>
                <a:srgbClr val="FF0000"/>
              </a:solidFill>
              <a:latin typeface="BIZ UDPゴシック" panose="020B0400000000000000" pitchFamily="50" charset="-128"/>
              <a:ea typeface="BIZ UDPゴシック" panose="020B0400000000000000" pitchFamily="50" charset="-128"/>
            </a:endParaRPr>
          </a:p>
        </p:txBody>
      </p:sp>
      <p:sp>
        <p:nvSpPr>
          <p:cNvPr id="25" name="矢印: 下 24">
            <a:extLst>
              <a:ext uri="{FF2B5EF4-FFF2-40B4-BE49-F238E27FC236}">
                <a16:creationId xmlns:a16="http://schemas.microsoft.com/office/drawing/2014/main" id="{9929F062-AB65-DEEC-2B26-3F3621CF6A1D}"/>
              </a:ext>
            </a:extLst>
          </p:cNvPr>
          <p:cNvSpPr/>
          <p:nvPr/>
        </p:nvSpPr>
        <p:spPr>
          <a:xfrm>
            <a:off x="3054333" y="7929945"/>
            <a:ext cx="760164" cy="264405"/>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26" name="矢印: 下 25">
            <a:extLst>
              <a:ext uri="{FF2B5EF4-FFF2-40B4-BE49-F238E27FC236}">
                <a16:creationId xmlns:a16="http://schemas.microsoft.com/office/drawing/2014/main" id="{94C11308-94B5-D731-FAAE-FF7D92DA1D17}"/>
              </a:ext>
            </a:extLst>
          </p:cNvPr>
          <p:cNvSpPr/>
          <p:nvPr/>
        </p:nvSpPr>
        <p:spPr>
          <a:xfrm>
            <a:off x="3054333" y="8734300"/>
            <a:ext cx="760164" cy="264405"/>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2" name="スライド番号プレースホルダー 1">
            <a:extLst>
              <a:ext uri="{FF2B5EF4-FFF2-40B4-BE49-F238E27FC236}">
                <a16:creationId xmlns:a16="http://schemas.microsoft.com/office/drawing/2014/main" id="{BD2AB983-82DF-1B35-10E8-701373244B18}"/>
              </a:ext>
            </a:extLst>
          </p:cNvPr>
          <p:cNvSpPr>
            <a:spLocks noGrp="1"/>
          </p:cNvSpPr>
          <p:nvPr>
            <p:ph type="sldNum" sz="quarter" idx="12"/>
          </p:nvPr>
        </p:nvSpPr>
        <p:spPr>
          <a:xfrm>
            <a:off x="2657475" y="9490501"/>
            <a:ext cx="1543050" cy="527403"/>
          </a:xfrm>
        </p:spPr>
        <p:txBody>
          <a:bodyPr/>
          <a:lstStyle/>
          <a:p>
            <a:fld id="{D1436F38-A907-474F-816F-88A1AFBF5546}" type="slidenum">
              <a:rPr kumimoji="1" lang="ja-JP" altLang="en-US" smtClean="0">
                <a:latin typeface="BIZ UDPゴシック" panose="020B0400000000000000" pitchFamily="50" charset="-128"/>
                <a:ea typeface="BIZ UDPゴシック" panose="020B0400000000000000" pitchFamily="50" charset="-128"/>
              </a:rPr>
              <a:pPr/>
              <a:t>7</a:t>
            </a:fld>
            <a:endParaRPr kumimoji="1" lang="ja-JP" altLang="en-US">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996679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7A36F3E6-D6A9-A59B-F34C-5BB583261C38}"/>
              </a:ext>
            </a:extLst>
          </p:cNvPr>
          <p:cNvSpPr/>
          <p:nvPr/>
        </p:nvSpPr>
        <p:spPr>
          <a:xfrm>
            <a:off x="126785" y="129918"/>
            <a:ext cx="6604429" cy="353943"/>
          </a:xfrm>
          <a:prstGeom prst="roundRect">
            <a:avLst/>
          </a:prstGeom>
          <a:solidFill>
            <a:srgbClr val="FEF0F4"/>
          </a:solidFill>
          <a:ln>
            <a:solidFill>
              <a:srgbClr val="EF3B72"/>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600">
                <a:solidFill>
                  <a:schemeClr val="tx1"/>
                </a:solidFill>
                <a:latin typeface="BIZ UDPゴシック" panose="020B0400000000000000" pitchFamily="50" charset="-128"/>
                <a:ea typeface="BIZ UDPゴシック" panose="020B0400000000000000" pitchFamily="50" charset="-128"/>
              </a:rPr>
              <a:t>専門実践教育訓練</a:t>
            </a:r>
            <a:r>
              <a:rPr kumimoji="1" lang="ja-JP" altLang="en-US" sz="1600" b="1" u="sng">
                <a:solidFill>
                  <a:schemeClr val="tx1"/>
                </a:solidFill>
                <a:latin typeface="BIZ UDPゴシック" panose="020B0400000000000000" pitchFamily="50" charset="-128"/>
                <a:ea typeface="BIZ UDPゴシック" panose="020B0400000000000000" pitchFamily="50" charset="-128"/>
              </a:rPr>
              <a:t>受講開始前</a:t>
            </a:r>
            <a:r>
              <a:rPr kumimoji="1" lang="ja-JP" altLang="en-US" sz="1600">
                <a:solidFill>
                  <a:schemeClr val="tx1"/>
                </a:solidFill>
                <a:latin typeface="BIZ UDPゴシック" panose="020B0400000000000000" pitchFamily="50" charset="-128"/>
                <a:ea typeface="BIZ UDPゴシック" panose="020B0400000000000000" pitchFamily="50" charset="-128"/>
              </a:rPr>
              <a:t>の手続き</a:t>
            </a:r>
          </a:p>
        </p:txBody>
      </p:sp>
      <p:sp>
        <p:nvSpPr>
          <p:cNvPr id="6" name="テキスト ボックス 5">
            <a:extLst>
              <a:ext uri="{FF2B5EF4-FFF2-40B4-BE49-F238E27FC236}">
                <a16:creationId xmlns:a16="http://schemas.microsoft.com/office/drawing/2014/main" id="{E201E54C-6521-5094-64D7-6020F1273927}"/>
              </a:ext>
            </a:extLst>
          </p:cNvPr>
          <p:cNvSpPr txBox="1"/>
          <p:nvPr/>
        </p:nvSpPr>
        <p:spPr>
          <a:xfrm>
            <a:off x="10925" y="451225"/>
            <a:ext cx="6720289" cy="2192908"/>
          </a:xfrm>
          <a:prstGeom prst="rect">
            <a:avLst/>
          </a:prstGeom>
          <a:noFill/>
          <a:ln>
            <a:noFill/>
          </a:ln>
        </p:spPr>
        <p:txBody>
          <a:bodyPr wrap="square" rtlCol="0">
            <a:spAutoFit/>
          </a:bodyPr>
          <a:lstStyle/>
          <a:p>
            <a:pPr marL="180975" marR="0" lvl="0" indent="-180975" algn="ctr" defTabSz="457200" rtl="0" eaLnBrk="1" fontAlgn="auto" latinLnBrk="0" hangingPunct="1">
              <a:lnSpc>
                <a:spcPct val="100000"/>
              </a:lnSpc>
              <a:spcBef>
                <a:spcPts val="0"/>
              </a:spcBef>
              <a:spcAft>
                <a:spcPts val="0"/>
              </a:spcAft>
              <a:buClrTx/>
              <a:buSzTx/>
              <a:buFontTx/>
              <a:buNone/>
              <a:tabLst/>
              <a:defRPr/>
            </a:pPr>
            <a:r>
              <a:rPr kumimoji="1" lang="ja-JP" altLang="en-US" sz="1400" b="1" u="sng">
                <a:latin typeface="BIZ UDPゴシック" panose="020B0400000000000000" pitchFamily="50" charset="-128"/>
                <a:ea typeface="BIZ UDPゴシック" panose="020B0400000000000000" pitchFamily="50" charset="-128"/>
              </a:rPr>
              <a:t>　 </a:t>
            </a:r>
            <a:r>
              <a:rPr kumimoji="1" lang="en-US" altLang="ja-JP" sz="1200" b="1" u="sng">
                <a:latin typeface="BIZ UDPゴシック" panose="020B0400000000000000" pitchFamily="50" charset="-128"/>
                <a:ea typeface="BIZ UDPゴシック" panose="020B0400000000000000" pitchFamily="50" charset="-128"/>
              </a:rPr>
              <a:t>〈</a:t>
            </a:r>
            <a:r>
              <a:rPr kumimoji="1" lang="ja-JP" altLang="en-US" sz="1200" b="1" u="sng">
                <a:latin typeface="BIZ UDPゴシック" panose="020B0400000000000000" pitchFamily="50" charset="-128"/>
                <a:ea typeface="BIZ UDPゴシック" panose="020B0400000000000000" pitchFamily="50" charset="-128"/>
              </a:rPr>
              <a:t>訓練前キャリアコンサルティング・受給資格確認</a:t>
            </a:r>
            <a:r>
              <a:rPr kumimoji="1" lang="en-US" altLang="ja-JP" sz="1200" b="1" u="sng">
                <a:latin typeface="BIZ UDPゴシック" panose="020B0400000000000000" pitchFamily="50" charset="-128"/>
                <a:ea typeface="BIZ UDPゴシック" panose="020B0400000000000000" pitchFamily="50" charset="-128"/>
              </a:rPr>
              <a:t>〉</a:t>
            </a:r>
          </a:p>
          <a:p>
            <a:pPr marL="180975" marR="0" lvl="0" indent="85725" defTabSz="457200" rtl="0" eaLnBrk="1" fontAlgn="auto" latinLnBrk="0" hangingPunct="1">
              <a:lnSpc>
                <a:spcPct val="100000"/>
              </a:lnSpc>
              <a:spcBef>
                <a:spcPts val="0"/>
              </a:spcBef>
              <a:spcAft>
                <a:spcPts val="0"/>
              </a:spcAft>
              <a:buClrTx/>
              <a:buSzTx/>
              <a:buFontTx/>
              <a:buNone/>
              <a:tabLst/>
              <a:defRPr/>
            </a:pPr>
            <a:r>
              <a:rPr kumimoji="1" lang="ja-JP" altLang="en-US" sz="1100">
                <a:latin typeface="BIZ UDPゴシック" panose="020B0400000000000000" pitchFamily="50" charset="-128"/>
                <a:ea typeface="BIZ UDPゴシック" panose="020B0400000000000000" pitchFamily="50" charset="-128"/>
              </a:rPr>
              <a:t>専門実践教育訓練給付金の手続きは、訓練対応キャリアコンサルタントによる訓練前キャリアコンサルティングで就業の目標、職業能力の開発・向上に関する事項を記載したジョブ・カードの交付を受けたあと（</a:t>
            </a:r>
            <a:r>
              <a:rPr kumimoji="1" lang="en-US" altLang="ja-JP" sz="1100">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１）、ハローワークなどで配布する</a:t>
            </a:r>
            <a:r>
              <a:rPr kumimoji="1" lang="en-US" altLang="ja-JP" sz="1100">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教育訓練給付金及び教育訓練支援給付金受給資格確認票</a:t>
            </a:r>
            <a:r>
              <a:rPr kumimoji="1" lang="en-US" altLang="ja-JP" sz="1100">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とジョブ・カードをハローワークへ提出します。この手続きは、</a:t>
            </a:r>
            <a:r>
              <a:rPr kumimoji="1" lang="ja-JP" altLang="en-US" sz="1100" b="1" u="sng">
                <a:solidFill>
                  <a:srgbClr val="FF0000"/>
                </a:solidFill>
                <a:latin typeface="BIZ UDPゴシック" panose="020B0400000000000000" pitchFamily="50" charset="-128"/>
                <a:ea typeface="BIZ UDPゴシック" panose="020B0400000000000000" pitchFamily="50" charset="-128"/>
              </a:rPr>
              <a:t>受講開始日の２週間前まで</a:t>
            </a:r>
            <a:r>
              <a:rPr kumimoji="1" lang="ja-JP" altLang="en-US" sz="1100" u="sng">
                <a:latin typeface="BIZ UDPゴシック" panose="020B0400000000000000" pitchFamily="50" charset="-128"/>
                <a:ea typeface="BIZ UDPゴシック" panose="020B0400000000000000" pitchFamily="50" charset="-128"/>
              </a:rPr>
              <a:t>に行う必要があります（支給を受けるための支給申請は、別途手続きが必要です。）。</a:t>
            </a:r>
            <a:endParaRPr kumimoji="1" lang="en-US" altLang="ja-JP" sz="1100" u="sng">
              <a:latin typeface="BIZ UDPゴシック" panose="020B0400000000000000" pitchFamily="50" charset="-128"/>
              <a:ea typeface="BIZ UDPゴシック" panose="020B0400000000000000" pitchFamily="50" charset="-128"/>
            </a:endParaRPr>
          </a:p>
          <a:p>
            <a:pPr marL="180975" marR="0" lvl="0" indent="-180975" defTabSz="457200" rtl="0" eaLnBrk="1" fontAlgn="auto" latinLnBrk="0" hangingPunct="1">
              <a:lnSpc>
                <a:spcPct val="100000"/>
              </a:lnSpc>
              <a:spcBef>
                <a:spcPts val="0"/>
              </a:spcBef>
              <a:spcAft>
                <a:spcPts val="0"/>
              </a:spcAft>
              <a:buClrTx/>
              <a:buSzTx/>
              <a:buFontTx/>
              <a:buNone/>
              <a:tabLst/>
              <a:defRPr/>
            </a:pPr>
            <a:r>
              <a:rPr kumimoji="1" lang="ja-JP" altLang="en-US" sz="1100">
                <a:latin typeface="BIZ UDPゴシック" panose="020B0400000000000000" pitchFamily="50" charset="-128"/>
                <a:ea typeface="BIZ UDPゴシック" panose="020B0400000000000000" pitchFamily="50" charset="-128"/>
              </a:rPr>
              <a:t>　　 これら書類の提出は、原則本人の住所を管轄するハローワークに対して本人または代理人の来所、電子申請、郵送（</a:t>
            </a:r>
            <a:r>
              <a:rPr kumimoji="1" lang="en-US" altLang="ja-JP" sz="1100">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２）のいずれかの方法で行います。</a:t>
            </a:r>
            <a:endParaRPr kumimoji="1" lang="en-US" altLang="ja-JP" sz="1100">
              <a:latin typeface="BIZ UDPゴシック" panose="020B0400000000000000" pitchFamily="50" charset="-128"/>
              <a:ea typeface="BIZ UDPゴシック" panose="020B0400000000000000" pitchFamily="50" charset="-128"/>
            </a:endParaRPr>
          </a:p>
          <a:p>
            <a:pPr marL="542925" marR="0" lvl="0" indent="-542925"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r>
              <a:rPr kumimoji="1" lang="en-US" altLang="ja-JP" sz="1050">
                <a:latin typeface="BIZ UDPゴシック" panose="020B0400000000000000" pitchFamily="50" charset="-128"/>
                <a:ea typeface="BIZ UDPゴシック" panose="020B0400000000000000" pitchFamily="50" charset="-128"/>
              </a:rPr>
              <a:t>※</a:t>
            </a:r>
            <a:r>
              <a:rPr kumimoji="1" lang="ja-JP" altLang="en-US" sz="1050">
                <a:latin typeface="BIZ UDPゴシック" panose="020B0400000000000000" pitchFamily="50" charset="-128"/>
                <a:ea typeface="BIZ UDPゴシック" panose="020B0400000000000000" pitchFamily="50" charset="-128"/>
              </a:rPr>
              <a:t>１　訓練対応キャリアコンサルタントとは、中長期的なキャリア形成を支援するためのキャリアコンサルタント向け研修を受けるなど一定の要件を満たしたキャリアコンサルタントのことです。訓練対応キャリアコンサルタントの所在については、最寄りのハローワークへお尋ねください。</a:t>
            </a:r>
            <a:endParaRPr kumimoji="1" lang="en-US" altLang="ja-JP" sz="1050">
              <a:latin typeface="BIZ UDPゴシック" panose="020B0400000000000000" pitchFamily="50" charset="-128"/>
              <a:ea typeface="BIZ UDPゴシック" panose="020B0400000000000000" pitchFamily="50" charset="-128"/>
            </a:endParaRPr>
          </a:p>
          <a:p>
            <a:pPr marL="542925" marR="0" lvl="0" indent="-542925" defTabSz="457200" rtl="0" eaLnBrk="1" fontAlgn="auto" latinLnBrk="0" hangingPunct="1">
              <a:lnSpc>
                <a:spcPct val="100000"/>
              </a:lnSpc>
              <a:spcBef>
                <a:spcPts val="0"/>
              </a:spcBef>
              <a:spcAft>
                <a:spcPts val="0"/>
              </a:spcAft>
              <a:buClrTx/>
              <a:buSzTx/>
              <a:buFontTx/>
              <a:buNone/>
              <a:tabLst/>
              <a:defRPr/>
            </a:pPr>
            <a:r>
              <a:rPr kumimoji="1" lang="en-US" altLang="ja-JP" sz="1050">
                <a:latin typeface="BIZ UDPゴシック" panose="020B0400000000000000" pitchFamily="50" charset="-128"/>
                <a:ea typeface="BIZ UDPゴシック" panose="020B0400000000000000" pitchFamily="50" charset="-128"/>
              </a:rPr>
              <a:t>        ※</a:t>
            </a:r>
            <a:r>
              <a:rPr kumimoji="1" lang="ja-JP" altLang="en-US" sz="1050">
                <a:latin typeface="BIZ UDPゴシック" panose="020B0400000000000000" pitchFamily="50" charset="-128"/>
                <a:ea typeface="BIZ UDPゴシック" panose="020B0400000000000000" pitchFamily="50" charset="-128"/>
              </a:rPr>
              <a:t>２　郵送により手続きを行う場合は、受講開始日の２週間前までに行ってください（消印有効）。</a:t>
            </a:r>
          </a:p>
        </p:txBody>
      </p:sp>
      <p:sp>
        <p:nvSpPr>
          <p:cNvPr id="10" name="テキスト ボックス 9">
            <a:extLst>
              <a:ext uri="{FF2B5EF4-FFF2-40B4-BE49-F238E27FC236}">
                <a16:creationId xmlns:a16="http://schemas.microsoft.com/office/drawing/2014/main" id="{B1413E48-CC59-8E79-088A-E08606406E7B}"/>
              </a:ext>
            </a:extLst>
          </p:cNvPr>
          <p:cNvSpPr txBox="1"/>
          <p:nvPr/>
        </p:nvSpPr>
        <p:spPr>
          <a:xfrm>
            <a:off x="192627" y="2802406"/>
            <a:ext cx="6538587" cy="5201424"/>
          </a:xfrm>
          <a:prstGeom prst="rect">
            <a:avLst/>
          </a:prstGeom>
          <a:solidFill>
            <a:schemeClr val="accent4">
              <a:lumMod val="20000"/>
              <a:lumOff val="80000"/>
            </a:schemeClr>
          </a:solidFill>
          <a:ln w="12700">
            <a:solidFill>
              <a:schemeClr val="tx1"/>
            </a:solidFill>
            <a:prstDash val="sysDot"/>
          </a:ln>
        </p:spPr>
        <p:txBody>
          <a:bodyPr wrap="square" rtlCol="0">
            <a:spAutoFit/>
          </a:bodyPr>
          <a:lstStyle/>
          <a:p>
            <a:pPr marL="180975" marR="0" lvl="0" indent="-180975"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endParaRPr kumimoji="1" lang="en-US" altLang="ja-JP" sz="1400">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b="1">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①　教育訓練給付金及び教育訓練支援給付金受給資格確認票（様式第</a:t>
            </a:r>
            <a:r>
              <a:rPr kumimoji="1" lang="en-US" altLang="ja-JP" sz="1100" b="1" u="sng">
                <a:latin typeface="BIZ UDPゴシック" panose="020B0400000000000000" pitchFamily="50" charset="-128"/>
                <a:ea typeface="BIZ UDPゴシック" panose="020B0400000000000000" pitchFamily="50" charset="-128"/>
              </a:rPr>
              <a:t>33</a:t>
            </a:r>
            <a:r>
              <a:rPr kumimoji="1" lang="ja-JP" altLang="en-US" sz="1100" b="1" u="sng">
                <a:latin typeface="BIZ UDPゴシック" panose="020B0400000000000000" pitchFamily="50" charset="-128"/>
                <a:ea typeface="BIZ UDPゴシック" panose="020B0400000000000000" pitchFamily="50" charset="-128"/>
              </a:rPr>
              <a:t>号の２の２）</a:t>
            </a:r>
            <a:endParaRPr kumimoji="1" lang="en-US" altLang="ja-JP" sz="1100" b="1" u="sng">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050">
                <a:latin typeface="BIZ UDPゴシック" panose="020B0400000000000000" pitchFamily="50" charset="-128"/>
                <a:ea typeface="BIZ UDPゴシック" panose="020B0400000000000000" pitchFamily="50" charset="-128"/>
              </a:rPr>
              <a:t>個人番号（マイナンバー）の記載が必要です。</a:t>
            </a:r>
            <a:endParaRPr kumimoji="1" lang="en-US" altLang="ja-JP" sz="1100">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②　ジョブ・カード</a:t>
            </a:r>
            <a:r>
              <a:rPr kumimoji="1" lang="ja-JP" altLang="en-US" sz="1100">
                <a:latin typeface="BIZ UDPゴシック" panose="020B0400000000000000" pitchFamily="50" charset="-128"/>
                <a:ea typeface="BIZ UDPゴシック" panose="020B0400000000000000" pitchFamily="50" charset="-128"/>
              </a:rPr>
              <a:t>（訓練前キャリアコンサルティングでの発行から１年以内のもの）</a:t>
            </a:r>
            <a:endParaRPr kumimoji="1" lang="en-US" altLang="ja-JP" sz="1100">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③　本人・住居所確認書類</a:t>
            </a:r>
            <a:endParaRPr kumimoji="1" lang="en-US" altLang="ja-JP" sz="1100" b="1" u="sng">
              <a:latin typeface="BIZ UDPゴシック" panose="020B0400000000000000" pitchFamily="50" charset="-128"/>
              <a:ea typeface="BIZ UDPゴシック" panose="020B0400000000000000" pitchFamily="50" charset="-128"/>
            </a:endParaRPr>
          </a:p>
          <a:p>
            <a:pPr marL="271463" lvl="0" indent="-180975">
              <a:defRPr/>
            </a:pPr>
            <a:r>
              <a:rPr kumimoji="1" lang="ja-JP" altLang="en-US" sz="1100">
                <a:latin typeface="BIZ UDPゴシック" panose="020B0400000000000000" pitchFamily="50" charset="-128"/>
                <a:ea typeface="BIZ UDPゴシック" panose="020B0400000000000000" pitchFamily="50" charset="-128"/>
              </a:rPr>
              <a:t>　　 マイナンバーカード、運転免許証、住民基本台帳カード等の官公署が発行する身分証明書・資格証明書（本人写真付き）のいずれか１種類</a:t>
            </a:r>
          </a:p>
          <a:p>
            <a:pPr marL="271463" lvl="0" indent="-271463">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050">
                <a:latin typeface="BIZ UDPゴシック" panose="020B0400000000000000" pitchFamily="50" charset="-128"/>
                <a:ea typeface="BIZ UDPゴシック" panose="020B0400000000000000" pitchFamily="50" charset="-128"/>
              </a:rPr>
              <a:t>これらをお持ちでない場合、国民健康保険証や健康保険被保険者証、住民票記載事項証明書（住民票の写し、住民基本台帳カードのうち本人の写真のないもの、印鑑証明書）、児童扶養手当証書、官公署から発行・発給された身分証明書または資格証明書（本人写真なし）のいずれか２種類</a:t>
            </a:r>
            <a:endParaRPr kumimoji="1" lang="en-US" altLang="ja-JP" sz="1100">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④－１　個人番号確認書類</a:t>
            </a:r>
            <a:endParaRPr kumimoji="1" lang="en-US" altLang="ja-JP" sz="1100" b="1" u="sng">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a:latin typeface="BIZ UDPゴシック" panose="020B0400000000000000" pitchFamily="50" charset="-128"/>
                <a:ea typeface="BIZ UDPゴシック" panose="020B0400000000000000" pitchFamily="50" charset="-128"/>
              </a:rPr>
              <a:t>　　　マイナンバーカード、通知カード、個人番号の記載のある住民票の写し</a:t>
            </a:r>
            <a:endParaRPr kumimoji="1" lang="en-US" altLang="ja-JP" sz="1100">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④－２　身元（実在）確認書類</a:t>
            </a:r>
            <a:endParaRPr kumimoji="1" lang="en-US" altLang="ja-JP" sz="1100" b="1" u="sng">
              <a:latin typeface="BIZ UDPゴシック" panose="020B0400000000000000" pitchFamily="50" charset="-128"/>
              <a:ea typeface="BIZ UDPゴシック" panose="020B0400000000000000" pitchFamily="50" charset="-128"/>
            </a:endParaRPr>
          </a:p>
          <a:p>
            <a:pPr marL="363538" lvl="0" indent="-363538">
              <a:defRPr/>
            </a:pPr>
            <a:r>
              <a:rPr kumimoji="1" lang="ja-JP" altLang="en-US" sz="1100">
                <a:latin typeface="BIZ UDPゴシック" panose="020B0400000000000000" pitchFamily="50" charset="-128"/>
                <a:ea typeface="BIZ UDPゴシック" panose="020B0400000000000000" pitchFamily="50" charset="-128"/>
              </a:rPr>
              <a:t>　　　マイナンバーカード、運転免許証、官公署が発行する身分証明書・資格証明書（本人写真付き）など</a:t>
            </a:r>
            <a:endParaRPr kumimoji="1" lang="en-US" altLang="ja-JP" sz="1100">
              <a:latin typeface="BIZ UDPゴシック" panose="020B0400000000000000" pitchFamily="50" charset="-128"/>
              <a:ea typeface="BIZ UDPゴシック" panose="020B0400000000000000" pitchFamily="50" charset="-128"/>
            </a:endParaRPr>
          </a:p>
          <a:p>
            <a:pPr marL="180975" marR="0" lvl="0" indent="-180975" algn="l" defTabSz="457200" rtl="0" eaLnBrk="1" fontAlgn="auto" latinLnBrk="0" hangingPunct="1">
              <a:lnSpc>
                <a:spcPct val="100000"/>
              </a:lnSpc>
              <a:spcBef>
                <a:spcPts val="0"/>
              </a:spcBef>
              <a:spcAft>
                <a:spcPts val="0"/>
              </a:spcAft>
              <a:buClrTx/>
              <a:buSzTx/>
              <a:buFontTx/>
              <a:buNone/>
              <a:tabLst/>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⑤　写真２枚</a:t>
            </a:r>
            <a:endParaRPr kumimoji="1" lang="en-US" altLang="ja-JP" sz="1100" b="1" u="sng">
              <a:latin typeface="BIZ UDPゴシック" panose="020B0400000000000000" pitchFamily="50" charset="-128"/>
              <a:ea typeface="BIZ UDPゴシック" panose="020B0400000000000000" pitchFamily="50" charset="-128"/>
            </a:endParaRPr>
          </a:p>
          <a:p>
            <a:pPr marL="269875" marR="0" lvl="0" indent="-269875" algn="l" defTabSz="457200" rtl="0" eaLnBrk="1" fontAlgn="auto" latinLnBrk="0" hangingPunct="1">
              <a:lnSpc>
                <a:spcPct val="100000"/>
              </a:lnSpc>
              <a:spcBef>
                <a:spcPts val="0"/>
              </a:spcBef>
              <a:spcAft>
                <a:spcPts val="0"/>
              </a:spcAft>
              <a:buClrTx/>
              <a:buSzTx/>
              <a:buFontTx/>
              <a:buNone/>
              <a:tabLst/>
              <a:defRPr/>
            </a:pPr>
            <a:r>
              <a:rPr kumimoji="1" lang="ja-JP" altLang="en-US" sz="1100" b="1" i="0"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　　　</a:t>
            </a:r>
            <a:r>
              <a:rPr kumimoji="1" lang="ja-JP" altLang="en-US" sz="1100" b="1">
                <a:solidFill>
                  <a:prstClr val="black"/>
                </a:solidFill>
                <a:latin typeface="BIZ UDPゴシック" panose="020B0400000000000000" pitchFamily="50" charset="-128"/>
                <a:ea typeface="BIZ UDPゴシック" panose="020B0400000000000000" pitchFamily="50" charset="-128"/>
              </a:rPr>
              <a:t> </a:t>
            </a:r>
            <a:r>
              <a:rPr kumimoji="1" lang="ja-JP" altLang="en-US" sz="1100" i="0"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６か月以内に撮影した正面、上三分身、縦</a:t>
            </a:r>
            <a:r>
              <a:rPr kumimoji="1" lang="en-US" altLang="ja-JP" sz="1100" i="0"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3.0cm×</a:t>
            </a:r>
            <a:r>
              <a:rPr kumimoji="1" lang="ja-JP" altLang="en-US" sz="1100" i="0"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横</a:t>
            </a:r>
            <a:r>
              <a:rPr kumimoji="1" lang="en-US" altLang="ja-JP" sz="1100" i="0"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2.4cm</a:t>
            </a:r>
            <a:r>
              <a:rPr kumimoji="1" lang="ja-JP" altLang="en-US" sz="1100" i="0"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の写真（電子申請の場合も郵送提出が必要です。）</a:t>
            </a:r>
            <a:endParaRPr kumimoji="1" lang="en-US" altLang="ja-JP" sz="1100" i="0"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180975" marR="0" lvl="0" indent="-180975" algn="l" defTabSz="457200" rtl="0" eaLnBrk="1" fontAlgn="auto" latinLnBrk="0" hangingPunct="1">
              <a:lnSpc>
                <a:spcPct val="100000"/>
              </a:lnSpc>
              <a:spcBef>
                <a:spcPts val="0"/>
              </a:spcBef>
              <a:spcAft>
                <a:spcPts val="0"/>
              </a:spcAft>
              <a:buClrTx/>
              <a:buSzTx/>
              <a:buFontTx/>
              <a:buNone/>
              <a:tabLst/>
              <a:defRPr/>
            </a:pPr>
            <a:r>
              <a:rPr kumimoji="1" lang="ja-JP" altLang="en-US" sz="1100" i="0"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　　　 以降の</a:t>
            </a:r>
            <a:r>
              <a:rPr kumimoji="1" lang="ja-JP" altLang="en-US" sz="1050" i="0"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支給申請の際にマイナンバーカードを提示しない場合に提出が必要です。</a:t>
            </a:r>
            <a:endParaRPr kumimoji="1" lang="en-US" altLang="ja-JP" sz="1050" i="0"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180975" marR="0" lvl="0" indent="-180975" algn="l" defTabSz="457200" rtl="0" eaLnBrk="1" fontAlgn="auto" latinLnBrk="0" hangingPunct="1">
              <a:lnSpc>
                <a:spcPct val="100000"/>
              </a:lnSpc>
              <a:spcBef>
                <a:spcPts val="0"/>
              </a:spcBef>
              <a:spcAft>
                <a:spcPts val="0"/>
              </a:spcAft>
              <a:buClrTx/>
              <a:buSzTx/>
              <a:buFontTx/>
              <a:buNone/>
              <a:tabLst/>
              <a:defRPr/>
            </a:pPr>
            <a:r>
              <a:rPr kumimoji="1" lang="ja-JP" altLang="en-US" sz="1100" b="1" i="0"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　</a:t>
            </a:r>
            <a:r>
              <a:rPr kumimoji="1" lang="ja-JP" altLang="en-US" sz="1100" b="1" i="0" u="sng"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⑥　専門実践教育訓練給付及び特定一般教育訓練給付再受給時報告</a:t>
            </a:r>
            <a:endParaRPr kumimoji="1" lang="en-US" altLang="ja-JP" sz="1200" b="1" i="0" u="sng"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263525" marR="0" lvl="0" indent="-26352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　　　 </a:t>
            </a:r>
            <a:r>
              <a:rPr kumimoji="1" lang="ja-JP" altLang="en-US" sz="105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過去に専門実践教育訓練給付金または特定一般教育訓練給付金を受給したことがある場合に提出が必要です。</a:t>
            </a:r>
            <a:endParaRPr kumimoji="1" lang="en-US" altLang="ja-JP" sz="1100">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⑦　払渡希望金融機関の通帳またはキャッシュカード（受取人名のカナ表記・口座番号がわかるもの）</a:t>
            </a:r>
          </a:p>
          <a:p>
            <a:pPr marL="271463" lvl="0" indent="-271463">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050">
                <a:latin typeface="BIZ UDPゴシック" panose="020B0400000000000000" pitchFamily="50" charset="-128"/>
                <a:ea typeface="BIZ UDPゴシック" panose="020B0400000000000000" pitchFamily="50" charset="-128"/>
              </a:rPr>
              <a:t>他の雇用保険の手続きで既に「払渡希望金融機関指定届」を提出している場合、マイナポータルに登録している公金受取口座を指定する場合（ハローワークにマイナンバーの登録が必要）は不要です。</a:t>
            </a:r>
            <a:r>
              <a:rPr kumimoji="1" lang="ja-JP" altLang="en-US" sz="1100">
                <a:latin typeface="BIZ UDPゴシック" panose="020B0400000000000000" pitchFamily="50" charset="-128"/>
                <a:ea typeface="BIZ UDPゴシック" panose="020B0400000000000000" pitchFamily="50" charset="-128"/>
              </a:rPr>
              <a:t>　</a:t>
            </a:r>
            <a:endParaRPr kumimoji="1" lang="en-US" altLang="ja-JP" sz="1100">
              <a:latin typeface="BIZ UDPゴシック" panose="020B0400000000000000" pitchFamily="50" charset="-128"/>
              <a:ea typeface="BIZ UDPゴシック" panose="020B0400000000000000" pitchFamily="50" charset="-128"/>
            </a:endParaRPr>
          </a:p>
          <a:p>
            <a:pPr marL="271463" lvl="0" indent="-271463">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⑧　委任状</a:t>
            </a:r>
            <a:endParaRPr kumimoji="1" lang="en-US" altLang="ja-JP" sz="1100" b="1" u="sng">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050">
                <a:latin typeface="BIZ UDPゴシック" panose="020B0400000000000000" pitchFamily="50" charset="-128"/>
                <a:ea typeface="BIZ UDPゴシック" panose="020B0400000000000000" pitchFamily="50" charset="-128"/>
              </a:rPr>
              <a:t>代理人による手続きの場合に提出が必要です。あわせて、代理人の身元（実在）確認書類（④－２）も提示・添付してください。　</a:t>
            </a:r>
            <a:endParaRPr kumimoji="1" lang="en-US" altLang="ja-JP" sz="1050">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a:latin typeface="BIZ UDPゴシック" panose="020B0400000000000000" pitchFamily="50" charset="-128"/>
                <a:ea typeface="BIZ UDPゴシック" panose="020B0400000000000000" pitchFamily="50" charset="-128"/>
              </a:rPr>
              <a:t>　</a:t>
            </a:r>
            <a:endParaRPr kumimoji="1" lang="en-US" altLang="ja-JP" sz="1100">
              <a:latin typeface="BIZ UDPゴシック" panose="020B0400000000000000" pitchFamily="50" charset="-128"/>
              <a:ea typeface="BIZ UDPゴシック" panose="020B0400000000000000" pitchFamily="50" charset="-128"/>
            </a:endParaRPr>
          </a:p>
          <a:p>
            <a:pPr marL="271463" lvl="0" indent="-271463">
              <a:defRPr/>
            </a:pPr>
            <a:r>
              <a:rPr kumimoji="1" lang="ja-JP" altLang="en-US" sz="1100">
                <a:latin typeface="BIZ UDPゴシック" panose="020B0400000000000000" pitchFamily="50" charset="-128"/>
                <a:ea typeface="BIZ UDPゴシック" panose="020B0400000000000000" pitchFamily="50" charset="-128"/>
              </a:rPr>
              <a:t>　</a:t>
            </a:r>
            <a:r>
              <a:rPr kumimoji="1" lang="en-US" altLang="ja-JP" sz="1100">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　適用対象期間の延長措置を受けようとする場合には、「教育訓練適用対象期間延長申請書」（既に延長措置の決定を受けている場合には「教育訓練給付適用対象期間延長通知書」）の提出が必要です。</a:t>
            </a:r>
          </a:p>
        </p:txBody>
      </p:sp>
      <p:sp>
        <p:nvSpPr>
          <p:cNvPr id="11" name="四角形: 角を丸くする 10">
            <a:extLst>
              <a:ext uri="{FF2B5EF4-FFF2-40B4-BE49-F238E27FC236}">
                <a16:creationId xmlns:a16="http://schemas.microsoft.com/office/drawing/2014/main" id="{5920AB03-F93D-FBEC-F1DC-C57441D4CBBF}"/>
              </a:ext>
            </a:extLst>
          </p:cNvPr>
          <p:cNvSpPr/>
          <p:nvPr/>
        </p:nvSpPr>
        <p:spPr>
          <a:xfrm>
            <a:off x="974527" y="2655284"/>
            <a:ext cx="4873947" cy="315427"/>
          </a:xfrm>
          <a:prstGeom prst="roundRect">
            <a:avLst/>
          </a:prstGeom>
          <a:solidFill>
            <a:schemeClr val="bg1"/>
          </a:solidFill>
          <a:ln>
            <a:solidFill>
              <a:schemeClr val="accent4">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200">
                <a:solidFill>
                  <a:schemeClr val="tx1"/>
                </a:solidFill>
                <a:latin typeface="BIZ UDPゴシック" panose="020B0400000000000000" pitchFamily="50" charset="-128"/>
                <a:ea typeface="BIZ UDPゴシック" panose="020B0400000000000000" pitchFamily="50" charset="-128"/>
              </a:rPr>
              <a:t>受給資格確認のためにハローワークに提出する書類（受講開始前）</a:t>
            </a:r>
            <a:endParaRPr kumimoji="1" lang="en-US" altLang="ja-JP" sz="1200">
              <a:solidFill>
                <a:schemeClr val="tx1"/>
              </a:solidFill>
              <a:latin typeface="BIZ UDPゴシック" panose="020B0400000000000000" pitchFamily="50" charset="-128"/>
              <a:ea typeface="BIZ UDPゴシック" panose="020B0400000000000000" pitchFamily="50" charset="-128"/>
            </a:endParaRPr>
          </a:p>
        </p:txBody>
      </p:sp>
      <p:sp>
        <p:nvSpPr>
          <p:cNvPr id="3" name="四角形: 角を丸くする 2">
            <a:extLst>
              <a:ext uri="{FF2B5EF4-FFF2-40B4-BE49-F238E27FC236}">
                <a16:creationId xmlns:a16="http://schemas.microsoft.com/office/drawing/2014/main" id="{6F63E5F6-CF7C-3618-C86B-8170ABEBF1DF}"/>
              </a:ext>
            </a:extLst>
          </p:cNvPr>
          <p:cNvSpPr/>
          <p:nvPr/>
        </p:nvSpPr>
        <p:spPr>
          <a:xfrm>
            <a:off x="126785" y="8203311"/>
            <a:ext cx="6604429" cy="353943"/>
          </a:xfrm>
          <a:prstGeom prst="roundRect">
            <a:avLst/>
          </a:prstGeom>
          <a:solidFill>
            <a:srgbClr val="FEF0F4"/>
          </a:solidFill>
          <a:ln>
            <a:solidFill>
              <a:srgbClr val="EF3B72"/>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600">
                <a:solidFill>
                  <a:schemeClr val="tx1"/>
                </a:solidFill>
                <a:latin typeface="BIZ UDPゴシック" panose="020B0400000000000000" pitchFamily="50" charset="-128"/>
                <a:ea typeface="BIZ UDPゴシック" panose="020B0400000000000000" pitchFamily="50" charset="-128"/>
              </a:rPr>
              <a:t>専門実践教育訓練</a:t>
            </a:r>
            <a:r>
              <a:rPr kumimoji="1" lang="ja-JP" altLang="en-US" sz="1600" b="1">
                <a:solidFill>
                  <a:schemeClr val="tx1"/>
                </a:solidFill>
                <a:latin typeface="BIZ UDPゴシック" panose="020B0400000000000000" pitchFamily="50" charset="-128"/>
                <a:ea typeface="BIZ UDPゴシック" panose="020B0400000000000000" pitchFamily="50" charset="-128"/>
              </a:rPr>
              <a:t>受講中および訓練修了後</a:t>
            </a:r>
            <a:r>
              <a:rPr kumimoji="1" lang="ja-JP" altLang="en-US" sz="1600">
                <a:solidFill>
                  <a:schemeClr val="tx1"/>
                </a:solidFill>
                <a:latin typeface="BIZ UDPゴシック" panose="020B0400000000000000" pitchFamily="50" charset="-128"/>
                <a:ea typeface="BIZ UDPゴシック" panose="020B0400000000000000" pitchFamily="50" charset="-128"/>
              </a:rPr>
              <a:t>の手続き</a:t>
            </a:r>
          </a:p>
        </p:txBody>
      </p:sp>
      <p:sp>
        <p:nvSpPr>
          <p:cNvPr id="4" name="テキスト ボックス 3">
            <a:extLst>
              <a:ext uri="{FF2B5EF4-FFF2-40B4-BE49-F238E27FC236}">
                <a16:creationId xmlns:a16="http://schemas.microsoft.com/office/drawing/2014/main" id="{DF3B6D2B-B83C-ACC1-4F74-2C83349B6867}"/>
              </a:ext>
            </a:extLst>
          </p:cNvPr>
          <p:cNvSpPr txBox="1"/>
          <p:nvPr/>
        </p:nvSpPr>
        <p:spPr>
          <a:xfrm>
            <a:off x="126785" y="8560629"/>
            <a:ext cx="6569432" cy="1161857"/>
          </a:xfrm>
          <a:prstGeom prst="rect">
            <a:avLst/>
          </a:prstGeom>
          <a:noFill/>
        </p:spPr>
        <p:txBody>
          <a:bodyPr wrap="square" rtlCol="0">
            <a:spAutoFit/>
          </a:bodyPr>
          <a:lstStyle/>
          <a:p>
            <a:pPr marL="177800" indent="-177800" algn="ctr"/>
            <a:r>
              <a:rPr kumimoji="1" lang="en-US" altLang="ja-JP" sz="1200" b="1" u="sng">
                <a:latin typeface="BIZ UDPゴシック" panose="020B0400000000000000" pitchFamily="50" charset="-128"/>
                <a:ea typeface="BIZ UDPゴシック" panose="020B0400000000000000" pitchFamily="50" charset="-128"/>
              </a:rPr>
              <a:t>〈</a:t>
            </a:r>
            <a:r>
              <a:rPr kumimoji="1" lang="ja-JP" altLang="en-US" sz="1200" b="1" u="sng">
                <a:latin typeface="BIZ UDPゴシック" panose="020B0400000000000000" pitchFamily="50" charset="-128"/>
                <a:ea typeface="BIZ UDPゴシック" panose="020B0400000000000000" pitchFamily="50" charset="-128"/>
              </a:rPr>
              <a:t>支給申請①②</a:t>
            </a:r>
            <a:r>
              <a:rPr kumimoji="1" lang="en-US" altLang="ja-JP" sz="1200" b="1" u="sng">
                <a:latin typeface="BIZ UDPゴシック" panose="020B0400000000000000" pitchFamily="50" charset="-128"/>
                <a:ea typeface="BIZ UDPゴシック" panose="020B0400000000000000" pitchFamily="50" charset="-128"/>
              </a:rPr>
              <a:t>〉</a:t>
            </a:r>
          </a:p>
          <a:p>
            <a:pPr marL="177800" indent="-177800"/>
            <a:r>
              <a:rPr kumimoji="1" lang="ja-JP" altLang="en-US" sz="1100">
                <a:latin typeface="BIZ UDPゴシック" panose="020B0400000000000000" pitchFamily="50" charset="-128"/>
                <a:ea typeface="BIZ UDPゴシック" panose="020B0400000000000000" pitchFamily="50" charset="-128"/>
              </a:rPr>
              <a:t>●</a:t>
            </a:r>
            <a:r>
              <a:rPr kumimoji="1" lang="ja-JP" altLang="en-US" sz="1400">
                <a:latin typeface="BIZ UDPゴシック" panose="020B0400000000000000" pitchFamily="50" charset="-128"/>
                <a:ea typeface="BIZ UDPゴシック" panose="020B0400000000000000" pitchFamily="50" charset="-128"/>
              </a:rPr>
              <a:t>　</a:t>
            </a:r>
            <a:r>
              <a:rPr kumimoji="1" lang="ja-JP" altLang="en-US" sz="1100">
                <a:latin typeface="BIZ UDPゴシック" panose="020B0400000000000000" pitchFamily="50" charset="-128"/>
                <a:ea typeface="BIZ UDPゴシック" panose="020B0400000000000000" pitchFamily="50" charset="-128"/>
              </a:rPr>
              <a:t>専門実践教育訓練の受講中は、</a:t>
            </a:r>
            <a:r>
              <a:rPr kumimoji="1" lang="ja-JP" altLang="en-US" sz="1100" b="1">
                <a:solidFill>
                  <a:srgbClr val="FF0000"/>
                </a:solidFill>
                <a:latin typeface="BIZ UDPゴシック" panose="020B0400000000000000" pitchFamily="50" charset="-128"/>
                <a:ea typeface="BIZ UDPゴシック" panose="020B0400000000000000" pitchFamily="50" charset="-128"/>
              </a:rPr>
              <a:t>受講開始日から６か月ごとの期間（支給対象期間）（</a:t>
            </a:r>
            <a:r>
              <a:rPr kumimoji="1" lang="en-US" altLang="ja-JP" sz="1100" b="1">
                <a:solidFill>
                  <a:srgbClr val="FF0000"/>
                </a:solidFill>
                <a:latin typeface="BIZ UDPゴシック" panose="020B0400000000000000" pitchFamily="50" charset="-128"/>
                <a:ea typeface="BIZ UDPゴシック" panose="020B0400000000000000" pitchFamily="50" charset="-128"/>
              </a:rPr>
              <a:t>※</a:t>
            </a:r>
            <a:r>
              <a:rPr kumimoji="1" lang="ja-JP" altLang="en-US" sz="1100" b="1">
                <a:solidFill>
                  <a:srgbClr val="FF0000"/>
                </a:solidFill>
                <a:latin typeface="BIZ UDPゴシック" panose="020B0400000000000000" pitchFamily="50" charset="-128"/>
                <a:ea typeface="BIZ UDPゴシック" panose="020B0400000000000000" pitchFamily="50" charset="-128"/>
              </a:rPr>
              <a:t>１）の末日の翌日から起算して１か月以内に</a:t>
            </a:r>
            <a:r>
              <a:rPr kumimoji="1" lang="ja-JP" altLang="en-US" sz="1100" b="1">
                <a:latin typeface="BIZ UDPゴシック" panose="020B0400000000000000" pitchFamily="50" charset="-128"/>
                <a:ea typeface="BIZ UDPゴシック" panose="020B0400000000000000" pitchFamily="50" charset="-128"/>
              </a:rPr>
              <a:t>、</a:t>
            </a:r>
            <a:r>
              <a:rPr kumimoji="1" lang="ja-JP" altLang="en-US" sz="1100" u="sng">
                <a:latin typeface="BIZ UDPゴシック" panose="020B0400000000000000" pitchFamily="50" charset="-128"/>
                <a:ea typeface="BIZ UDPゴシック" panose="020B0400000000000000" pitchFamily="50" charset="-128"/>
              </a:rPr>
              <a:t>原則本人の住所を管轄するハローワークに以下の書類を本人または代理人の来所、電子申請、郵送（</a:t>
            </a:r>
            <a:r>
              <a:rPr kumimoji="1" lang="en-US" altLang="ja-JP" sz="1100" u="sng">
                <a:latin typeface="BIZ UDPゴシック" panose="020B0400000000000000" pitchFamily="50" charset="-128"/>
                <a:ea typeface="BIZ UDPゴシック" panose="020B0400000000000000" pitchFamily="50" charset="-128"/>
              </a:rPr>
              <a:t>※</a:t>
            </a:r>
            <a:r>
              <a:rPr kumimoji="1" lang="ja-JP" altLang="en-US" sz="1100" u="sng">
                <a:latin typeface="BIZ UDPゴシック" panose="020B0400000000000000" pitchFamily="50" charset="-128"/>
                <a:ea typeface="BIZ UDPゴシック" panose="020B0400000000000000" pitchFamily="50" charset="-128"/>
              </a:rPr>
              <a:t>２）のいずれかの方法で支給申請をする必要があります。</a:t>
            </a:r>
            <a:endParaRPr kumimoji="1" lang="en-US" altLang="ja-JP" sz="1050">
              <a:latin typeface="BIZ UDPゴシック" panose="020B0400000000000000" pitchFamily="50" charset="-128"/>
              <a:ea typeface="BIZ UDPゴシック" panose="020B0400000000000000" pitchFamily="50" charset="-128"/>
            </a:endParaRPr>
          </a:p>
          <a:p>
            <a:pPr marL="363538" indent="-277813">
              <a:tabLst>
                <a:tab pos="354013" algn="l"/>
              </a:tabLst>
            </a:pPr>
            <a:r>
              <a:rPr kumimoji="1" lang="ja-JP" altLang="en-US" sz="1050">
                <a:latin typeface="BIZ UDPゴシック" panose="020B0400000000000000" pitchFamily="50" charset="-128"/>
                <a:ea typeface="BIZ UDPゴシック" panose="020B0400000000000000" pitchFamily="50" charset="-128"/>
              </a:rPr>
              <a:t>　   </a:t>
            </a:r>
            <a:r>
              <a:rPr kumimoji="1" lang="en-US" altLang="ja-JP" sz="1050">
                <a:latin typeface="BIZ UDPゴシック" panose="020B0400000000000000" pitchFamily="50" charset="-128"/>
                <a:ea typeface="BIZ UDPゴシック" panose="020B0400000000000000" pitchFamily="50" charset="-128"/>
              </a:rPr>
              <a:t>※</a:t>
            </a:r>
            <a:r>
              <a:rPr kumimoji="1" lang="ja-JP" altLang="en-US" sz="1050">
                <a:latin typeface="BIZ UDPゴシック" panose="020B0400000000000000" pitchFamily="50" charset="-128"/>
                <a:ea typeface="BIZ UDPゴシック" panose="020B0400000000000000" pitchFamily="50" charset="-128"/>
              </a:rPr>
              <a:t>１　訓練修了日の属する期間の支給申請は、修了日の翌日から起算して１か月以内に行ってください。</a:t>
            </a:r>
            <a:endParaRPr kumimoji="1" lang="en-US" altLang="ja-JP" sz="1400">
              <a:latin typeface="BIZ UDPゴシック" panose="020B0400000000000000" pitchFamily="50" charset="-128"/>
              <a:ea typeface="BIZ UDPゴシック" panose="020B0400000000000000" pitchFamily="50" charset="-128"/>
            </a:endParaRPr>
          </a:p>
          <a:p>
            <a:pPr marL="363538" indent="-363538"/>
            <a:r>
              <a:rPr kumimoji="1" lang="ja-JP" altLang="en-US" sz="1100">
                <a:latin typeface="BIZ UDPゴシック" panose="020B0400000000000000" pitchFamily="50" charset="-128"/>
                <a:ea typeface="BIZ UDPゴシック" panose="020B0400000000000000" pitchFamily="50" charset="-128"/>
              </a:rPr>
              <a:t>　    </a:t>
            </a:r>
            <a:r>
              <a:rPr kumimoji="1" lang="en-US" altLang="ja-JP" sz="1050">
                <a:latin typeface="BIZ UDPゴシック" panose="020B0400000000000000" pitchFamily="50" charset="-128"/>
                <a:ea typeface="BIZ UDPゴシック" panose="020B0400000000000000" pitchFamily="50" charset="-128"/>
              </a:rPr>
              <a:t>※</a:t>
            </a:r>
            <a:r>
              <a:rPr kumimoji="1" lang="ja-JP" altLang="en-US" sz="1050">
                <a:latin typeface="BIZ UDPゴシック" panose="020B0400000000000000" pitchFamily="50" charset="-128"/>
                <a:ea typeface="BIZ UDPゴシック" panose="020B0400000000000000" pitchFamily="50" charset="-128"/>
              </a:rPr>
              <a:t>２　郵送により支給申請を行う場合は、１か月以内に行ってください（消印有効）。</a:t>
            </a:r>
            <a:endParaRPr kumimoji="1" lang="ja-JP" altLang="en-US" sz="1400">
              <a:latin typeface="BIZ UDPゴシック" panose="020B0400000000000000" pitchFamily="50" charset="-128"/>
              <a:ea typeface="BIZ UDPゴシック" panose="020B0400000000000000" pitchFamily="50" charset="-128"/>
            </a:endParaRPr>
          </a:p>
        </p:txBody>
      </p:sp>
      <p:sp>
        <p:nvSpPr>
          <p:cNvPr id="7" name="スライド番号プレースホルダー 6">
            <a:extLst>
              <a:ext uri="{FF2B5EF4-FFF2-40B4-BE49-F238E27FC236}">
                <a16:creationId xmlns:a16="http://schemas.microsoft.com/office/drawing/2014/main" id="{AB6107E1-2E13-7024-80E1-E74BD05F18A0}"/>
              </a:ext>
            </a:extLst>
          </p:cNvPr>
          <p:cNvSpPr>
            <a:spLocks noGrp="1"/>
          </p:cNvSpPr>
          <p:nvPr>
            <p:ph type="sldNum" sz="quarter" idx="12"/>
          </p:nvPr>
        </p:nvSpPr>
        <p:spPr>
          <a:xfrm>
            <a:off x="2657475" y="9500026"/>
            <a:ext cx="1543050" cy="527403"/>
          </a:xfrm>
        </p:spPr>
        <p:txBody>
          <a:bodyPr/>
          <a:lstStyle/>
          <a:p>
            <a:fld id="{D1436F38-A907-474F-816F-88A1AFBF5546}" type="slidenum">
              <a:rPr kumimoji="1" lang="ja-JP" altLang="en-US" smtClean="0">
                <a:latin typeface="BIZ UDPゴシック" panose="020B0400000000000000" pitchFamily="50" charset="-128"/>
                <a:ea typeface="BIZ UDPゴシック" panose="020B0400000000000000" pitchFamily="50" charset="-128"/>
              </a:rPr>
              <a:pPr/>
              <a:t>8</a:t>
            </a:fld>
            <a:endParaRPr kumimoji="1" lang="ja-JP" altLang="en-US">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58834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897BD3D4-C968-CD47-F955-F3559A211384}"/>
              </a:ext>
            </a:extLst>
          </p:cNvPr>
          <p:cNvSpPr txBox="1"/>
          <p:nvPr/>
        </p:nvSpPr>
        <p:spPr>
          <a:xfrm>
            <a:off x="192627" y="246332"/>
            <a:ext cx="6538587" cy="3816429"/>
          </a:xfrm>
          <a:prstGeom prst="rect">
            <a:avLst/>
          </a:prstGeom>
          <a:solidFill>
            <a:schemeClr val="accent4">
              <a:lumMod val="20000"/>
              <a:lumOff val="80000"/>
            </a:schemeClr>
          </a:solidFill>
          <a:ln w="12700">
            <a:solidFill>
              <a:schemeClr val="tx1"/>
            </a:solidFill>
            <a:prstDash val="sysDot"/>
          </a:ln>
        </p:spPr>
        <p:txBody>
          <a:bodyPr wrap="square" rtlCol="0">
            <a:spAutoFit/>
          </a:bodyPr>
          <a:lstStyle/>
          <a:p>
            <a:pPr marL="180975" marR="0" lvl="0" indent="-180975"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endParaRPr kumimoji="1" lang="en-US" altLang="ja-JP" sz="1400">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b="1">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①　教育訓練給付金（第</a:t>
            </a:r>
            <a:r>
              <a:rPr kumimoji="1" lang="en-US" altLang="ja-JP" sz="1100" b="1" u="sng">
                <a:latin typeface="BIZ UDPゴシック" panose="020B0400000000000000" pitchFamily="50" charset="-128"/>
                <a:ea typeface="BIZ UDPゴシック" panose="020B0400000000000000" pitchFamily="50" charset="-128"/>
              </a:rPr>
              <a:t>101</a:t>
            </a:r>
            <a:r>
              <a:rPr kumimoji="1" lang="ja-JP" altLang="en-US" sz="1100" b="1" u="sng">
                <a:latin typeface="BIZ UDPゴシック" panose="020B0400000000000000" pitchFamily="50" charset="-128"/>
                <a:ea typeface="BIZ UDPゴシック" panose="020B0400000000000000" pitchFamily="50" charset="-128"/>
              </a:rPr>
              <a:t>条の２の７第４号関係）支給申請書（様式第</a:t>
            </a:r>
            <a:r>
              <a:rPr kumimoji="1" lang="en-US" altLang="ja-JP" sz="1100" b="1" u="sng">
                <a:latin typeface="BIZ UDPゴシック" panose="020B0400000000000000" pitchFamily="50" charset="-128"/>
                <a:ea typeface="BIZ UDPゴシック" panose="020B0400000000000000" pitchFamily="50" charset="-128"/>
              </a:rPr>
              <a:t>33</a:t>
            </a:r>
            <a:r>
              <a:rPr kumimoji="1" lang="ja-JP" altLang="en-US" sz="1100" b="1" u="sng">
                <a:latin typeface="BIZ UDPゴシック" panose="020B0400000000000000" pitchFamily="50" charset="-128"/>
                <a:ea typeface="BIZ UDPゴシック" panose="020B0400000000000000" pitchFamily="50" charset="-128"/>
              </a:rPr>
              <a:t>号の２の５）</a:t>
            </a:r>
            <a:endParaRPr kumimoji="1" lang="en-US" altLang="ja-JP" sz="1100">
              <a:latin typeface="BIZ UDPゴシック" panose="020B0400000000000000" pitchFamily="50" charset="-128"/>
              <a:ea typeface="BIZ UDPゴシック" panose="020B0400000000000000" pitchFamily="50" charset="-128"/>
            </a:endParaRPr>
          </a:p>
          <a:p>
            <a:pPr marL="88900" lvl="0">
              <a:defRPr/>
            </a:pPr>
            <a:r>
              <a:rPr kumimoji="1" lang="ja-JP" altLang="en-US" sz="1100" b="1" u="sng">
                <a:latin typeface="BIZ UDPゴシック" panose="020B0400000000000000" pitchFamily="50" charset="-128"/>
                <a:ea typeface="BIZ UDPゴシック" panose="020B0400000000000000" pitchFamily="50" charset="-128"/>
              </a:rPr>
              <a:t>②　教育訓練給付金受給資格者証（</a:t>
            </a:r>
            <a:r>
              <a:rPr kumimoji="1" lang="en-US" altLang="ja-JP" sz="1100" b="1" u="sng">
                <a:latin typeface="BIZ UDPゴシック" panose="020B0400000000000000" pitchFamily="50" charset="-128"/>
                <a:ea typeface="BIZ UDPゴシック" panose="020B0400000000000000" pitchFamily="50" charset="-128"/>
              </a:rPr>
              <a:t>※</a:t>
            </a:r>
            <a:r>
              <a:rPr kumimoji="1" lang="ja-JP" altLang="en-US" sz="1100" b="1" u="sng">
                <a:latin typeface="BIZ UDPゴシック" panose="020B0400000000000000" pitchFamily="50" charset="-128"/>
                <a:ea typeface="BIZ UDPゴシック" panose="020B0400000000000000" pitchFamily="50" charset="-128"/>
              </a:rPr>
              <a:t>）または教育訓練受給資格通知</a:t>
            </a:r>
            <a:endParaRPr kumimoji="1" lang="en-US" altLang="ja-JP" sz="1100" b="1" u="sng">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050">
                <a:latin typeface="BIZ UDPゴシック" panose="020B0400000000000000" pitchFamily="50" charset="-128"/>
                <a:ea typeface="BIZ UDPゴシック" panose="020B0400000000000000" pitchFamily="50" charset="-128"/>
              </a:rPr>
              <a:t>受給資格確認の手続き後にハローワークから交付されます。</a:t>
            </a:r>
            <a:endParaRPr kumimoji="1" lang="en-US" altLang="ja-JP" sz="1050">
              <a:latin typeface="BIZ UDPゴシック" panose="020B0400000000000000" pitchFamily="50" charset="-128"/>
              <a:ea typeface="BIZ UDPゴシック" panose="020B0400000000000000" pitchFamily="50" charset="-128"/>
            </a:endParaRPr>
          </a:p>
          <a:p>
            <a:pPr marL="180975" lvl="0" indent="-180975">
              <a:defRPr/>
            </a:pPr>
            <a:r>
              <a:rPr kumimoji="1" lang="ja-JP" altLang="en-US" sz="1050">
                <a:latin typeface="BIZ UDPゴシック" panose="020B0400000000000000" pitchFamily="50" charset="-128"/>
                <a:ea typeface="BIZ UDPゴシック" panose="020B0400000000000000" pitchFamily="50" charset="-128"/>
              </a:rPr>
              <a:t>　　　 </a:t>
            </a:r>
            <a:r>
              <a:rPr kumimoji="1" lang="en-US" altLang="ja-JP" sz="1050">
                <a:latin typeface="BIZ UDPゴシック" panose="020B0400000000000000" pitchFamily="50" charset="-128"/>
                <a:ea typeface="BIZ UDPゴシック" panose="020B0400000000000000" pitchFamily="50" charset="-128"/>
              </a:rPr>
              <a:t>※</a:t>
            </a:r>
            <a:r>
              <a:rPr kumimoji="1" lang="ja-JP" altLang="en-US" sz="1050">
                <a:latin typeface="BIZ UDPゴシック" panose="020B0400000000000000" pitchFamily="50" charset="-128"/>
                <a:ea typeface="BIZ UDPゴシック" panose="020B0400000000000000" pitchFamily="50" charset="-128"/>
              </a:rPr>
              <a:t>　電子申請の場合も郵送提出が必要です。</a:t>
            </a:r>
            <a:endParaRPr kumimoji="1" lang="en-US" altLang="ja-JP" sz="1050">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③　受講証明書</a:t>
            </a:r>
            <a:r>
              <a:rPr kumimoji="1" lang="ja-JP" altLang="en-US" sz="1100">
                <a:latin typeface="BIZ UDPゴシック" panose="020B0400000000000000" pitchFamily="50" charset="-128"/>
                <a:ea typeface="BIZ UDPゴシック" panose="020B0400000000000000" pitchFamily="50" charset="-128"/>
              </a:rPr>
              <a:t>（専門実践教育訓練を修了した場合にあっては、教育訓練修了証明書）</a:t>
            </a:r>
            <a:endParaRPr kumimoji="1" lang="en-US" altLang="ja-JP" sz="1100">
              <a:latin typeface="BIZ UDPゴシック" panose="020B0400000000000000" pitchFamily="50" charset="-128"/>
              <a:ea typeface="BIZ UDPゴシック" panose="020B0400000000000000" pitchFamily="50" charset="-128"/>
            </a:endParaRPr>
          </a:p>
          <a:p>
            <a:pPr marL="180975" lvl="0" indent="87313">
              <a:defRPr/>
            </a:pPr>
            <a:r>
              <a:rPr kumimoji="1" lang="ja-JP" altLang="en-US" sz="1050">
                <a:latin typeface="BIZ UDPゴシック" panose="020B0400000000000000" pitchFamily="50" charset="-128"/>
                <a:ea typeface="BIZ UDPゴシック" panose="020B0400000000000000" pitchFamily="50" charset="-128"/>
              </a:rPr>
              <a:t>　指定教育訓練実施者が、その施設の修了認定基準に基づいて教育訓練修了を認定した場合に発行します。</a:t>
            </a:r>
            <a:endParaRPr kumimoji="1" lang="en-US" altLang="ja-JP" sz="1100" b="1">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b="1">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④　教育訓練実施者が発行する教育訓練経費に係る領収書</a:t>
            </a:r>
            <a:endParaRPr kumimoji="1" lang="en-US" altLang="ja-JP" sz="1100" b="1" u="sng">
              <a:latin typeface="BIZ UDPゴシック" panose="020B0400000000000000" pitchFamily="50" charset="-128"/>
              <a:ea typeface="BIZ UDPゴシック" panose="020B0400000000000000" pitchFamily="50" charset="-128"/>
            </a:endParaRPr>
          </a:p>
          <a:p>
            <a:pPr marL="269875" lvl="0" indent="-269875">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050">
                <a:latin typeface="BIZ UDPゴシック" panose="020B0400000000000000" pitchFamily="50" charset="-128"/>
                <a:ea typeface="BIZ UDPゴシック" panose="020B0400000000000000" pitchFamily="50" charset="-128"/>
              </a:rPr>
              <a:t>クレジットカードなどによる支払いの場合は、クレジット契約証明書（または必要事項が付記されたクレジット伝票）が発行されます。受領した場合は、支給申請時に添付できるよう保管してください。</a:t>
            </a:r>
            <a:endParaRPr kumimoji="1" lang="ja-JP" altLang="en-US" sz="1100">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⑤　教育訓練経費等確認書</a:t>
            </a:r>
            <a:r>
              <a:rPr kumimoji="1" lang="ja-JP" altLang="en-US" sz="1100">
                <a:latin typeface="BIZ UDPゴシック" panose="020B0400000000000000" pitchFamily="50" charset="-128"/>
                <a:ea typeface="BIZ UDPゴシック" panose="020B0400000000000000" pitchFamily="50" charset="-128"/>
              </a:rPr>
              <a:t>　　　</a:t>
            </a:r>
            <a:endParaRPr kumimoji="1" lang="en-US" altLang="ja-JP" sz="1100">
              <a:latin typeface="BIZ UDPゴシック" panose="020B0400000000000000" pitchFamily="50" charset="-128"/>
              <a:ea typeface="BIZ UDPゴシック" panose="020B0400000000000000" pitchFamily="50" charset="-128"/>
            </a:endParaRPr>
          </a:p>
          <a:p>
            <a:pPr marL="363538" lvl="0" indent="-363538">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⑥　マイナンバーカード</a:t>
            </a:r>
            <a:endParaRPr kumimoji="1" lang="en-US" altLang="ja-JP" sz="1100" b="1" u="sng">
              <a:latin typeface="BIZ UDPゴシック" panose="020B0400000000000000" pitchFamily="50" charset="-128"/>
              <a:ea typeface="BIZ UDPゴシック" panose="020B0400000000000000" pitchFamily="50" charset="-128"/>
            </a:endParaRPr>
          </a:p>
          <a:p>
            <a:pPr marL="363538" lvl="0" indent="-363538">
              <a:defRPr/>
            </a:pPr>
            <a:r>
              <a:rPr kumimoji="1" lang="ja-JP" altLang="en-US" sz="1100">
                <a:latin typeface="BIZ UDPゴシック" panose="020B0400000000000000" pitchFamily="50" charset="-128"/>
                <a:ea typeface="BIZ UDPゴシック" panose="020B0400000000000000" pitchFamily="50" charset="-128"/>
              </a:rPr>
              <a:t>　　　 </a:t>
            </a:r>
            <a:r>
              <a:rPr kumimoji="1" lang="en-US" altLang="ja-JP" sz="1050">
                <a:latin typeface="BIZ UDPゴシック" panose="020B0400000000000000" pitchFamily="50" charset="-128"/>
                <a:ea typeface="BIZ UDPゴシック" panose="020B0400000000000000" pitchFamily="50" charset="-128"/>
              </a:rPr>
              <a:t>8</a:t>
            </a:r>
            <a:r>
              <a:rPr kumimoji="1" lang="ja-JP" altLang="en-US" sz="1050">
                <a:latin typeface="BIZ UDPゴシック" panose="020B0400000000000000" pitchFamily="50" charset="-128"/>
                <a:ea typeface="BIZ UDPゴシック" panose="020B0400000000000000" pitchFamily="50" charset="-128"/>
              </a:rPr>
              <a:t>ページの受給資格確認の際に写真の提出を省略した場合はマイナンバーカードの提示が必要です。</a:t>
            </a:r>
            <a:endParaRPr kumimoji="1" lang="en-US" altLang="ja-JP" sz="1050">
              <a:latin typeface="BIZ UDPゴシック" panose="020B0400000000000000" pitchFamily="50" charset="-128"/>
              <a:ea typeface="BIZ UDPゴシック" panose="020B0400000000000000" pitchFamily="50" charset="-128"/>
            </a:endParaRPr>
          </a:p>
          <a:p>
            <a:pPr marL="363538" lvl="0" indent="-363538">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⑦</a:t>
            </a:r>
            <a:r>
              <a:rPr kumimoji="1" lang="ja-JP" altLang="en-US" sz="1100" b="1" u="sng">
                <a:solidFill>
                  <a:prstClr val="black"/>
                </a:solidFill>
                <a:latin typeface="BIZ UDPゴシック" panose="020B0400000000000000" pitchFamily="50" charset="-128"/>
                <a:ea typeface="BIZ UDPゴシック" panose="020B0400000000000000" pitchFamily="50" charset="-128"/>
              </a:rPr>
              <a:t>　専門実践教育訓練給付最終受給時報告</a:t>
            </a:r>
            <a:endParaRPr kumimoji="1" lang="en-US" altLang="ja-JP" sz="1100" b="1" u="sng">
              <a:solidFill>
                <a:prstClr val="black"/>
              </a:solidFill>
              <a:latin typeface="BIZ UDPゴシック" panose="020B0400000000000000" pitchFamily="50" charset="-128"/>
              <a:ea typeface="BIZ UDPゴシック" panose="020B0400000000000000" pitchFamily="50" charset="-128"/>
            </a:endParaRPr>
          </a:p>
          <a:p>
            <a:pPr marL="266700" lvl="0" indent="-266700">
              <a:tabLst>
                <a:tab pos="266700" algn="l"/>
              </a:tabLst>
              <a:defRPr/>
            </a:pPr>
            <a:r>
              <a:rPr kumimoji="1" lang="en-US" altLang="ja-JP" sz="1100" b="1">
                <a:solidFill>
                  <a:prstClr val="black"/>
                </a:solidFill>
                <a:latin typeface="BIZ UDPゴシック" panose="020B0400000000000000" pitchFamily="50" charset="-128"/>
                <a:ea typeface="BIZ UDPゴシック" panose="020B0400000000000000" pitchFamily="50" charset="-128"/>
              </a:rPr>
              <a:t>       </a:t>
            </a:r>
            <a:r>
              <a:rPr kumimoji="1" lang="ja-JP" altLang="en-US" sz="1050">
                <a:solidFill>
                  <a:prstClr val="black"/>
                </a:solidFill>
                <a:latin typeface="BIZ UDPゴシック" panose="020B0400000000000000" pitchFamily="50" charset="-128"/>
                <a:ea typeface="BIZ UDPゴシック" panose="020B0400000000000000" pitchFamily="50" charset="-128"/>
              </a:rPr>
              <a:t>９ページの資格取得・就職した際の支給申請や</a:t>
            </a:r>
            <a:r>
              <a:rPr kumimoji="1" lang="en-US" altLang="ja-JP" sz="1050">
                <a:solidFill>
                  <a:prstClr val="black"/>
                </a:solidFill>
                <a:latin typeface="BIZ UDPゴシック" panose="020B0400000000000000" pitchFamily="50" charset="-128"/>
                <a:ea typeface="BIZ UDPゴシック" panose="020B0400000000000000" pitchFamily="50" charset="-128"/>
              </a:rPr>
              <a:t>10</a:t>
            </a:r>
            <a:r>
              <a:rPr kumimoji="1" lang="ja-JP" altLang="en-US" sz="1050">
                <a:solidFill>
                  <a:prstClr val="black"/>
                </a:solidFill>
                <a:latin typeface="BIZ UDPゴシック" panose="020B0400000000000000" pitchFamily="50" charset="-128"/>
                <a:ea typeface="BIZ UDPゴシック" panose="020B0400000000000000" pitchFamily="50" charset="-128"/>
              </a:rPr>
              <a:t>ページの賃金上昇した際の支給申請と同時に行う場合は、提出を省略できます。</a:t>
            </a:r>
            <a:endParaRPr kumimoji="1" lang="en-US" altLang="ja-JP" sz="1050" b="1" u="sng">
              <a:latin typeface="BIZ UDPゴシック" panose="020B0400000000000000" pitchFamily="50" charset="-128"/>
              <a:ea typeface="BIZ UDPゴシック" panose="020B0400000000000000" pitchFamily="50" charset="-128"/>
            </a:endParaRPr>
          </a:p>
          <a:p>
            <a:pPr marL="363538" lvl="0" indent="-363538">
              <a:defRPr/>
            </a:pPr>
            <a:r>
              <a:rPr kumimoji="1" lang="ja-JP" altLang="en-US" sz="1100" b="1">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⑧　返還金明細書</a:t>
            </a:r>
            <a:endParaRPr kumimoji="1" lang="en-US" altLang="ja-JP" sz="1100" b="1" u="sng">
              <a:latin typeface="BIZ UDPゴシック" panose="020B0400000000000000" pitchFamily="50" charset="-128"/>
              <a:ea typeface="BIZ UDPゴシック" panose="020B0400000000000000" pitchFamily="50" charset="-128"/>
            </a:endParaRPr>
          </a:p>
          <a:p>
            <a:pPr marL="268288" lvl="0" indent="-268288">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050">
                <a:latin typeface="BIZ UDPゴシック" panose="020B0400000000000000" pitchFamily="50" charset="-128"/>
                <a:ea typeface="BIZ UDPゴシック" panose="020B0400000000000000" pitchFamily="50" charset="-128"/>
              </a:rPr>
              <a:t>領収書が発行された後で　教育訓練経費の一部が指定教育訓練実施者から本人に対して還付された（される）場合に限ります。指定教育訓練実施者が発行します。</a:t>
            </a:r>
            <a:endParaRPr kumimoji="1" lang="en-US" altLang="ja-JP" sz="1050">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⑨　委任状</a:t>
            </a:r>
            <a:endParaRPr kumimoji="1" lang="en-US" altLang="ja-JP" sz="1100" b="1" u="sng">
              <a:latin typeface="BIZ UDPゴシック" panose="020B0400000000000000" pitchFamily="50" charset="-128"/>
              <a:ea typeface="BIZ UDPゴシック" panose="020B0400000000000000" pitchFamily="50" charset="-128"/>
            </a:endParaRPr>
          </a:p>
          <a:p>
            <a:pPr marL="268288" lvl="0" indent="-268288">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050">
                <a:latin typeface="BIZ UDPゴシック" panose="020B0400000000000000" pitchFamily="50" charset="-128"/>
                <a:ea typeface="BIZ UDPゴシック" panose="020B0400000000000000" pitchFamily="50" charset="-128"/>
              </a:rPr>
              <a:t>代理人による手続きの場合に提出が必要です。あわせて、代理人の身元（実在）確認書類（８ページ④－２）も提示・添付してください。　</a:t>
            </a:r>
            <a:endParaRPr kumimoji="1" lang="en-US" altLang="ja-JP" sz="1050">
              <a:latin typeface="BIZ UDPゴシック" panose="020B0400000000000000" pitchFamily="50" charset="-128"/>
              <a:ea typeface="BIZ UDPゴシック" panose="020B0400000000000000" pitchFamily="50" charset="-128"/>
            </a:endParaRPr>
          </a:p>
        </p:txBody>
      </p:sp>
      <p:sp>
        <p:nvSpPr>
          <p:cNvPr id="9" name="四角形: 角を丸くする 8">
            <a:extLst>
              <a:ext uri="{FF2B5EF4-FFF2-40B4-BE49-F238E27FC236}">
                <a16:creationId xmlns:a16="http://schemas.microsoft.com/office/drawing/2014/main" id="{5525C154-55D1-F536-6E15-3725A1640B79}"/>
              </a:ext>
            </a:extLst>
          </p:cNvPr>
          <p:cNvSpPr/>
          <p:nvPr/>
        </p:nvSpPr>
        <p:spPr>
          <a:xfrm>
            <a:off x="968383" y="84334"/>
            <a:ext cx="5010487" cy="323996"/>
          </a:xfrm>
          <a:prstGeom prst="roundRect">
            <a:avLst/>
          </a:prstGeom>
          <a:solidFill>
            <a:schemeClr val="bg1"/>
          </a:solidFill>
          <a:ln>
            <a:solidFill>
              <a:schemeClr val="accent4">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200">
                <a:solidFill>
                  <a:schemeClr val="tx1"/>
                </a:solidFill>
                <a:latin typeface="BIZ UDPゴシック" panose="020B0400000000000000" pitchFamily="50" charset="-128"/>
                <a:ea typeface="BIZ UDPゴシック" panose="020B0400000000000000" pitchFamily="50" charset="-128"/>
              </a:rPr>
              <a:t>支給申請の際にハローワークに提出する書類（受講中および訓練修了後）</a:t>
            </a:r>
            <a:endParaRPr kumimoji="1" lang="en-US" altLang="ja-JP" sz="1200">
              <a:solidFill>
                <a:schemeClr val="tx1"/>
              </a:solidFill>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F25C18DF-C8A5-449D-816F-FC0A94B98A9B}"/>
              </a:ext>
            </a:extLst>
          </p:cNvPr>
          <p:cNvSpPr txBox="1"/>
          <p:nvPr/>
        </p:nvSpPr>
        <p:spPr>
          <a:xfrm>
            <a:off x="188911" y="4101218"/>
            <a:ext cx="6569432" cy="1962076"/>
          </a:xfrm>
          <a:prstGeom prst="rect">
            <a:avLst/>
          </a:prstGeom>
          <a:noFill/>
        </p:spPr>
        <p:txBody>
          <a:bodyPr wrap="square" rtlCol="0">
            <a:spAutoFit/>
          </a:bodyPr>
          <a:lstStyle/>
          <a:p>
            <a:pPr marL="177800" indent="-177800" algn="ctr"/>
            <a:r>
              <a:rPr kumimoji="1" lang="en-US" altLang="ja-JP" sz="1200" b="1" u="sng" dirty="0">
                <a:latin typeface="BIZ UDPゴシック" panose="020B0400000000000000" pitchFamily="50" charset="-128"/>
                <a:ea typeface="BIZ UDPゴシック" panose="020B0400000000000000" pitchFamily="50" charset="-128"/>
              </a:rPr>
              <a:t>〈</a:t>
            </a:r>
            <a:r>
              <a:rPr kumimoji="1" lang="ja-JP" altLang="en-US" sz="1200" b="1" u="sng" dirty="0">
                <a:latin typeface="BIZ UDPゴシック" panose="020B0400000000000000" pitchFamily="50" charset="-128"/>
                <a:ea typeface="BIZ UDPゴシック" panose="020B0400000000000000" pitchFamily="50" charset="-128"/>
              </a:rPr>
              <a:t>支給申請③</a:t>
            </a:r>
            <a:r>
              <a:rPr kumimoji="1" lang="en-US" altLang="ja-JP" sz="1200" b="1" u="sng" dirty="0">
                <a:latin typeface="BIZ UDPゴシック" panose="020B0400000000000000" pitchFamily="50" charset="-128"/>
                <a:ea typeface="BIZ UDPゴシック" panose="020B0400000000000000" pitchFamily="50" charset="-128"/>
              </a:rPr>
              <a:t>〉</a:t>
            </a:r>
          </a:p>
          <a:p>
            <a:pPr marL="177800" indent="-177800"/>
            <a:r>
              <a:rPr kumimoji="1" lang="ja-JP" altLang="en-US" sz="1100" dirty="0">
                <a:latin typeface="BIZ UDPゴシック" panose="020B0400000000000000" pitchFamily="50" charset="-128"/>
                <a:ea typeface="BIZ UDPゴシック" panose="020B0400000000000000" pitchFamily="50" charset="-128"/>
              </a:rPr>
              <a:t>●　また、専門実践教育訓練を修了し、その訓練に係る資格を取得（学位の取得等を含む）し、かつ、訓練修了日の翌日から起算して原則１年以内に雇用保険の一般被保険者等として雇用されたまたは雇用されている場合は、</a:t>
            </a:r>
            <a:r>
              <a:rPr kumimoji="1" lang="ja-JP" altLang="en-US" sz="1100" b="1" u="sng" dirty="0">
                <a:solidFill>
                  <a:srgbClr val="FF0000"/>
                </a:solidFill>
                <a:latin typeface="BIZ UDPゴシック" panose="020B0400000000000000" pitchFamily="50" charset="-128"/>
                <a:ea typeface="BIZ UDPゴシック" panose="020B0400000000000000" pitchFamily="50" charset="-128"/>
              </a:rPr>
              <a:t>雇用された日</a:t>
            </a:r>
            <a:r>
              <a:rPr kumimoji="1" lang="ja-JP" altLang="en-US" sz="1000" b="1" u="sng" dirty="0">
                <a:solidFill>
                  <a:srgbClr val="FF0000"/>
                </a:solidFill>
                <a:latin typeface="BIZ UDPゴシック" panose="020B0400000000000000" pitchFamily="50" charset="-128"/>
                <a:ea typeface="BIZ UDPゴシック" panose="020B0400000000000000" pitchFamily="50" charset="-128"/>
              </a:rPr>
              <a:t>（資格取得より先に雇用されたまたは雇用されている場合は、資格取得日（</a:t>
            </a:r>
            <a:r>
              <a:rPr kumimoji="1" lang="en-US" altLang="ja-JP" sz="1000" b="1" u="sng" dirty="0">
                <a:solidFill>
                  <a:srgbClr val="FF0000"/>
                </a:solidFill>
                <a:latin typeface="BIZ UDPゴシック" panose="020B0400000000000000" pitchFamily="50" charset="-128"/>
                <a:ea typeface="BIZ UDPゴシック" panose="020B0400000000000000" pitchFamily="50" charset="-128"/>
              </a:rPr>
              <a:t>※</a:t>
            </a:r>
            <a:r>
              <a:rPr kumimoji="1" lang="ja-JP" altLang="en-US" sz="1000" b="1" u="sng" dirty="0">
                <a:solidFill>
                  <a:srgbClr val="FF0000"/>
                </a:solidFill>
                <a:latin typeface="BIZ UDPゴシック" panose="020B0400000000000000" pitchFamily="50" charset="-128"/>
                <a:ea typeface="BIZ UDPゴシック" panose="020B0400000000000000" pitchFamily="50" charset="-128"/>
              </a:rPr>
              <a:t>３））</a:t>
            </a:r>
            <a:r>
              <a:rPr kumimoji="1" lang="ja-JP" altLang="en-US" sz="1100" b="1" u="sng" dirty="0">
                <a:solidFill>
                  <a:srgbClr val="FF0000"/>
                </a:solidFill>
                <a:latin typeface="BIZ UDPゴシック" panose="020B0400000000000000" pitchFamily="50" charset="-128"/>
                <a:ea typeface="BIZ UDPゴシック" panose="020B0400000000000000" pitchFamily="50" charset="-128"/>
              </a:rPr>
              <a:t>の翌日から起算して１か月以内</a:t>
            </a:r>
            <a:r>
              <a:rPr kumimoji="1" lang="ja-JP" altLang="en-US" sz="1100" u="sng" dirty="0">
                <a:latin typeface="BIZ UDPゴシック" panose="020B0400000000000000" pitchFamily="50" charset="-128"/>
                <a:ea typeface="BIZ UDPゴシック" panose="020B0400000000000000" pitchFamily="50" charset="-128"/>
              </a:rPr>
              <a:t>に、原則本人の住所を管轄するハローワークに本人または代理人の来所、電子申請、郵送（</a:t>
            </a:r>
            <a:r>
              <a:rPr kumimoji="1" lang="en-US" altLang="ja-JP" sz="1100" u="sng" dirty="0">
                <a:latin typeface="BIZ UDPゴシック" panose="020B0400000000000000" pitchFamily="50" charset="-128"/>
                <a:ea typeface="BIZ UDPゴシック" panose="020B0400000000000000" pitchFamily="50" charset="-128"/>
              </a:rPr>
              <a:t>※</a:t>
            </a:r>
            <a:r>
              <a:rPr kumimoji="1" lang="ja-JP" altLang="en-US" sz="1100" u="sng" dirty="0">
                <a:latin typeface="BIZ UDPゴシック" panose="020B0400000000000000" pitchFamily="50" charset="-128"/>
                <a:ea typeface="BIZ UDPゴシック" panose="020B0400000000000000" pitchFamily="50" charset="-128"/>
              </a:rPr>
              <a:t>４）のいずれかの方法で支給申請をする必要があります。</a:t>
            </a:r>
            <a:endParaRPr kumimoji="1" lang="en-US" altLang="ja-JP" sz="1100" u="sng" dirty="0">
              <a:latin typeface="BIZ UDPゴシック" panose="020B0400000000000000" pitchFamily="50" charset="-128"/>
              <a:ea typeface="BIZ UDPゴシック" panose="020B0400000000000000" pitchFamily="50" charset="-128"/>
            </a:endParaRPr>
          </a:p>
          <a:p>
            <a:pPr marL="538163" indent="-538163"/>
            <a:r>
              <a:rPr kumimoji="1" lang="ja-JP" altLang="en-US" sz="1100" dirty="0">
                <a:latin typeface="BIZ UDPゴシック" panose="020B0400000000000000" pitchFamily="50" charset="-128"/>
                <a:ea typeface="BIZ UDPゴシック" panose="020B0400000000000000" pitchFamily="50" charset="-128"/>
              </a:rPr>
              <a:t>　　 なお、８ページの訓練修了日の属する期間の支給申請の手続きとまとめて行うことも可能です。</a:t>
            </a:r>
            <a:endParaRPr kumimoji="1" lang="en-US" altLang="ja-JP" sz="1100" dirty="0">
              <a:latin typeface="BIZ UDPゴシック" panose="020B0400000000000000" pitchFamily="50" charset="-128"/>
              <a:ea typeface="BIZ UDPゴシック" panose="020B0400000000000000" pitchFamily="50" charset="-128"/>
            </a:endParaRPr>
          </a:p>
          <a:p>
            <a:pPr marL="538163" indent="-269875"/>
            <a:r>
              <a:rPr kumimoji="1" lang="en-US" altLang="ja-JP" sz="1100" dirty="0">
                <a:latin typeface="BIZ UDPゴシック" panose="020B0400000000000000" pitchFamily="50" charset="-128"/>
                <a:ea typeface="BIZ UDPゴシック" panose="020B0400000000000000" pitchFamily="50" charset="-128"/>
              </a:rPr>
              <a:t> </a:t>
            </a:r>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３　業務独占資格等であって、資格試験合格後に名簿登録や免許取得等を必要とする資格については、名簿登録日や免許取得日等を資格取得日とします。</a:t>
            </a:r>
            <a:r>
              <a:rPr kumimoji="1" lang="ja-JP" altLang="en-US" sz="1100" dirty="0">
                <a:latin typeface="BIZ UDPゴシック" panose="020B0400000000000000" pitchFamily="50" charset="-128"/>
                <a:ea typeface="BIZ UDPゴシック" panose="020B0400000000000000" pitchFamily="50" charset="-128"/>
              </a:rPr>
              <a:t>また、原則として特定一般教育訓練の受講開始日に予定されていた最初の試験で資格を取得することが必要です。</a:t>
            </a:r>
            <a:endParaRPr kumimoji="1" lang="en-US" altLang="ja-JP" sz="1100" dirty="0">
              <a:latin typeface="BIZ UDPゴシック" panose="020B0400000000000000" pitchFamily="50" charset="-128"/>
              <a:ea typeface="BIZ UDPゴシック" panose="020B0400000000000000" pitchFamily="50" charset="-128"/>
            </a:endParaRPr>
          </a:p>
          <a:p>
            <a:pPr marL="176213" indent="-84138">
              <a:tabLst>
                <a:tab pos="268288" algn="l"/>
              </a:tabLst>
            </a:pPr>
            <a:r>
              <a:rPr kumimoji="1" lang="ja-JP" altLang="en-US" sz="1050" dirty="0">
                <a:latin typeface="BIZ UDPゴシック" panose="020B0400000000000000" pitchFamily="50" charset="-128"/>
                <a:ea typeface="BIZ UDPゴシック" panose="020B0400000000000000" pitchFamily="50" charset="-128"/>
              </a:rPr>
              <a:t>　　 </a:t>
            </a:r>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４　郵送により支給申請を行う場合は、１か月以内に行ってください（消印有効）。</a:t>
            </a:r>
            <a:endParaRPr kumimoji="1" lang="en-US" altLang="ja-JP" sz="1100" dirty="0">
              <a:latin typeface="BIZ UDPゴシック" panose="020B0400000000000000" pitchFamily="50" charset="-128"/>
              <a:ea typeface="BIZ UDPゴシック" panose="020B0400000000000000" pitchFamily="50" charset="-128"/>
            </a:endParaRPr>
          </a:p>
        </p:txBody>
      </p:sp>
      <p:sp>
        <p:nvSpPr>
          <p:cNvPr id="11" name="テキスト ボックス 10">
            <a:extLst>
              <a:ext uri="{FF2B5EF4-FFF2-40B4-BE49-F238E27FC236}">
                <a16:creationId xmlns:a16="http://schemas.microsoft.com/office/drawing/2014/main" id="{7BB2C6D6-2FBD-6A92-BB95-CCC0EFAD03C8}"/>
              </a:ext>
            </a:extLst>
          </p:cNvPr>
          <p:cNvSpPr txBox="1"/>
          <p:nvPr/>
        </p:nvSpPr>
        <p:spPr>
          <a:xfrm>
            <a:off x="188911" y="6225564"/>
            <a:ext cx="6538587" cy="3477875"/>
          </a:xfrm>
          <a:prstGeom prst="rect">
            <a:avLst/>
          </a:prstGeom>
          <a:solidFill>
            <a:schemeClr val="accent4">
              <a:lumMod val="20000"/>
              <a:lumOff val="80000"/>
            </a:schemeClr>
          </a:solidFill>
          <a:ln w="12700">
            <a:solidFill>
              <a:schemeClr val="tx1"/>
            </a:solidFill>
            <a:prstDash val="sysDot"/>
          </a:ln>
        </p:spPr>
        <p:txBody>
          <a:bodyPr wrap="square" rtlCol="0">
            <a:spAutoFit/>
          </a:bodyPr>
          <a:lstStyle/>
          <a:p>
            <a:pPr marL="180975" marR="0" lvl="0" indent="-180975"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endParaRPr kumimoji="1" lang="en-US" altLang="ja-JP" sz="1400">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b="1">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①　教育訓練給付金（第</a:t>
            </a:r>
            <a:r>
              <a:rPr kumimoji="1" lang="en-US" altLang="ja-JP" sz="1100" b="1" u="sng">
                <a:latin typeface="BIZ UDPゴシック" panose="020B0400000000000000" pitchFamily="50" charset="-128"/>
                <a:ea typeface="BIZ UDPゴシック" panose="020B0400000000000000" pitchFamily="50" charset="-128"/>
              </a:rPr>
              <a:t>101</a:t>
            </a:r>
            <a:r>
              <a:rPr kumimoji="1" lang="ja-JP" altLang="en-US" sz="1100" b="1" u="sng">
                <a:latin typeface="BIZ UDPゴシック" panose="020B0400000000000000" pitchFamily="50" charset="-128"/>
                <a:ea typeface="BIZ UDPゴシック" panose="020B0400000000000000" pitchFamily="50" charset="-128"/>
              </a:rPr>
              <a:t>条の２の７第５号関係）支給申請書（様式第</a:t>
            </a:r>
            <a:r>
              <a:rPr kumimoji="1" lang="en-US" altLang="ja-JP" sz="1100" b="1" u="sng">
                <a:latin typeface="BIZ UDPゴシック" panose="020B0400000000000000" pitchFamily="50" charset="-128"/>
                <a:ea typeface="BIZ UDPゴシック" panose="020B0400000000000000" pitchFamily="50" charset="-128"/>
              </a:rPr>
              <a:t>33</a:t>
            </a:r>
            <a:r>
              <a:rPr kumimoji="1" lang="ja-JP" altLang="en-US" sz="1100" b="1" u="sng">
                <a:latin typeface="BIZ UDPゴシック" panose="020B0400000000000000" pitchFamily="50" charset="-128"/>
                <a:ea typeface="BIZ UDPゴシック" panose="020B0400000000000000" pitchFamily="50" charset="-128"/>
              </a:rPr>
              <a:t>号の２の６）</a:t>
            </a:r>
            <a:endParaRPr kumimoji="1" lang="en-US" altLang="ja-JP" sz="1100">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b="1">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②　教育訓練給付金受給資格者証（</a:t>
            </a:r>
            <a:r>
              <a:rPr kumimoji="1" lang="en-US" altLang="ja-JP" sz="1100" b="1" u="sng">
                <a:latin typeface="BIZ UDPゴシック" panose="020B0400000000000000" pitchFamily="50" charset="-128"/>
                <a:ea typeface="BIZ UDPゴシック" panose="020B0400000000000000" pitchFamily="50" charset="-128"/>
              </a:rPr>
              <a:t>※</a:t>
            </a:r>
            <a:r>
              <a:rPr kumimoji="1" lang="ja-JP" altLang="en-US" sz="1100" b="1" u="sng">
                <a:latin typeface="BIZ UDPゴシック" panose="020B0400000000000000" pitchFamily="50" charset="-128"/>
                <a:ea typeface="BIZ UDPゴシック" panose="020B0400000000000000" pitchFamily="50" charset="-128"/>
              </a:rPr>
              <a:t>）または教育訓練受給資格通知</a:t>
            </a:r>
            <a:endParaRPr kumimoji="1" lang="en-US" altLang="ja-JP" sz="1050">
              <a:latin typeface="BIZ UDPゴシック" panose="020B0400000000000000" pitchFamily="50" charset="-128"/>
              <a:ea typeface="BIZ UDPゴシック" panose="020B0400000000000000" pitchFamily="50" charset="-128"/>
            </a:endParaRPr>
          </a:p>
          <a:p>
            <a:pPr marL="180975" lvl="0" indent="-180975">
              <a:defRPr/>
            </a:pPr>
            <a:r>
              <a:rPr kumimoji="1" lang="ja-JP" altLang="en-US" sz="1050">
                <a:latin typeface="BIZ UDPゴシック" panose="020B0400000000000000" pitchFamily="50" charset="-128"/>
                <a:ea typeface="BIZ UDPゴシック" panose="020B0400000000000000" pitchFamily="50" charset="-128"/>
              </a:rPr>
              <a:t>　　　　</a:t>
            </a:r>
            <a:r>
              <a:rPr kumimoji="1" lang="en-US" altLang="ja-JP" sz="1050">
                <a:latin typeface="BIZ UDPゴシック" panose="020B0400000000000000" pitchFamily="50" charset="-128"/>
                <a:ea typeface="BIZ UDPゴシック" panose="020B0400000000000000" pitchFamily="50" charset="-128"/>
              </a:rPr>
              <a:t>※</a:t>
            </a:r>
            <a:r>
              <a:rPr kumimoji="1" lang="ja-JP" altLang="en-US" sz="1050">
                <a:latin typeface="BIZ UDPゴシック" panose="020B0400000000000000" pitchFamily="50" charset="-128"/>
                <a:ea typeface="BIZ UDPゴシック" panose="020B0400000000000000" pitchFamily="50" charset="-128"/>
              </a:rPr>
              <a:t>　電子申請の場合も郵送提出が必要です。</a:t>
            </a:r>
            <a:endParaRPr kumimoji="1" lang="en-US" altLang="ja-JP" sz="1050">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③　資格取得等したことを証明する書類</a:t>
            </a:r>
            <a:r>
              <a:rPr kumimoji="1" lang="zh-TW" altLang="en-US" sz="1100" b="1" u="sng">
                <a:latin typeface="BIZ UDPゴシック" panose="020B0400000000000000" pitchFamily="50" charset="-128"/>
                <a:ea typeface="BIZ UDPゴシック" panose="020B0400000000000000" pitchFamily="50" charset="-128"/>
              </a:rPr>
              <a:t>（合格証、学位証明書等）</a:t>
            </a:r>
            <a:endParaRPr kumimoji="1" lang="en-US" altLang="ja-JP" sz="1100" b="1" u="sng">
              <a:latin typeface="BIZ UDPゴシック" panose="020B0400000000000000" pitchFamily="50" charset="-128"/>
              <a:ea typeface="BIZ UDPゴシック" panose="020B0400000000000000" pitchFamily="50" charset="-128"/>
            </a:endParaRPr>
          </a:p>
          <a:p>
            <a:pPr marL="268288" lvl="0" indent="-268288">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000">
                <a:latin typeface="BIZ UDPゴシック" panose="020B0400000000000000" pitchFamily="50" charset="-128"/>
                <a:ea typeface="BIZ UDPゴシック" panose="020B0400000000000000" pitchFamily="50" charset="-128"/>
              </a:rPr>
              <a:t>資格試験合格後に名簿登録や免許取得等を必要とする資格については、合格証だけでなく登録証や免許証の提出が必要です。</a:t>
            </a:r>
            <a:endParaRPr kumimoji="1" lang="en-US" altLang="ja-JP" sz="1100">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④　教育訓練実施者が発行する教育訓練経費に係る領収書（全支給単位期間分）</a:t>
            </a:r>
            <a:endParaRPr kumimoji="1" lang="en-US" altLang="ja-JP" sz="1100" b="1" u="sng">
              <a:latin typeface="BIZ UDPゴシック" panose="020B0400000000000000" pitchFamily="50" charset="-128"/>
              <a:ea typeface="BIZ UDPゴシック" panose="020B0400000000000000" pitchFamily="50" charset="-128"/>
            </a:endParaRPr>
          </a:p>
          <a:p>
            <a:pPr marL="269875" lvl="0" indent="-269875">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050">
                <a:latin typeface="BIZ UDPゴシック" panose="020B0400000000000000" pitchFamily="50" charset="-128"/>
                <a:ea typeface="BIZ UDPゴシック" panose="020B0400000000000000" pitchFamily="50" charset="-128"/>
              </a:rPr>
              <a:t>クレジットカードなどによる支払いの場合は、クレジット契約証明書（または必要事項が付記されたクレジット伝票）が発行されます。受領した場合は、支給申請時に添付できるよう保管してください。</a:t>
            </a:r>
            <a:endParaRPr kumimoji="1" lang="en-US" altLang="ja-JP" sz="1050">
              <a:latin typeface="BIZ UDPゴシック" panose="020B0400000000000000" pitchFamily="50" charset="-128"/>
              <a:ea typeface="BIZ UDPゴシック" panose="020B0400000000000000" pitchFamily="50" charset="-128"/>
            </a:endParaRPr>
          </a:p>
          <a:p>
            <a:pPr marL="269875" lvl="0" indent="-269875">
              <a:defRPr/>
            </a:pPr>
            <a:r>
              <a:rPr kumimoji="1" lang="ja-JP" altLang="en-US" sz="1100" b="1">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⑤　教育訓練経費等確認書　</a:t>
            </a:r>
            <a:endParaRPr kumimoji="1" lang="en-US" altLang="ja-JP" sz="1100" b="1" u="sng">
              <a:latin typeface="BIZ UDPゴシック" panose="020B0400000000000000" pitchFamily="50" charset="-128"/>
              <a:ea typeface="BIZ UDPゴシック" panose="020B0400000000000000" pitchFamily="50" charset="-128"/>
            </a:endParaRPr>
          </a:p>
          <a:p>
            <a:pPr marL="363538" lvl="0" indent="-363538">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⑥　マイナンバーカード</a:t>
            </a:r>
            <a:endParaRPr kumimoji="1" lang="en-US" altLang="ja-JP" sz="1100" b="1" u="sng">
              <a:latin typeface="BIZ UDPゴシック" panose="020B0400000000000000" pitchFamily="50" charset="-128"/>
              <a:ea typeface="BIZ UDPゴシック" panose="020B0400000000000000" pitchFamily="50" charset="-128"/>
            </a:endParaRPr>
          </a:p>
          <a:p>
            <a:pPr marL="363538" lvl="0" indent="-363538">
              <a:defRPr/>
            </a:pPr>
            <a:r>
              <a:rPr kumimoji="1" lang="ja-JP" altLang="en-US" sz="1100">
                <a:latin typeface="BIZ UDPゴシック" panose="020B0400000000000000" pitchFamily="50" charset="-128"/>
                <a:ea typeface="BIZ UDPゴシック" panose="020B0400000000000000" pitchFamily="50" charset="-128"/>
              </a:rPr>
              <a:t>　　　 </a:t>
            </a:r>
            <a:r>
              <a:rPr kumimoji="1" lang="en-US" altLang="ja-JP" sz="1050">
                <a:latin typeface="BIZ UDPゴシック" panose="020B0400000000000000" pitchFamily="50" charset="-128"/>
                <a:ea typeface="BIZ UDPゴシック" panose="020B0400000000000000" pitchFamily="50" charset="-128"/>
              </a:rPr>
              <a:t>8</a:t>
            </a:r>
            <a:r>
              <a:rPr kumimoji="1" lang="ja-JP" altLang="en-US" sz="1050">
                <a:latin typeface="BIZ UDPゴシック" panose="020B0400000000000000" pitchFamily="50" charset="-128"/>
                <a:ea typeface="BIZ UDPゴシック" panose="020B0400000000000000" pitchFamily="50" charset="-128"/>
              </a:rPr>
              <a:t>ページの受給資格確認の際に写真の提出を省略した場合はマイナンバーカードの提示が必要です。</a:t>
            </a:r>
            <a:endParaRPr kumimoji="1" lang="en-US" altLang="ja-JP" sz="1050">
              <a:latin typeface="BIZ UDPゴシック" panose="020B0400000000000000" pitchFamily="50" charset="-128"/>
              <a:ea typeface="BIZ UDPゴシック" panose="020B0400000000000000" pitchFamily="50" charset="-128"/>
            </a:endParaRPr>
          </a:p>
          <a:p>
            <a:pPr marL="363538"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⑦</a:t>
            </a:r>
            <a:r>
              <a:rPr kumimoji="1" lang="ja-JP" altLang="en-US" sz="1100" b="1" i="0" u="sng"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　専門実践教育訓練給付追加給付申請時報告</a:t>
            </a:r>
            <a:endParaRPr kumimoji="1" lang="en-US" altLang="ja-JP" sz="1200" b="1" i="0" u="sng"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363538"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100" b="1">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⑧　返還金明細書</a:t>
            </a:r>
            <a:endParaRPr kumimoji="1" lang="en-US" altLang="ja-JP" sz="1100" b="1" u="sng">
              <a:latin typeface="BIZ UDPゴシック" panose="020B0400000000000000" pitchFamily="50" charset="-128"/>
              <a:ea typeface="BIZ UDPゴシック" panose="020B0400000000000000" pitchFamily="50" charset="-128"/>
            </a:endParaRPr>
          </a:p>
          <a:p>
            <a:pPr marL="268288" lvl="0" indent="-268288">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050">
                <a:latin typeface="BIZ UDPゴシック" panose="020B0400000000000000" pitchFamily="50" charset="-128"/>
                <a:ea typeface="BIZ UDPゴシック" panose="020B0400000000000000" pitchFamily="50" charset="-128"/>
              </a:rPr>
              <a:t>領収書が発行された後で　教育訓練経費の一部が指定教育訓練実施者から本人に対して還付された（される）場合に限ります。指定教育訓練実施者が発行します。</a:t>
            </a:r>
            <a:endParaRPr kumimoji="1" lang="en-US" altLang="ja-JP" sz="1050">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⑨　委任状</a:t>
            </a:r>
            <a:endParaRPr kumimoji="1" lang="en-US" altLang="ja-JP" sz="1100" b="1" u="sng">
              <a:latin typeface="BIZ UDPゴシック" panose="020B0400000000000000" pitchFamily="50" charset="-128"/>
              <a:ea typeface="BIZ UDPゴシック" panose="020B0400000000000000" pitchFamily="50" charset="-128"/>
            </a:endParaRPr>
          </a:p>
          <a:p>
            <a:pPr marL="266700" lvl="0" indent="-266700">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050">
                <a:latin typeface="BIZ UDPゴシック" panose="020B0400000000000000" pitchFamily="50" charset="-128"/>
                <a:ea typeface="BIZ UDPゴシック" panose="020B0400000000000000" pitchFamily="50" charset="-128"/>
              </a:rPr>
              <a:t>代理人による手続きの場合に提出が必要です。あわせて、代理人の身元（実在）確認書類（８ページ④－２）も提示・添付してください。　</a:t>
            </a:r>
            <a:endParaRPr kumimoji="1" lang="en-US" altLang="ja-JP" sz="1050">
              <a:latin typeface="BIZ UDPゴシック" panose="020B0400000000000000" pitchFamily="50" charset="-128"/>
              <a:ea typeface="BIZ UDPゴシック" panose="020B0400000000000000" pitchFamily="50" charset="-128"/>
            </a:endParaRPr>
          </a:p>
        </p:txBody>
      </p:sp>
      <p:sp>
        <p:nvSpPr>
          <p:cNvPr id="12" name="四角形: 角を丸くする 11">
            <a:extLst>
              <a:ext uri="{FF2B5EF4-FFF2-40B4-BE49-F238E27FC236}">
                <a16:creationId xmlns:a16="http://schemas.microsoft.com/office/drawing/2014/main" id="{FBA02F69-F1C5-7BE7-D891-C17E605DD06E}"/>
              </a:ext>
            </a:extLst>
          </p:cNvPr>
          <p:cNvSpPr/>
          <p:nvPr/>
        </p:nvSpPr>
        <p:spPr>
          <a:xfrm>
            <a:off x="1069489" y="6080840"/>
            <a:ext cx="4808273" cy="323996"/>
          </a:xfrm>
          <a:prstGeom prst="roundRect">
            <a:avLst/>
          </a:prstGeom>
          <a:solidFill>
            <a:schemeClr val="bg1"/>
          </a:solidFill>
          <a:ln>
            <a:solidFill>
              <a:schemeClr val="accent4">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200">
                <a:solidFill>
                  <a:schemeClr val="tx1"/>
                </a:solidFill>
                <a:latin typeface="BIZ UDPゴシック" panose="020B0400000000000000" pitchFamily="50" charset="-128"/>
                <a:ea typeface="BIZ UDPゴシック" panose="020B0400000000000000" pitchFamily="50" charset="-128"/>
              </a:rPr>
              <a:t>支給申請の際にハローワークに提出する書類（資格取得・就職した後）</a:t>
            </a:r>
            <a:endParaRPr kumimoji="1" lang="en-US" altLang="ja-JP" sz="1200">
              <a:solidFill>
                <a:schemeClr val="tx1"/>
              </a:solidFill>
              <a:latin typeface="BIZ UDPゴシック" panose="020B0400000000000000" pitchFamily="50" charset="-128"/>
              <a:ea typeface="BIZ UDPゴシック" panose="020B0400000000000000" pitchFamily="50" charset="-128"/>
            </a:endParaRPr>
          </a:p>
        </p:txBody>
      </p:sp>
      <p:sp>
        <p:nvSpPr>
          <p:cNvPr id="16" name="スライド番号プレースホルダー 15">
            <a:extLst>
              <a:ext uri="{FF2B5EF4-FFF2-40B4-BE49-F238E27FC236}">
                <a16:creationId xmlns:a16="http://schemas.microsoft.com/office/drawing/2014/main" id="{59FA3282-81BE-ED2B-8233-6F1E751CD67D}"/>
              </a:ext>
            </a:extLst>
          </p:cNvPr>
          <p:cNvSpPr>
            <a:spLocks noGrp="1"/>
          </p:cNvSpPr>
          <p:nvPr>
            <p:ph type="sldNum" sz="quarter" idx="12"/>
          </p:nvPr>
        </p:nvSpPr>
        <p:spPr>
          <a:xfrm>
            <a:off x="2657475" y="9461926"/>
            <a:ext cx="1543050" cy="527403"/>
          </a:xfrm>
        </p:spPr>
        <p:txBody>
          <a:bodyPr/>
          <a:lstStyle/>
          <a:p>
            <a:fld id="{D1436F38-A907-474F-816F-88A1AFBF5546}" type="slidenum">
              <a:rPr kumimoji="1" lang="ja-JP" altLang="en-US" smtClean="0">
                <a:latin typeface="BIZ UDPゴシック" panose="020B0400000000000000" pitchFamily="50" charset="-128"/>
                <a:ea typeface="BIZ UDPゴシック" panose="020B0400000000000000" pitchFamily="50" charset="-128"/>
              </a:rPr>
              <a:pPr/>
              <a:t>9</a:t>
            </a:fld>
            <a:endParaRPr kumimoji="1" lang="ja-JP" altLang="en-US">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52185426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30e4aa2-6b85-4e20-96a4-6b352a98564c">
      <Terms xmlns="http://schemas.microsoft.com/office/infopath/2007/PartnerControls"/>
    </lcf76f155ced4ddcb4097134ff3c332f>
    <TaxCatchAll xmlns="44856c1c-163a-4db4-9f2d-e69ab44d016d" xsi:nil="true"/>
    <Owner xmlns="930e4aa2-6b85-4e20-96a4-6b352a98564c">
      <UserInfo>
        <DisplayName/>
        <AccountId xsi:nil="true"/>
        <AccountType/>
      </UserInfo>
    </Owner>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CCC9E60734423045B6796EB045070E96" ma:contentTypeVersion="15" ma:contentTypeDescription="新しいドキュメントを作成します。" ma:contentTypeScope="" ma:versionID="ab88b09de7b6f6c4319265c22cbf634f">
  <xsd:schema xmlns:xsd="http://www.w3.org/2001/XMLSchema" xmlns:xs="http://www.w3.org/2001/XMLSchema" xmlns:p="http://schemas.microsoft.com/office/2006/metadata/properties" xmlns:ns2="930e4aa2-6b85-4e20-96a4-6b352a98564c" xmlns:ns3="44856c1c-163a-4db4-9f2d-e69ab44d016d" targetNamespace="http://schemas.microsoft.com/office/2006/metadata/properties" ma:root="true" ma:fieldsID="9c2c9d4e178aaeaa6c270bf5dd4b8f98" ns2:_="" ns3:_="">
    <xsd:import namespace="930e4aa2-6b85-4e20-96a4-6b352a98564c"/>
    <xsd:import namespace="44856c1c-163a-4db4-9f2d-e69ab44d016d"/>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0e4aa2-6b85-4e20-96a4-6b352a98564c"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element name="MediaServiceBillingMetadata" ma:index="22"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4856c1c-163a-4db4-9f2d-e69ab44d016d"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7d6a03a9-664f-41b3-b6d7-cf4fea56f9ef}" ma:internalName="TaxCatchAll" ma:showField="CatchAllData" ma:web="44856c1c-163a-4db4-9f2d-e69ab44d016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8FC3BED-075B-48C5-A188-271588CB813F}">
  <ds:schemaRefs>
    <ds:schemaRef ds:uri="http://schemas.microsoft.com/sharepoint/v3/contenttype/forms"/>
  </ds:schemaRefs>
</ds:datastoreItem>
</file>

<file path=customXml/itemProps2.xml><?xml version="1.0" encoding="utf-8"?>
<ds:datastoreItem xmlns:ds="http://schemas.openxmlformats.org/officeDocument/2006/customXml" ds:itemID="{50B09BE5-D899-4EE2-AA17-2CA77B202EC6}">
  <ds:schemaRefs>
    <ds:schemaRef ds:uri="http://schemas.openxmlformats.org/package/2006/metadata/core-properties"/>
    <ds:schemaRef ds:uri="684c1c50-4c80-4870-89b5-879dfb1bab37"/>
    <ds:schemaRef ds:uri="http://schemas.microsoft.com/office/2006/documentManagement/types"/>
    <ds:schemaRef ds:uri="http://purl.org/dc/dcmitype/"/>
    <ds:schemaRef ds:uri="http://purl.org/dc/elements/1.1/"/>
    <ds:schemaRef ds:uri="http://schemas.microsoft.com/office/infopath/2007/PartnerControls"/>
    <ds:schemaRef ds:uri="http://schemas.microsoft.com/office/2006/metadata/properties"/>
    <ds:schemaRef ds:uri="263dbbe5-076b-4606-a03b-9598f5f2f35a"/>
    <ds:schemaRef ds:uri="http://www.w3.org/XML/1998/namespace"/>
    <ds:schemaRef ds:uri="http://purl.org/dc/terms/"/>
  </ds:schemaRefs>
</ds:datastoreItem>
</file>

<file path=customXml/itemProps3.xml><?xml version="1.0" encoding="utf-8"?>
<ds:datastoreItem xmlns:ds="http://schemas.openxmlformats.org/officeDocument/2006/customXml" ds:itemID="{E57046F6-0BC9-4A26-B9D1-364553044C33}"/>
</file>

<file path=docProps/app.xml><?xml version="1.0" encoding="utf-8"?>
<Properties xmlns="http://schemas.openxmlformats.org/officeDocument/2006/extended-properties" xmlns:vt="http://schemas.openxmlformats.org/officeDocument/2006/docPropsVTypes">
  <Template>Office Theme 2013 - 2022</Template>
  <Words>8803</Words>
  <PresentationFormat>A4 210 x 297 mm</PresentationFormat>
  <Paragraphs>387</Paragraphs>
  <Slides>12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BIZ UDPゴシック</vt: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0x010100CCC9E60734423045B6796EB045070E96</vt:lpwstr>
  </property>
  <property fmtid="{D5CDD505-2E9C-101B-9397-08002B2CF9AE}" pid="4" name="ComplianceAssetId">
    <vt:lpwstr/>
  </property>
  <property fmtid="{D5CDD505-2E9C-101B-9397-08002B2CF9AE}" pid="5" name="_activity">
    <vt:lpwstr>{"FileActivityType":"6","FileActivityTimeStamp":"2025-03-17T10:17:13.450Z","FileActivityUsersOnPage":[{"DisplayName":"後藤 拓弥(gotou-takumi.mn1)","Id":"gtyav@lansys.mhlw.go.jp"}],"FileActivityNavigationId":null}</vt:lpwstr>
  </property>
  <property fmtid="{D5CDD505-2E9C-101B-9397-08002B2CF9AE}" pid="6" name="TriggerFlowInfo">
    <vt:lpwstr/>
  </property>
</Properties>
</file>