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7" r:id="rId5"/>
    <p:sldId id="29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操作マニュアル" id="{585376A9-C260-4DAB-8819-A558DF138233}">
          <p14:sldIdLst>
            <p14:sldId id="287"/>
          </p14:sldIdLst>
        </p14:section>
        <p14:section name="茅ヶ崎ふるさと" id="{0A834C91-D334-4957-A181-36EBA057BB9B}">
          <p14:sldIdLst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FF"/>
    <a:srgbClr val="FFC600"/>
    <a:srgbClr val="FFEDAB"/>
    <a:srgbClr val="FFE585"/>
    <a:srgbClr val="FFF2CC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8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1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08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6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73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0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8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9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66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50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19512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3937D-4570-4C0A-A913-C74FD816C28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6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12491"/>
            <a:ext cx="12193057" cy="6882981"/>
          </a:xfrm>
          <a:prstGeom prst="rect">
            <a:avLst/>
          </a:prstGeom>
        </p:spPr>
      </p:pic>
      <p:sp>
        <p:nvSpPr>
          <p:cNvPr id="14" name="対角する 2 つの角を丸めた四角形 13"/>
          <p:cNvSpPr/>
          <p:nvPr/>
        </p:nvSpPr>
        <p:spPr>
          <a:xfrm>
            <a:off x="358491" y="-2596420"/>
            <a:ext cx="4911852" cy="1484756"/>
          </a:xfrm>
          <a:prstGeom prst="round2DiagRect">
            <a:avLst/>
          </a:prstGeom>
          <a:solidFill>
            <a:schemeClr val="bg1"/>
          </a:solidFill>
          <a:ln w="3492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字体は、メイリオが読みやすいです。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文字色は真っ黒ではなく、</a:t>
            </a:r>
            <a:endParaRPr lang="en-US" altLang="ja-JP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パレットを開いた時の</a:t>
            </a:r>
            <a:endParaRPr lang="en-US" altLang="ja-JP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「左から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下から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」で作成しています。</a:t>
            </a:r>
            <a:endParaRPr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5861726" y="-470108"/>
            <a:ext cx="3614228" cy="688637"/>
          </a:xfrm>
          <a:prstGeom prst="wedgeRoundRectCallout">
            <a:avLst>
              <a:gd name="adj1" fmla="val -892"/>
              <a:gd name="adj2" fmla="val 8837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事業所名のボックスになります。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事業所名を入力してください。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673827" y="3644912"/>
            <a:ext cx="3657600" cy="908025"/>
          </a:xfrm>
          <a:prstGeom prst="wedgeRoundRectCallout">
            <a:avLst>
              <a:gd name="adj1" fmla="val 34807"/>
              <a:gd name="adj2" fmla="val -33725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限られたスペースですが、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フリースペースとなりますので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自由に記載していただいて構いません。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4190554" y="2773044"/>
            <a:ext cx="1170985" cy="794614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190554" y="4666831"/>
            <a:ext cx="1334406" cy="823441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角丸四角形吹き出し 19"/>
          <p:cNvSpPr/>
          <p:nvPr/>
        </p:nvSpPr>
        <p:spPr>
          <a:xfrm>
            <a:off x="8128033" y="1608953"/>
            <a:ext cx="2695843" cy="859808"/>
          </a:xfrm>
          <a:prstGeom prst="wedgeRoundRectCallout">
            <a:avLst>
              <a:gd name="adj1" fmla="val 46005"/>
              <a:gd name="adj2" fmla="val 80140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写真を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1~4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枚、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または、大きく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枚でも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構いません。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7668840" y="6225859"/>
            <a:ext cx="1978591" cy="444850"/>
          </a:xfrm>
          <a:prstGeom prst="wedgeRoundRectCallout">
            <a:avLst>
              <a:gd name="adj1" fmla="val 46978"/>
              <a:gd name="adj2" fmla="val -9725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募集職種を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06768" y="1640108"/>
            <a:ext cx="44157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所在地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：藤沢市朝日町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5-12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藤沢労働総合庁舎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階・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日にリニューアルしました　等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55098" y="4523001"/>
            <a:ext cx="4274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ご応募お待ちしております！！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一緒に働きませんか？　　等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1408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000000</a:t>
            </a:r>
            <a:endParaRPr kumimoji="1" lang="en-US" altLang="ja-JP" sz="2000" b="1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 smtClean="0"/>
          </a:p>
        </p:txBody>
      </p:sp>
      <p:sp>
        <p:nvSpPr>
          <p:cNvPr id="35" name="角丸四角形吹き出し 34"/>
          <p:cNvSpPr/>
          <p:nvPr/>
        </p:nvSpPr>
        <p:spPr>
          <a:xfrm>
            <a:off x="7272682" y="4017408"/>
            <a:ext cx="1978591" cy="444850"/>
          </a:xfrm>
          <a:prstGeom prst="wedgeRoundRectCallout">
            <a:avLst>
              <a:gd name="adj1" fmla="val 72500"/>
              <a:gd name="adj2" fmla="val 31596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事業所番号を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115170" y="-304800"/>
            <a:ext cx="2526430" cy="1317549"/>
          </a:xfrm>
          <a:prstGeom prst="wedgeRoundRectCallout">
            <a:avLst>
              <a:gd name="adj1" fmla="val -2783"/>
              <a:gd name="adj2" fmla="val 90623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月日、曜日の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各テキストボックスを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開催日へ変更してください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。</a:t>
            </a: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日時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のみ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、「游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ゴシック 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本文」で設定してあります。</a:t>
            </a:r>
            <a:r>
              <a:rPr lang="en-US" altLang="ja-JP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78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図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349" y="-12491"/>
            <a:ext cx="12296698" cy="688298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8743191" y="1201717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438782" y="1209901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743191" y="2537313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438782" y="2528950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71247" y="285433"/>
            <a:ext cx="652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会社名</a:t>
            </a:r>
            <a: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73802" y="5601504"/>
            <a:ext cx="28149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例：運転手、</a:t>
            </a:r>
            <a: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介護士、事務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52231" y="1640108"/>
            <a:ext cx="40871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52231" y="4415820"/>
            <a:ext cx="429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例：ご応募お待ちしております！！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52231" y="3180307"/>
            <a:ext cx="4087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例：藤沢駅北口から徒歩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1408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000000</a:t>
            </a:r>
            <a:endParaRPr kumimoji="1" lang="en-US" altLang="ja-JP" sz="2000" b="1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2523" y="1779853"/>
            <a:ext cx="115020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07664" y="2118585"/>
            <a:ext cx="1488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</a:t>
            </a:r>
          </a:p>
        </p:txBody>
      </p:sp>
      <p:sp>
        <p:nvSpPr>
          <p:cNvPr id="17" name="円/楕円 22"/>
          <p:cNvSpPr>
            <a:spLocks noChangeAspect="1"/>
          </p:cNvSpPr>
          <p:nvPr/>
        </p:nvSpPr>
        <p:spPr>
          <a:xfrm>
            <a:off x="3210731" y="2596536"/>
            <a:ext cx="540000" cy="5400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C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800" b="1" kern="1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木</a:t>
            </a:r>
            <a:endParaRPr lang="ja-JP" sz="1600" kern="15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965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5000">
        <p15:prstTrans prst="peelOff"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1F0B387C3E5A5429063F1B101E9A884" ma:contentTypeVersion="14" ma:contentTypeDescription="新しいドキュメントを作成します。" ma:contentTypeScope="" ma:versionID="14c60cbfd6e6f0cd0ae3b03968c3db9e">
  <xsd:schema xmlns:xsd="http://www.w3.org/2001/XMLSchema" xmlns:xs="http://www.w3.org/2001/XMLSchema" xmlns:p="http://schemas.microsoft.com/office/2006/metadata/properties" xmlns:ns2="2fbf82da-64ed-4a09-b40c-30f7a2ef0c78" xmlns:ns3="e156244c-d37d-4b63-be43-70281ce5c2a8" targetNamespace="http://schemas.microsoft.com/office/2006/metadata/properties" ma:root="true" ma:fieldsID="3dbcd438749b740600aa4b7da5cbab49" ns2:_="" ns3:_="">
    <xsd:import namespace="2fbf82da-64ed-4a09-b40c-30f7a2ef0c78"/>
    <xsd:import namespace="e156244c-d37d-4b63-be43-70281ce5c2a8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bf82da-64ed-4a09-b40c-30f7a2ef0c78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56244c-d37d-4b63-be43-70281ce5c2a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1eb658a-9a86-4a91-aaf4-96be3f093595}" ma:internalName="TaxCatchAll" ma:showField="CatchAllData" ma:web="e156244c-d37d-4b63-be43-70281ce5c2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56244c-d37d-4b63-be43-70281ce5c2a8" xsi:nil="true"/>
    <Owner xmlns="2fbf82da-64ed-4a09-b40c-30f7a2ef0c78">
      <UserInfo>
        <DisplayName/>
        <AccountId xsi:nil="true"/>
        <AccountType/>
      </UserInfo>
    </Owner>
    <lcf76f155ced4ddcb4097134ff3c332f xmlns="2fbf82da-64ed-4a09-b40c-30f7a2ef0c7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1FB5B9E-88F4-4859-961C-2756BCB51E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73AAB5-4D12-4705-882E-7C7D9700B5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bf82da-64ed-4a09-b40c-30f7a2ef0c78"/>
    <ds:schemaRef ds:uri="e156244c-d37d-4b63-be43-70281ce5c2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819E7D-F0AB-4FE2-BE91-BF8AE254E3AD}">
  <ds:schemaRefs>
    <ds:schemaRef ds:uri="http://schemas.microsoft.com/office/2006/documentManagement/types"/>
    <ds:schemaRef ds:uri="http://purl.org/dc/terms/"/>
    <ds:schemaRef ds:uri="e156244c-d37d-4b63-be43-70281ce5c2a8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2fbf82da-64ed-4a09-b40c-30f7a2ef0c7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238</Words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0x01010011F0B387C3E5A5429063F1B101E9A884</vt:lpwstr>
  </property>
</Properties>
</file>