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FFFFFF"/>
    <a:srgbClr val="0F273D"/>
    <a:srgbClr val="C55A11"/>
    <a:srgbClr val="EC7320"/>
    <a:srgbClr val="8FAADC"/>
    <a:srgbClr val="FFCCCC"/>
    <a:srgbClr val="FFFF00"/>
    <a:srgbClr val="00B0F0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84" y="7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D7E2-59D4-4FC0-9770-FE2790FA2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73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51DB-2800-434C-8E53-583971A0808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C93B4-8D60-433E-AC3C-9B16D1E83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347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31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461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192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0922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653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383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113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1844" algn="l" defTabSz="995461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1A28-7BEE-4F54-BC4E-ED19CC4D4D4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97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D46D-694D-433B-8E04-1F9A942AD603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74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C4D9-4D61-43D2-B8F8-3601CEDF53D6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6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3422-CFBA-43A2-8E3F-85A3CFD7159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2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1DDE-833C-418C-A1C5-C6C8A5D213DB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0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6493-9AFA-4C02-AF7C-40A2F47C650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20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8B0C-20D1-4EE6-B0FD-51BC66F6B51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4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A8D4-CD33-45C0-8344-CC26D614E0A2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9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5259-4D87-465D-819F-5ADD5F2CFC99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8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3010-FA56-4235-A736-4B0A7109821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68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5DE8-E749-4FA2-A256-6F0D2D0BBA4B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41395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E499-0B65-4171-95D1-300BF6ED8D7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3C11-4E81-471B-829C-53C0E033C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5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hdphoto2.wdp" Type="http://schemas.microsoft.com/office/2007/relationships/hdphoto"/><Relationship Id="rId6" Target="../media/image3.emf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533400" y="304917"/>
            <a:ext cx="6562881" cy="124493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28992" bIns="64496">
            <a:spAutoFit/>
          </a:bodyPr>
          <a:lstStyle/>
          <a:p>
            <a:pPr lvl="1">
              <a:lnSpc>
                <a:spcPts val="4600"/>
              </a:lnSpc>
            </a:pPr>
            <a:endParaRPr lang="en-US" altLang="ja-JP" sz="2800" b="1" spc="-146" dirty="0" smtClean="0">
              <a:ln w="317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1">
              <a:lnSpc>
                <a:spcPts val="4600"/>
              </a:lnSpc>
            </a:pPr>
            <a:r>
              <a:rPr lang="ja-JP" altLang="en-US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3600" b="1" spc="-146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日（火）</a:t>
            </a:r>
            <a:endParaRPr lang="en-US" altLang="ja-JP" sz="3600" b="1" spc="-146" dirty="0" smtClean="0">
              <a:ln w="3175">
                <a:noFill/>
                <a:prstDash val="solid"/>
              </a:ln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703" y="7398625"/>
            <a:ext cx="702627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流大手のトナミ運輸、横浜営業所の求人募集です。先輩と後輩が気楽に相談できる場があったり、女性活躍推進に優良な事業所「えるぼし」に認定されました。「免許取得支援制度」「無事故表彰規定」などの福利厚生制度も充実しています。</a:t>
            </a:r>
            <a:endParaRPr kumimoji="1"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AutoShape 2" descr="スーツを着た男性のイラスト（ひらめいた顔）"/>
          <p:cNvSpPr>
            <a:spLocks noChangeAspect="1" noChangeArrowheads="1"/>
          </p:cNvSpPr>
          <p:nvPr/>
        </p:nvSpPr>
        <p:spPr bwMode="auto">
          <a:xfrm>
            <a:off x="-3418771" y="304917"/>
            <a:ext cx="429974" cy="4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992" tIns="64496" rIns="128992" bIns="64496" numCol="1" anchor="t" anchorCtr="0" compatLnSpc="1">
            <a:prstTxWarp prst="textNoShape">
              <a:avLst/>
            </a:prstTxWarp>
          </a:bodyPr>
          <a:lstStyle/>
          <a:p>
            <a:endParaRPr lang="ja-JP" altLang="en-US" sz="2539"/>
          </a:p>
        </p:txBody>
      </p:sp>
      <p:sp>
        <p:nvSpPr>
          <p:cNvPr id="3" name="正方形/長方形 2"/>
          <p:cNvSpPr/>
          <p:nvPr/>
        </p:nvSpPr>
        <p:spPr>
          <a:xfrm>
            <a:off x="0" y="2552998"/>
            <a:ext cx="7234688" cy="1617838"/>
          </a:xfrm>
          <a:prstGeom prst="rect">
            <a:avLst/>
          </a:prstGeom>
          <a:noFill/>
          <a:ln>
            <a:noFill/>
          </a:ln>
        </p:spPr>
        <p:txBody>
          <a:bodyPr wrap="square" lIns="128992" tIns="64496" rIns="128992" bIns="64496" anchor="ctr" anchorCtr="0">
            <a:spAutoFit/>
          </a:bodyPr>
          <a:lstStyle/>
          <a:p>
            <a:pPr lvl="1">
              <a:lnSpc>
                <a:spcPts val="5800"/>
              </a:lnSpc>
            </a:pP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rgbClr val="0F273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トナミ運輸株式会社</a:t>
            </a:r>
            <a:r>
              <a:rPr lang="en-US" altLang="ja-JP" sz="4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横浜営業所</a:t>
            </a:r>
            <a:endParaRPr lang="en-US" altLang="ja-JP" sz="4000" b="1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829300" y="2552999"/>
            <a:ext cx="1798767" cy="80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求人一覧等詳しい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情報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はこちら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0" y="288000"/>
            <a:ext cx="7416000" cy="735951"/>
          </a:xfrm>
          <a:prstGeom prst="rect">
            <a:avLst/>
          </a:prstGeom>
          <a:noFill/>
          <a:ln>
            <a:noFill/>
          </a:ln>
        </p:spPr>
        <p:txBody>
          <a:bodyPr wrap="square" lIns="128992" tIns="0" rIns="128992" bIns="64496">
            <a:spAutoFit/>
          </a:bodyPr>
          <a:lstStyle/>
          <a:p>
            <a:pPr algn="ctr">
              <a:lnSpc>
                <a:spcPts val="5078"/>
              </a:lnSpc>
            </a:pPr>
            <a:r>
              <a:rPr lang="ja-JP" altLang="en-US" sz="4688" b="1" dirty="0" smtClean="0">
                <a:ln w="222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ミニ面接会</a:t>
            </a:r>
            <a:endParaRPr lang="ja-JP" altLang="en-US" sz="4688" b="1" dirty="0">
              <a:ln w="2222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8000" y="7596000"/>
            <a:ext cx="7020000" cy="3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1813760"/>
            <a:ext cx="7993380" cy="6550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28992" bIns="64496">
            <a:spAutoFit/>
          </a:bodyPr>
          <a:lstStyle/>
          <a:p>
            <a:pPr lvl="1">
              <a:lnSpc>
                <a:spcPts val="4600"/>
              </a:lnSpc>
            </a:pPr>
            <a:r>
              <a:rPr lang="ja-JP" altLang="en-US" sz="2500" b="1" dirty="0" smtClean="0">
                <a:ln w="3175">
                  <a:noFill/>
                  <a:prstDash val="solid"/>
                </a:ln>
                <a:solidFill>
                  <a:srgbClr val="0F273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</a:t>
            </a:r>
            <a:r>
              <a:rPr lang="ja-JP" altLang="en-US" sz="2800" b="1" dirty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戸塚１階　さくら</a:t>
            </a:r>
            <a:r>
              <a:rPr lang="ja-JP" altLang="en-US" sz="2800" b="1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ブース</a:t>
            </a:r>
            <a:endParaRPr lang="en-US" altLang="ja-JP" sz="2800" b="1" spc="-146" dirty="0">
              <a:ln w="3175">
                <a:noFill/>
                <a:prstDash val="solid"/>
              </a:ln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90" y="4346748"/>
            <a:ext cx="3456000" cy="2796895"/>
          </a:xfrm>
          <a:prstGeom prst="rect">
            <a:avLst/>
          </a:prstGeom>
          <a:ln w="190500" cap="sq">
            <a:solidFill>
              <a:srgbClr val="3B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テキスト ボックス 16"/>
          <p:cNvSpPr txBox="1"/>
          <p:nvPr/>
        </p:nvSpPr>
        <p:spPr>
          <a:xfrm>
            <a:off x="5630364" y="858953"/>
            <a:ext cx="19454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br>
              <a:rPr kumimoji="1" lang="en-US" altLang="ja-JP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2400" b="1" dirty="0" smtClean="0">
                <a:ln w="3175">
                  <a:noFill/>
                </a:ln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endParaRPr kumimoji="1" lang="ja-JP" altLang="en-US" sz="2400" b="1" dirty="0">
              <a:ln w="3175">
                <a:noFill/>
              </a:ln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" y="4326209"/>
            <a:ext cx="3906034" cy="2817434"/>
          </a:xfrm>
          <a:prstGeom prst="rect">
            <a:avLst/>
          </a:prstGeom>
          <a:ln w="190500" cap="sq">
            <a:solidFill>
              <a:srgbClr val="3B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4" y="3295141"/>
            <a:ext cx="912178" cy="9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D:\Users\SKUYTA\AppData\Local\Microsoft\Windows\INetCache\Content.MSO\9516F338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42" y="9300212"/>
            <a:ext cx="1422784" cy="115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177" y="9242605"/>
            <a:ext cx="1328187" cy="13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3144d02-269d-4995-a597-bed2b219bf6d">
      <UserInfo>
        <DisplayName/>
        <AccountId xsi:nil="true"/>
        <AccountType/>
      </UserInfo>
    </Owner>
    <lcf76f155ced4ddcb4097134ff3c332f xmlns="b3144d02-269d-4995-a597-bed2b219bf6d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B6A50774F48964E8EBD70FA34072C22" ma:contentTypeVersion="14" ma:contentTypeDescription="新しいドキュメントを作成します。" ma:contentTypeScope="" ma:versionID="68c294677b01d3b8a1ac952f99035660">
  <xsd:schema xmlns:xsd="http://www.w3.org/2001/XMLSchema" xmlns:xs="http://www.w3.org/2001/XMLSchema" xmlns:p="http://schemas.microsoft.com/office/2006/metadata/properties" xmlns:ns2="b3144d02-269d-4995-a597-bed2b219bf6d" xmlns:ns3="44856c1c-163a-4db4-9f2d-e69ab44d016d" targetNamespace="http://schemas.microsoft.com/office/2006/metadata/properties" ma:root="true" ma:fieldsID="36c0df7bed031e304e50fe88c2a97415" ns2:_="" ns3:_="">
    <xsd:import namespace="b3144d02-269d-4995-a597-bed2b219bf6d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44d02-269d-4995-a597-bed2b219bf6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e7bbcd9-3e3b-4717-8a77-7d15746cba6d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93B3A-7528-45E0-8FAA-3D33A8B5A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C0316-83D6-42BB-9718-111022C2ECAD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44856c1c-163a-4db4-9f2d-e69ab44d016d"/>
    <ds:schemaRef ds:uri="http://schemas.openxmlformats.org/package/2006/metadata/core-properties"/>
    <ds:schemaRef ds:uri="b3144d02-269d-4995-a597-bed2b219bf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75CF589-BD29-4EA3-8833-9B75DFFA0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44d02-269d-4995-a597-bed2b219bf6d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105</Words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0x0101001B6A50774F48964E8EBD70FA34072C22</vt:lpwstr>
  </property>
</Properties>
</file>