
<file path=[Content_Types].xml><?xml version="1.0" encoding="utf-8"?>
<Types xmlns="http://schemas.openxmlformats.org/package/2006/content-types">
  <Default ContentType="application/vnd.openxmlformats-officedocument.oleObject" Extension="bin"/>
  <Default ContentType="image/x-emf" Extension="em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vnd.openxmlformats-officedocument.vmlDrawing" Extension="vml"/>
  <Default ContentType="image/vnd.ms-photo" Extension="wdp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powerpoint.changesinfo+xml" PartName="/ppt/changesInfos/changesInfo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7"/>
  </p:notesMasterIdLst>
  <p:sldIdLst>
    <p:sldId id="289" r:id="rId5"/>
    <p:sldId id="291" r:id="rId6"/>
  </p:sldIdLst>
  <p:sldSz cx="14041438" cy="9612313"/>
  <p:notesSz cx="10234613" cy="7104063"/>
  <p:defaultTextStyle>
    <a:defPPr>
      <a:defRPr lang="ja-JP"/>
    </a:defPPr>
    <a:lvl1pPr marL="0" algn="l" defTabSz="1299622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1pPr>
    <a:lvl2pPr marL="649812" algn="l" defTabSz="1299622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2pPr>
    <a:lvl3pPr marL="1299622" algn="l" defTabSz="1299622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3pPr>
    <a:lvl4pPr marL="1949435" algn="l" defTabSz="1299622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4pPr>
    <a:lvl5pPr marL="2599248" algn="l" defTabSz="1299622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5pPr>
    <a:lvl6pPr marL="3249060" algn="l" defTabSz="1299622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6pPr>
    <a:lvl7pPr marL="3898868" algn="l" defTabSz="1299622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7pPr>
    <a:lvl8pPr marL="4548680" algn="l" defTabSz="1299622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8pPr>
    <a:lvl9pPr marL="5198492" algn="l" defTabSz="1299622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67FB0542-7B8A-456E-8AE1-16254C6D5430}">
          <p14:sldIdLst/>
        </p14:section>
        <p14:section name="タイトルなしのセクション" id="{70B36279-34C2-49D3-A622-DA92F2EB29B5}">
          <p14:sldIdLst>
            <p14:sldId id="289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28">
          <p15:clr>
            <a:srgbClr val="A4A3A4"/>
          </p15:clr>
        </p15:guide>
        <p15:guide id="2" pos="44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9" userDrawn="1">
          <p15:clr>
            <a:srgbClr val="A4A3A4"/>
          </p15:clr>
        </p15:guide>
        <p15:guide id="2" pos="32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8000"/>
    <a:srgbClr val="00FFCC"/>
    <a:srgbClr val="00CCFF"/>
    <a:srgbClr val="FF66FF"/>
    <a:srgbClr val="FDD1E7"/>
    <a:srgbClr val="FFFF00"/>
    <a:srgbClr val="FF99CC"/>
    <a:srgbClr val="00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C078EF-241D-E471-E316-7ECC2F85E23C}" v="7" dt="2025-02-10T01:50:26.8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87" autoAdjust="0"/>
    <p:restoredTop sz="95766" autoAdjust="0"/>
  </p:normalViewPr>
  <p:slideViewPr>
    <p:cSldViewPr snapToGrid="0">
      <p:cViewPr varScale="1">
        <p:scale>
          <a:sx n="74" d="100"/>
          <a:sy n="74" d="100"/>
        </p:scale>
        <p:origin x="276" y="126"/>
      </p:cViewPr>
      <p:guideLst>
        <p:guide orient="horz" pos="3028"/>
        <p:guide pos="44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1692" y="-84"/>
      </p:cViewPr>
      <p:guideLst>
        <p:guide orient="horz" pos="2239"/>
        <p:guide pos="3224"/>
      </p:guideLst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theme/theme1.xml" Type="http://schemas.openxmlformats.org/officeDocument/2006/relationships/theme"/><Relationship Id="rId11" Target="tableStyles.xml" Type="http://schemas.openxmlformats.org/officeDocument/2006/relationships/tableStyles"/><Relationship Id="rId12" Target="changesInfos/changesInfo1.xml" Type="http://schemas.microsoft.com/office/2016/11/relationships/changesInfo"/><Relationship Id="rId13" Target="revisionInfo.xml" Type="http://schemas.microsoft.com/office/2015/10/relationships/revisionInfo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notesMasters/notesMaster1.xml" Type="http://schemas.openxmlformats.org/officeDocument/2006/relationships/notesMaster"/><Relationship Id="rId8" Target="presProps.xml" Type="http://schemas.openxmlformats.org/officeDocument/2006/relationships/presProps"/><Relationship Id="rId9" Target="viewProps.xml" Type="http://schemas.openxmlformats.org/officeDocument/2006/relationships/viewProps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服部恭子" userId="S::hkzqns@kikan-ad.esb.mhlw.go.jp::62399b8e-5418-4370-acf6-aaefffaf8202" providerId="AD" clId="Web-{69F90408-0D9E-3EAB-3806-C707E8539563}"/>
    <pc:docChg chg="modSld">
      <pc:chgData name="服部恭子" userId="S::hkzqns@kikan-ad.esb.mhlw.go.jp::62399b8e-5418-4370-acf6-aaefffaf8202" providerId="AD" clId="Web-{69F90408-0D9E-3EAB-3806-C707E8539563}" dt="2024-12-24T01:03:02.835" v="1" actId="14100"/>
      <pc:docMkLst>
        <pc:docMk/>
      </pc:docMkLst>
      <pc:sldChg chg="modSp">
        <pc:chgData name="服部恭子" userId="S::hkzqns@kikan-ad.esb.mhlw.go.jp::62399b8e-5418-4370-acf6-aaefffaf8202" providerId="AD" clId="Web-{69F90408-0D9E-3EAB-3806-C707E8539563}" dt="2024-12-24T01:03:02.835" v="1" actId="14100"/>
        <pc:sldMkLst>
          <pc:docMk/>
          <pc:sldMk cId="1300686801" sldId="289"/>
        </pc:sldMkLst>
        <pc:graphicFrameChg chg="mod">
          <ac:chgData name="服部恭子" userId="S::hkzqns@kikan-ad.esb.mhlw.go.jp::62399b8e-5418-4370-acf6-aaefffaf8202" providerId="AD" clId="Web-{69F90408-0D9E-3EAB-3806-C707E8539563}" dt="2024-12-24T01:03:02.835" v="1" actId="14100"/>
          <ac:graphicFrameMkLst>
            <pc:docMk/>
            <pc:sldMk cId="1300686801" sldId="289"/>
            <ac:graphicFrameMk id="13" creationId="{00000000-0000-0000-0000-000000000000}"/>
          </ac:graphicFrameMkLst>
        </pc:graphicFrameChg>
      </pc:sldChg>
    </pc:docChg>
  </pc:docChgLst>
  <pc:docChgLst>
    <pc:chgData name="服部恭子" userId="S::hkzqns@kikan-ad.esb.mhlw.go.jp::62399b8e-5418-4370-acf6-aaefffaf8202" providerId="AD" clId="Web-{AB54A4E7-425F-F466-F613-98D498E144AD}"/>
    <pc:docChg chg="modSld">
      <pc:chgData name="服部恭子" userId="S::hkzqns@kikan-ad.esb.mhlw.go.jp::62399b8e-5418-4370-acf6-aaefffaf8202" providerId="AD" clId="Web-{AB54A4E7-425F-F466-F613-98D498E144AD}" dt="2024-10-23T02:12:19.810" v="6" actId="14100"/>
      <pc:docMkLst>
        <pc:docMk/>
      </pc:docMkLst>
      <pc:sldChg chg="modSp">
        <pc:chgData name="服部恭子" userId="S::hkzqns@kikan-ad.esb.mhlw.go.jp::62399b8e-5418-4370-acf6-aaefffaf8202" providerId="AD" clId="Web-{AB54A4E7-425F-F466-F613-98D498E144AD}" dt="2024-10-23T02:12:19.810" v="6" actId="14100"/>
        <pc:sldMkLst>
          <pc:docMk/>
          <pc:sldMk cId="2766056957" sldId="291"/>
        </pc:sldMkLst>
        <pc:spChg chg="mod">
          <ac:chgData name="服部恭子" userId="S::hkzqns@kikan-ad.esb.mhlw.go.jp::62399b8e-5418-4370-acf6-aaefffaf8202" providerId="AD" clId="Web-{AB54A4E7-425F-F466-F613-98D498E144AD}" dt="2024-10-23T02:12:19.810" v="6" actId="14100"/>
          <ac:spMkLst>
            <pc:docMk/>
            <pc:sldMk cId="2766056957" sldId="291"/>
            <ac:spMk id="3" creationId="{00000000-0000-0000-0000-000000000000}"/>
          </ac:spMkLst>
        </pc:spChg>
      </pc:sldChg>
    </pc:docChg>
  </pc:docChgLst>
  <pc:docChgLst>
    <pc:chgData name="大河内裕" userId="S::ohibcs@kikan-ad.esb.mhlw.go.jp::5788ccf8-09f7-4fe1-baab-4c9ebbb3b0ae" providerId="AD" clId="Web-{0156C38B-BFCD-7DAF-17AB-0E669406E7C1}"/>
    <pc:docChg chg="modSld">
      <pc:chgData name="大河内裕" userId="S::ohibcs@kikan-ad.esb.mhlw.go.jp::5788ccf8-09f7-4fe1-baab-4c9ebbb3b0ae" providerId="AD" clId="Web-{0156C38B-BFCD-7DAF-17AB-0E669406E7C1}" dt="2025-01-30T02:21:06.361" v="1" actId="1076"/>
      <pc:docMkLst>
        <pc:docMk/>
      </pc:docMkLst>
      <pc:sldChg chg="addSp modSp">
        <pc:chgData name="大河内裕" userId="S::ohibcs@kikan-ad.esb.mhlw.go.jp::5788ccf8-09f7-4fe1-baab-4c9ebbb3b0ae" providerId="AD" clId="Web-{0156C38B-BFCD-7DAF-17AB-0E669406E7C1}" dt="2025-01-30T02:21:06.361" v="1" actId="1076"/>
        <pc:sldMkLst>
          <pc:docMk/>
          <pc:sldMk cId="1300686801" sldId="289"/>
        </pc:sldMkLst>
        <pc:picChg chg="add mod">
          <ac:chgData name="大河内裕" userId="S::ohibcs@kikan-ad.esb.mhlw.go.jp::5788ccf8-09f7-4fe1-baab-4c9ebbb3b0ae" providerId="AD" clId="Web-{0156C38B-BFCD-7DAF-17AB-0E669406E7C1}" dt="2025-01-30T02:21:06.361" v="1" actId="1076"/>
          <ac:picMkLst>
            <pc:docMk/>
            <pc:sldMk cId="1300686801" sldId="289"/>
            <ac:picMk id="9" creationId="{4922FDB2-5A38-A0E3-30A1-BBAFCACE84AD}"/>
          </ac:picMkLst>
        </pc:picChg>
      </pc:sldChg>
    </pc:docChg>
  </pc:docChgLst>
  <pc:docChgLst>
    <pc:chgData name="服部恭子" userId="S::hkzqns@kikan-ad.esb.mhlw.go.jp::62399b8e-5418-4370-acf6-aaefffaf8202" providerId="AD" clId="Web-{041B9EF3-E1A5-8C49-F2A7-77FCF5B89196}"/>
    <pc:docChg chg="modSld">
      <pc:chgData name="服部恭子" userId="S::hkzqns@kikan-ad.esb.mhlw.go.jp::62399b8e-5418-4370-acf6-aaefffaf8202" providerId="AD" clId="Web-{041B9EF3-E1A5-8C49-F2A7-77FCF5B89196}" dt="2024-10-23T01:45:39.331" v="51"/>
      <pc:docMkLst>
        <pc:docMk/>
      </pc:docMkLst>
      <pc:sldChg chg="addSp delSp modSp">
        <pc:chgData name="服部恭子" userId="S::hkzqns@kikan-ad.esb.mhlw.go.jp::62399b8e-5418-4370-acf6-aaefffaf8202" providerId="AD" clId="Web-{041B9EF3-E1A5-8C49-F2A7-77FCF5B89196}" dt="2024-10-23T01:45:39.331" v="51"/>
        <pc:sldMkLst>
          <pc:docMk/>
          <pc:sldMk cId="1300686801" sldId="289"/>
        </pc:sldMkLst>
        <pc:spChg chg="del mod">
          <ac:chgData name="服部恭子" userId="S::hkzqns@kikan-ad.esb.mhlw.go.jp::62399b8e-5418-4370-acf6-aaefffaf8202" providerId="AD" clId="Web-{041B9EF3-E1A5-8C49-F2A7-77FCF5B89196}" dt="2024-10-23T01:44:41.220" v="8"/>
          <ac:spMkLst>
            <pc:docMk/>
            <pc:sldMk cId="1300686801" sldId="289"/>
            <ac:spMk id="21" creationId="{00000000-0000-0000-0000-000000000000}"/>
          </ac:spMkLst>
        </pc:spChg>
        <pc:spChg chg="add del mod">
          <ac:chgData name="服部恭子" userId="S::hkzqns@kikan-ad.esb.mhlw.go.jp::62399b8e-5418-4370-acf6-aaefffaf8202" providerId="AD" clId="Web-{041B9EF3-E1A5-8C49-F2A7-77FCF5B89196}" dt="2024-10-23T01:38:26.446" v="6" actId="20577"/>
          <ac:spMkLst>
            <pc:docMk/>
            <pc:sldMk cId="1300686801" sldId="289"/>
            <ac:spMk id="26" creationId="{00000000-0000-0000-0000-000000000000}"/>
          </ac:spMkLst>
        </pc:spChg>
        <pc:graphicFrameChg chg="mod modGraphic">
          <ac:chgData name="服部恭子" userId="S::hkzqns@kikan-ad.esb.mhlw.go.jp::62399b8e-5418-4370-acf6-aaefffaf8202" providerId="AD" clId="Web-{041B9EF3-E1A5-8C49-F2A7-77FCF5B89196}" dt="2024-10-23T01:45:39.331" v="51"/>
          <ac:graphicFrameMkLst>
            <pc:docMk/>
            <pc:sldMk cId="1300686801" sldId="289"/>
            <ac:graphicFrameMk id="20" creationId="{00000000-0000-0000-0000-000000000000}"/>
          </ac:graphicFrameMkLst>
        </pc:graphicFrameChg>
        <pc:picChg chg="mod">
          <ac:chgData name="服部恭子" userId="S::hkzqns@kikan-ad.esb.mhlw.go.jp::62399b8e-5418-4370-acf6-aaefffaf8202" providerId="AD" clId="Web-{041B9EF3-E1A5-8C49-F2A7-77FCF5B89196}" dt="2024-10-23T01:45:15.612" v="9" actId="14100"/>
          <ac:picMkLst>
            <pc:docMk/>
            <pc:sldMk cId="1300686801" sldId="289"/>
            <ac:picMk id="24" creationId="{00000000-0000-0000-0000-000000000000}"/>
          </ac:picMkLst>
        </pc:picChg>
      </pc:sldChg>
    </pc:docChg>
  </pc:docChgLst>
  <pc:docChgLst>
    <pc:chgData name="大河内裕" userId="S::ohibcs@kikan-ad.esb.mhlw.go.jp::5788ccf8-09f7-4fe1-baab-4c9ebbb3b0ae" providerId="AD" clId="Web-{26C078EF-241D-E471-E316-7ECC2F85E23C}"/>
    <pc:docChg chg="modSld">
      <pc:chgData name="大河内裕" userId="S::ohibcs@kikan-ad.esb.mhlw.go.jp::5788ccf8-09f7-4fe1-baab-4c9ebbb3b0ae" providerId="AD" clId="Web-{26C078EF-241D-E471-E316-7ECC2F85E23C}" dt="2025-02-10T01:50:24.262" v="4"/>
      <pc:docMkLst>
        <pc:docMk/>
      </pc:docMkLst>
      <pc:sldChg chg="modSp">
        <pc:chgData name="大河内裕" userId="S::ohibcs@kikan-ad.esb.mhlw.go.jp::5788ccf8-09f7-4fe1-baab-4c9ebbb3b0ae" providerId="AD" clId="Web-{26C078EF-241D-E471-E316-7ECC2F85E23C}" dt="2025-02-10T01:50:24.262" v="4"/>
        <pc:sldMkLst>
          <pc:docMk/>
          <pc:sldMk cId="1300686801" sldId="289"/>
        </pc:sldMkLst>
        <pc:spChg chg="mod">
          <ac:chgData name="大河内裕" userId="S::ohibcs@kikan-ad.esb.mhlw.go.jp::5788ccf8-09f7-4fe1-baab-4c9ebbb3b0ae" providerId="AD" clId="Web-{26C078EF-241D-E471-E316-7ECC2F85E23C}" dt="2025-02-10T01:48:53.662" v="0" actId="14100"/>
          <ac:spMkLst>
            <pc:docMk/>
            <pc:sldMk cId="1300686801" sldId="289"/>
            <ac:spMk id="21" creationId="{00000000-0000-0000-0000-000000000000}"/>
          </ac:spMkLst>
        </pc:spChg>
        <pc:graphicFrameChg chg="mod modGraphic">
          <ac:chgData name="大河内裕" userId="S::ohibcs@kikan-ad.esb.mhlw.go.jp::5788ccf8-09f7-4fe1-baab-4c9ebbb3b0ae" providerId="AD" clId="Web-{26C078EF-241D-E471-E316-7ECC2F85E23C}" dt="2025-02-10T01:50:24.262" v="4"/>
          <ac:graphicFrameMkLst>
            <pc:docMk/>
            <pc:sldMk cId="1300686801" sldId="289"/>
            <ac:graphicFrameMk id="20" creationId="{00000000-0000-0000-0000-000000000000}"/>
          </ac:graphicFrameMkLst>
        </pc:graphicFrameChg>
      </pc:sldChg>
    </pc:docChg>
  </pc:docChgLst>
</pc:chgInfo>
</file>

<file path=ppt/drawings/_rels/vmlDrawing1.vml.rels><?xml version="1.0" encoding="UTF-8" standalone="yes"?><Relationships xmlns="http://schemas.openxmlformats.org/package/2006/relationships"><Relationship Id="rId1" Target="../media/image1.emf" Type="http://schemas.openxmlformats.org/officeDocument/2006/relationships/image"/><Relationship Id="rId2" Target="../media/image2.emf" Type="http://schemas.openxmlformats.org/officeDocument/2006/relationships/image"/><Relationship Id="rId3" Target="../media/image3.emf" Type="http://schemas.openxmlformats.org/officeDocument/2006/relationships/imag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7" y="23"/>
            <a:ext cx="4435001" cy="355205"/>
          </a:xfrm>
          <a:prstGeom prst="rect">
            <a:avLst/>
          </a:prstGeom>
        </p:spPr>
        <p:txBody>
          <a:bodyPr vert="horz" lIns="94375" tIns="47189" rIns="94375" bIns="47189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797273" y="23"/>
            <a:ext cx="4435001" cy="355205"/>
          </a:xfrm>
          <a:prstGeom prst="rect">
            <a:avLst/>
          </a:prstGeom>
        </p:spPr>
        <p:txBody>
          <a:bodyPr vert="horz" lIns="94375" tIns="47189" rIns="94375" bIns="47189" rtlCol="0"/>
          <a:lstStyle>
            <a:lvl1pPr algn="r">
              <a:defRPr sz="1100"/>
            </a:lvl1pPr>
          </a:lstStyle>
          <a:p>
            <a:fld id="{3BD95B11-CE01-4BC9-84E0-9BE6BB1869A8}" type="datetimeFigureOut">
              <a:rPr kumimoji="1" lang="ja-JP" altLang="en-US" smtClean="0"/>
              <a:pPr/>
              <a:t>2025/2/10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171825" y="533400"/>
            <a:ext cx="3890963" cy="2665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75" tIns="47189" rIns="94375" bIns="47189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023464" y="3374442"/>
            <a:ext cx="8187690" cy="3196830"/>
          </a:xfrm>
          <a:prstGeom prst="rect">
            <a:avLst/>
          </a:prstGeom>
        </p:spPr>
        <p:txBody>
          <a:bodyPr vert="horz" lIns="94375" tIns="47189" rIns="94375" bIns="47189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7" y="6747649"/>
            <a:ext cx="4435001" cy="355205"/>
          </a:xfrm>
          <a:prstGeom prst="rect">
            <a:avLst/>
          </a:prstGeom>
        </p:spPr>
        <p:txBody>
          <a:bodyPr vert="horz" lIns="94375" tIns="47189" rIns="94375" bIns="47189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797273" y="6747649"/>
            <a:ext cx="4435001" cy="355205"/>
          </a:xfrm>
          <a:prstGeom prst="rect">
            <a:avLst/>
          </a:prstGeom>
        </p:spPr>
        <p:txBody>
          <a:bodyPr vert="horz" lIns="94375" tIns="47189" rIns="94375" bIns="47189" rtlCol="0" anchor="b"/>
          <a:lstStyle>
            <a:lvl1pPr algn="r">
              <a:defRPr sz="1100"/>
            </a:lvl1pPr>
          </a:lstStyle>
          <a:p>
            <a:fld id="{CE1615F3-D68F-4C06-8B84-6D5A35CB26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416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9622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649812" algn="l" defTabSz="1299622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1299622" algn="l" defTabSz="1299622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949435" algn="l" defTabSz="1299622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2599248" algn="l" defTabSz="1299622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3249060" algn="l" defTabSz="1299622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3898868" algn="l" defTabSz="1299622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4548680" algn="l" defTabSz="1299622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5198492" algn="l" defTabSz="1299622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15F3-D68F-4C06-8B84-6D5A35CB26AD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302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15F3-D68F-4C06-8B84-6D5A35CB26AD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29837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53112" y="2986064"/>
            <a:ext cx="11935223" cy="2060417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106220" y="5446977"/>
            <a:ext cx="9829007" cy="2456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9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9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8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8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8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7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7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7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39F6-36EC-4A41-BE8F-6E6E990B0AA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5363-8F8A-4B88-ADCC-164778BE109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30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39F6-36EC-4A41-BE8F-6E6E990B0AA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5363-8F8A-4B88-ADCC-164778BE109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9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35039" y="514001"/>
            <a:ext cx="2369494" cy="10934006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26570" y="514001"/>
            <a:ext cx="6874456" cy="10934006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39F6-36EC-4A41-BE8F-6E6E990B0AA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5363-8F8A-4B88-ADCC-164778BE109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3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39F6-36EC-4A41-BE8F-6E6E990B0AA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5363-8F8A-4B88-ADCC-164778BE109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9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09182" y="6176809"/>
            <a:ext cx="11935223" cy="1909112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109182" y="4074122"/>
            <a:ext cx="11935223" cy="2102691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4965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9931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489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86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82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79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75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72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39F6-36EC-4A41-BE8F-6E6E990B0AA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5363-8F8A-4B88-ADCC-164778BE109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2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26564" y="2990506"/>
            <a:ext cx="4621973" cy="845750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82559" y="2990506"/>
            <a:ext cx="4621973" cy="845750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39F6-36EC-4A41-BE8F-6E6E990B0AA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5363-8F8A-4B88-ADCC-164778BE109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6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2076" y="384938"/>
            <a:ext cx="12637295" cy="160205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02085" y="2151652"/>
            <a:ext cx="6204073" cy="896704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49656" indent="0">
              <a:buNone/>
              <a:defRPr sz="2900" b="1"/>
            </a:lvl2pPr>
            <a:lvl3pPr marL="1299310" indent="0">
              <a:buNone/>
              <a:defRPr sz="2500" b="1"/>
            </a:lvl3pPr>
            <a:lvl4pPr marL="1948966" indent="0">
              <a:buNone/>
              <a:defRPr sz="2200" b="1"/>
            </a:lvl4pPr>
            <a:lvl5pPr marL="2598623" indent="0">
              <a:buNone/>
              <a:defRPr sz="2200" b="1"/>
            </a:lvl5pPr>
            <a:lvl6pPr marL="3248277" indent="0">
              <a:buNone/>
              <a:defRPr sz="2200" b="1"/>
            </a:lvl6pPr>
            <a:lvl7pPr marL="3897934" indent="0">
              <a:buNone/>
              <a:defRPr sz="2200" b="1"/>
            </a:lvl7pPr>
            <a:lvl8pPr marL="4547590" indent="0">
              <a:buNone/>
              <a:defRPr sz="2200" b="1"/>
            </a:lvl8pPr>
            <a:lvl9pPr marL="5197245" indent="0">
              <a:buNone/>
              <a:defRPr sz="22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702085" y="3048354"/>
            <a:ext cx="6204073" cy="5538206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132874" y="2151652"/>
            <a:ext cx="6206510" cy="896704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49656" indent="0">
              <a:buNone/>
              <a:defRPr sz="2900" b="1"/>
            </a:lvl2pPr>
            <a:lvl3pPr marL="1299310" indent="0">
              <a:buNone/>
              <a:defRPr sz="2500" b="1"/>
            </a:lvl3pPr>
            <a:lvl4pPr marL="1948966" indent="0">
              <a:buNone/>
              <a:defRPr sz="2200" b="1"/>
            </a:lvl4pPr>
            <a:lvl5pPr marL="2598623" indent="0">
              <a:buNone/>
              <a:defRPr sz="2200" b="1"/>
            </a:lvl5pPr>
            <a:lvl6pPr marL="3248277" indent="0">
              <a:buNone/>
              <a:defRPr sz="2200" b="1"/>
            </a:lvl6pPr>
            <a:lvl7pPr marL="3897934" indent="0">
              <a:buNone/>
              <a:defRPr sz="2200" b="1"/>
            </a:lvl7pPr>
            <a:lvl8pPr marL="4547590" indent="0">
              <a:buNone/>
              <a:defRPr sz="2200" b="1"/>
            </a:lvl8pPr>
            <a:lvl9pPr marL="5197245" indent="0">
              <a:buNone/>
              <a:defRPr sz="22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7132874" y="3048354"/>
            <a:ext cx="6206510" cy="5538206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39F6-36EC-4A41-BE8F-6E6E990B0AA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5363-8F8A-4B88-ADCC-164778BE109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49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39F6-36EC-4A41-BE8F-6E6E990B0AA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5363-8F8A-4B88-ADCC-164778BE109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7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39F6-36EC-4A41-BE8F-6E6E990B0AA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5363-8F8A-4B88-ADCC-164778BE109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2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2085" y="382714"/>
            <a:ext cx="4619538" cy="1628753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489830" y="382724"/>
            <a:ext cx="7849555" cy="8203845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702085" y="2011475"/>
            <a:ext cx="4619538" cy="6575092"/>
          </a:xfrm>
        </p:spPr>
        <p:txBody>
          <a:bodyPr/>
          <a:lstStyle>
            <a:lvl1pPr marL="0" indent="0">
              <a:buNone/>
              <a:defRPr sz="2000"/>
            </a:lvl1pPr>
            <a:lvl2pPr marL="649656" indent="0">
              <a:buNone/>
              <a:defRPr sz="1700"/>
            </a:lvl2pPr>
            <a:lvl3pPr marL="1299310" indent="0">
              <a:buNone/>
              <a:defRPr sz="1400"/>
            </a:lvl3pPr>
            <a:lvl4pPr marL="1948966" indent="0">
              <a:buNone/>
              <a:defRPr sz="1300"/>
            </a:lvl4pPr>
            <a:lvl5pPr marL="2598623" indent="0">
              <a:buNone/>
              <a:defRPr sz="1300"/>
            </a:lvl5pPr>
            <a:lvl6pPr marL="3248277" indent="0">
              <a:buNone/>
              <a:defRPr sz="1300"/>
            </a:lvl6pPr>
            <a:lvl7pPr marL="3897934" indent="0">
              <a:buNone/>
              <a:defRPr sz="1300"/>
            </a:lvl7pPr>
            <a:lvl8pPr marL="4547590" indent="0">
              <a:buNone/>
              <a:defRPr sz="1300"/>
            </a:lvl8pPr>
            <a:lvl9pPr marL="5197245" indent="0">
              <a:buNone/>
              <a:defRPr sz="13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39F6-36EC-4A41-BE8F-6E6E990B0AA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5363-8F8A-4B88-ADCC-164778BE109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52222" y="6728628"/>
            <a:ext cx="8424863" cy="794353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752222" y="858878"/>
            <a:ext cx="8424863" cy="5767388"/>
          </a:xfrm>
        </p:spPr>
        <p:txBody>
          <a:bodyPr/>
          <a:lstStyle>
            <a:lvl1pPr marL="0" indent="0">
              <a:buNone/>
              <a:defRPr sz="4600"/>
            </a:lvl1pPr>
            <a:lvl2pPr marL="649656" indent="0">
              <a:buNone/>
              <a:defRPr sz="4000"/>
            </a:lvl2pPr>
            <a:lvl3pPr marL="1299310" indent="0">
              <a:buNone/>
              <a:defRPr sz="3500"/>
            </a:lvl3pPr>
            <a:lvl4pPr marL="1948966" indent="0">
              <a:buNone/>
              <a:defRPr sz="2900"/>
            </a:lvl4pPr>
            <a:lvl5pPr marL="2598623" indent="0">
              <a:buNone/>
              <a:defRPr sz="2900"/>
            </a:lvl5pPr>
            <a:lvl6pPr marL="3248277" indent="0">
              <a:buNone/>
              <a:defRPr sz="2900"/>
            </a:lvl6pPr>
            <a:lvl7pPr marL="3897934" indent="0">
              <a:buNone/>
              <a:defRPr sz="2900"/>
            </a:lvl7pPr>
            <a:lvl8pPr marL="4547590" indent="0">
              <a:buNone/>
              <a:defRPr sz="2900"/>
            </a:lvl8pPr>
            <a:lvl9pPr marL="5197245" indent="0">
              <a:buNone/>
              <a:defRPr sz="29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752222" y="7522981"/>
            <a:ext cx="8424863" cy="1128109"/>
          </a:xfrm>
        </p:spPr>
        <p:txBody>
          <a:bodyPr/>
          <a:lstStyle>
            <a:lvl1pPr marL="0" indent="0">
              <a:buNone/>
              <a:defRPr sz="2000"/>
            </a:lvl1pPr>
            <a:lvl2pPr marL="649656" indent="0">
              <a:buNone/>
              <a:defRPr sz="1700"/>
            </a:lvl2pPr>
            <a:lvl3pPr marL="1299310" indent="0">
              <a:buNone/>
              <a:defRPr sz="1400"/>
            </a:lvl3pPr>
            <a:lvl4pPr marL="1948966" indent="0">
              <a:buNone/>
              <a:defRPr sz="1300"/>
            </a:lvl4pPr>
            <a:lvl5pPr marL="2598623" indent="0">
              <a:buNone/>
              <a:defRPr sz="1300"/>
            </a:lvl5pPr>
            <a:lvl6pPr marL="3248277" indent="0">
              <a:buNone/>
              <a:defRPr sz="1300"/>
            </a:lvl6pPr>
            <a:lvl7pPr marL="3897934" indent="0">
              <a:buNone/>
              <a:defRPr sz="1300"/>
            </a:lvl7pPr>
            <a:lvl8pPr marL="4547590" indent="0">
              <a:buNone/>
              <a:defRPr sz="1300"/>
            </a:lvl8pPr>
            <a:lvl9pPr marL="5197245" indent="0">
              <a:buNone/>
              <a:defRPr sz="13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39F6-36EC-4A41-BE8F-6E6E990B0AA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5363-8F8A-4B88-ADCC-164778BE109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37423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702076" y="384938"/>
            <a:ext cx="12637295" cy="1602052"/>
          </a:xfrm>
          <a:prstGeom prst="rect">
            <a:avLst/>
          </a:prstGeom>
        </p:spPr>
        <p:txBody>
          <a:bodyPr vert="horz" lIns="129932" tIns="64968" rIns="129932" bIns="64968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02076" y="2242882"/>
            <a:ext cx="12637295" cy="6343682"/>
          </a:xfrm>
          <a:prstGeom prst="rect">
            <a:avLst/>
          </a:prstGeom>
        </p:spPr>
        <p:txBody>
          <a:bodyPr vert="horz" lIns="129932" tIns="64968" rIns="129932" bIns="64968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702072" y="8909207"/>
            <a:ext cx="3276336" cy="511767"/>
          </a:xfrm>
          <a:prstGeom prst="rect">
            <a:avLst/>
          </a:prstGeom>
        </p:spPr>
        <p:txBody>
          <a:bodyPr vert="horz" lIns="129932" tIns="64968" rIns="129932" bIns="6496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99310"/>
            <a:fld id="{507339F6-36EC-4A41-BE8F-6E6E990B0AA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299310"/>
              <a:t>2025/2/10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797492" y="8909207"/>
            <a:ext cx="4446456" cy="511767"/>
          </a:xfrm>
          <a:prstGeom prst="rect">
            <a:avLst/>
          </a:prstGeom>
        </p:spPr>
        <p:txBody>
          <a:bodyPr vert="horz" lIns="129932" tIns="64968" rIns="129932" bIns="6496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99310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10063033" y="8909207"/>
            <a:ext cx="3276336" cy="511767"/>
          </a:xfrm>
          <a:prstGeom prst="rect">
            <a:avLst/>
          </a:prstGeom>
        </p:spPr>
        <p:txBody>
          <a:bodyPr vert="horz" lIns="129932" tIns="64968" rIns="129932" bIns="6496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99310"/>
            <a:fld id="{21E05363-8F8A-4B88-ADCC-164778BE109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299310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7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299310" rtl="0" eaLnBrk="1" latinLnBrk="0" hangingPunct="1">
        <a:spcBef>
          <a:spcPct val="0"/>
        </a:spcBef>
        <a:buNone/>
        <a:defRPr kumimoji="1"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241" indent="-487241" algn="l" defTabSz="1299310" rtl="0" eaLnBrk="1" latinLnBrk="0" hangingPunct="1">
        <a:spcBef>
          <a:spcPct val="20000"/>
        </a:spcBef>
        <a:buFont typeface="Arial" pitchFamily="34" charset="0"/>
        <a:buChar char="•"/>
        <a:defRPr kumimoji="1"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5690" indent="-406035" algn="l" defTabSz="1299310" rtl="0" eaLnBrk="1" latinLnBrk="0" hangingPunct="1">
        <a:spcBef>
          <a:spcPct val="20000"/>
        </a:spcBef>
        <a:buFont typeface="Arial" pitchFamily="34" charset="0"/>
        <a:buChar char="–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4139" indent="-324828" algn="l" defTabSz="1299310" rtl="0" eaLnBrk="1" latinLnBrk="0" hangingPunct="1">
        <a:spcBef>
          <a:spcPct val="20000"/>
        </a:spcBef>
        <a:buFont typeface="Arial" pitchFamily="34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273795" indent="-324828" algn="l" defTabSz="1299310" rtl="0" eaLnBrk="1" latinLnBrk="0" hangingPunct="1">
        <a:spcBef>
          <a:spcPct val="20000"/>
        </a:spcBef>
        <a:buFont typeface="Arial" pitchFamily="34" charset="0"/>
        <a:buChar char="–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3450" indent="-324828" algn="l" defTabSz="1299310" rtl="0" eaLnBrk="1" latinLnBrk="0" hangingPunct="1">
        <a:spcBef>
          <a:spcPct val="20000"/>
        </a:spcBef>
        <a:buFont typeface="Arial" pitchFamily="34" charset="0"/>
        <a:buChar char="»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73105" indent="-324828" algn="l" defTabSz="1299310" rtl="0" eaLnBrk="1" latinLnBrk="0" hangingPunct="1">
        <a:spcBef>
          <a:spcPct val="20000"/>
        </a:spcBef>
        <a:buFont typeface="Arial" pitchFamily="34" charset="0"/>
        <a:buChar char="•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22761" indent="-324828" algn="l" defTabSz="1299310" rtl="0" eaLnBrk="1" latinLnBrk="0" hangingPunct="1">
        <a:spcBef>
          <a:spcPct val="20000"/>
        </a:spcBef>
        <a:buFont typeface="Arial" pitchFamily="34" charset="0"/>
        <a:buChar char="•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72418" indent="-324828" algn="l" defTabSz="1299310" rtl="0" eaLnBrk="1" latinLnBrk="0" hangingPunct="1">
        <a:spcBef>
          <a:spcPct val="20000"/>
        </a:spcBef>
        <a:buFont typeface="Arial" pitchFamily="34" charset="0"/>
        <a:buChar char="•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22074" indent="-324828" algn="l" defTabSz="1299310" rtl="0" eaLnBrk="1" latinLnBrk="0" hangingPunct="1">
        <a:spcBef>
          <a:spcPct val="20000"/>
        </a:spcBef>
        <a:buFont typeface="Arial" pitchFamily="34" charset="0"/>
        <a:buChar char="•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9931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9656" algn="l" defTabSz="129931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310" algn="l" defTabSz="129931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48966" algn="l" defTabSz="129931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8623" algn="l" defTabSz="129931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48277" algn="l" defTabSz="129931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97934" algn="l" defTabSz="129931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547590" algn="l" defTabSz="129931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97245" algn="l" defTabSz="129931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drawings/vmlDrawing1.vml" Type="http://schemas.openxmlformats.org/officeDocument/2006/relationships/vmlDrawing"/><Relationship Id="rId10" Target="../media/image3.emf" Type="http://schemas.openxmlformats.org/officeDocument/2006/relationships/image"/><Relationship Id="rId2" Target="../slideLayouts/slideLayout7.xml" Type="http://schemas.openxmlformats.org/officeDocument/2006/relationships/slideLayout"/><Relationship Id="rId3" Target="../notesSlides/notesSlide1.xml" Type="http://schemas.openxmlformats.org/officeDocument/2006/relationships/notesSlide"/><Relationship Id="rId4" Target="../embeddings/oleObject1.bin" Type="http://schemas.openxmlformats.org/officeDocument/2006/relationships/oleObject"/><Relationship Id="rId5" Target="../media/image1.emf" Type="http://schemas.openxmlformats.org/officeDocument/2006/relationships/image"/><Relationship Id="rId6" Target="../media/image4.png" Type="http://schemas.openxmlformats.org/officeDocument/2006/relationships/image"/><Relationship Id="rId7" Target="../embeddings/oleObject2.bin" Type="http://schemas.openxmlformats.org/officeDocument/2006/relationships/oleObject"/><Relationship Id="rId8" Target="../media/image2.emf" Type="http://schemas.openxmlformats.org/officeDocument/2006/relationships/image"/><Relationship Id="rId9" Target="../embeddings/oleObject3.bin" Type="http://schemas.openxmlformats.org/officeDocument/2006/relationships/oleObjec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5.png" Type="http://schemas.openxmlformats.org/officeDocument/2006/relationships/image"/><Relationship Id="rId4" Target="../media/hdphoto1.wdp" Type="http://schemas.microsoft.com/office/2007/relationships/hdphoto"/><Relationship Id="rId5" Target="../media/image6.jp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5681"/>
              </p:ext>
            </p:extLst>
          </p:nvPr>
        </p:nvGraphicFramePr>
        <p:xfrm>
          <a:off x="177801" y="394435"/>
          <a:ext cx="6583608" cy="526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ワークシート" r:id="rId4" imgW="3914891" imgH="4648263" progId="Excel.Sheet.12">
                  <p:embed/>
                </p:oleObj>
              </mc:Choice>
              <mc:Fallback>
                <p:oleObj name="ワークシート" r:id="rId4" imgW="3914891" imgH="4648263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1" y="394435"/>
                        <a:ext cx="6583608" cy="52625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テキスト ボックス 17"/>
          <p:cNvSpPr txBox="1"/>
          <p:nvPr/>
        </p:nvSpPr>
        <p:spPr>
          <a:xfrm>
            <a:off x="7016818" y="65373"/>
            <a:ext cx="4286182" cy="353727"/>
          </a:xfrm>
          <a:prstGeom prst="rect">
            <a:avLst/>
          </a:prstGeom>
          <a:noFill/>
        </p:spPr>
        <p:txBody>
          <a:bodyPr wrap="square" lIns="37993" tIns="37993" rIns="37993" bIns="37993" rtlCol="0">
            <a:spAutoFit/>
          </a:bodyPr>
          <a:lstStyle/>
          <a:p>
            <a:pPr algn="ctr"/>
            <a:r>
              <a:rPr lang="ja-JP" altLang="en-US" sz="1800" dirty="0">
                <a:solidFill>
                  <a:schemeClr val="tx2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県立職業技術校 </a:t>
            </a:r>
            <a:r>
              <a:rPr lang="ja-JP" altLang="en-US" sz="1800" dirty="0" err="1">
                <a:solidFill>
                  <a:schemeClr val="tx2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かな</a:t>
            </a:r>
            <a:r>
              <a:rPr lang="ja-JP" altLang="en-US" sz="1800" dirty="0">
                <a:solidFill>
                  <a:schemeClr val="tx2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テクカレッジ</a:t>
            </a:r>
            <a:endParaRPr lang="en-US" altLang="ja-JP" sz="1800" dirty="0">
              <a:solidFill>
                <a:schemeClr val="tx2">
                  <a:lumMod val="7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63238" y="6636"/>
            <a:ext cx="6104586" cy="353727"/>
          </a:xfrm>
          <a:prstGeom prst="rect">
            <a:avLst/>
          </a:prstGeom>
          <a:noFill/>
        </p:spPr>
        <p:txBody>
          <a:bodyPr wrap="square" lIns="37993" tIns="37993" rIns="37993" bIns="37993" rtlCol="0">
            <a:spAutoFit/>
          </a:bodyPr>
          <a:lstStyle/>
          <a:p>
            <a:pPr algn="ctr"/>
            <a:r>
              <a:rPr lang="ja-JP" altLang="en-US" sz="1800" dirty="0">
                <a:solidFill>
                  <a:schemeClr val="tx2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ポリテクセンター関東（関東職業能力開発促進センター）</a:t>
            </a:r>
            <a:endParaRPr lang="en-US" altLang="ja-JP" sz="1800" dirty="0">
              <a:solidFill>
                <a:schemeClr val="tx2">
                  <a:lumMod val="7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780675" y="5592263"/>
            <a:ext cx="3336758" cy="350811"/>
          </a:xfrm>
          <a:prstGeom prst="rect">
            <a:avLst/>
          </a:prstGeom>
          <a:noFill/>
        </p:spPr>
        <p:txBody>
          <a:bodyPr wrap="square" lIns="36549" tIns="36549" rIns="36549" bIns="36549" rtlCol="0">
            <a:spAutoFit/>
          </a:bodyPr>
          <a:lstStyle/>
          <a:p>
            <a:pPr algn="ctr" defTabSz="1351205"/>
            <a:r>
              <a:rPr lang="ja-JP" altLang="en-US" sz="1800" dirty="0">
                <a:solidFill>
                  <a:schemeClr val="tx2">
                    <a:lumMod val="7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横浜市中央職業訓練</a:t>
            </a:r>
            <a:endParaRPr lang="en-US" altLang="ja-JP" sz="1800" dirty="0">
              <a:solidFill>
                <a:schemeClr val="tx2">
                  <a:lumMod val="7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90315"/>
              </p:ext>
            </p:extLst>
          </p:nvPr>
        </p:nvGraphicFramePr>
        <p:xfrm>
          <a:off x="11331590" y="6259132"/>
          <a:ext cx="2527241" cy="1304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9560">
                  <a:extLst>
                    <a:ext uri="{9D8B030D-6E8A-4147-A177-3AD203B41FA5}">
                      <a16:colId xmlns:a16="http://schemas.microsoft.com/office/drawing/2014/main" val="3728000641"/>
                    </a:ext>
                  </a:extLst>
                </a:gridCol>
                <a:gridCol w="1907681">
                  <a:extLst>
                    <a:ext uri="{9D8B030D-6E8A-4147-A177-3AD203B41FA5}">
                      <a16:colId xmlns:a16="http://schemas.microsoft.com/office/drawing/2014/main" val="784995505"/>
                    </a:ext>
                  </a:extLst>
                </a:gridCol>
              </a:tblGrid>
              <a:tr h="43481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u="none" strike="noStrike" dirty="0">
                          <a:solidFill>
                            <a:srgbClr val="009999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専門人材育成コース</a:t>
                      </a:r>
                      <a:endParaRPr lang="ja-JP" altLang="en-US" sz="1400" b="1" i="0" u="none" strike="noStrike" dirty="0">
                        <a:solidFill>
                          <a:srgbClr val="009999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3345053"/>
                  </a:ext>
                </a:extLst>
              </a:tr>
              <a:tr h="43481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開校日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2026</a:t>
                      </a:r>
                      <a:r>
                        <a:rPr lang="ja-JP" altLang="en-US" sz="115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年４月</a:t>
                      </a:r>
                      <a:r>
                        <a:rPr lang="ja-JP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（各コースによる）</a:t>
                      </a:r>
                      <a:endParaRPr lang="ja-JP" altLang="en-US" sz="115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274027"/>
                  </a:ext>
                </a:extLst>
              </a:tr>
              <a:tr h="43481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募集期間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月中旬頃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0361151"/>
                  </a:ext>
                </a:extLst>
              </a:tr>
            </a:tbl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522321"/>
              </p:ext>
            </p:extLst>
          </p:nvPr>
        </p:nvGraphicFramePr>
        <p:xfrm>
          <a:off x="11342086" y="3151891"/>
          <a:ext cx="2524423" cy="1398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6785">
                  <a:extLst>
                    <a:ext uri="{9D8B030D-6E8A-4147-A177-3AD203B41FA5}">
                      <a16:colId xmlns:a16="http://schemas.microsoft.com/office/drawing/2014/main" val="4048456974"/>
                    </a:ext>
                  </a:extLst>
                </a:gridCol>
                <a:gridCol w="1907638">
                  <a:extLst>
                    <a:ext uri="{9D8B030D-6E8A-4147-A177-3AD203B41FA5}">
                      <a16:colId xmlns:a16="http://schemas.microsoft.com/office/drawing/2014/main" val="3343609930"/>
                    </a:ext>
                  </a:extLst>
                </a:gridCol>
              </a:tblGrid>
              <a:tr h="55045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solidFill>
                            <a:srgbClr val="009999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介護労働講習</a:t>
                      </a:r>
                      <a:endParaRPr lang="zh-TW" altLang="en-US" sz="1400" b="1" i="0" u="none" strike="noStrike" dirty="0">
                        <a:solidFill>
                          <a:srgbClr val="009999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123036"/>
                  </a:ext>
                </a:extLst>
              </a:tr>
              <a:tr h="43365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開校日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9931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募集期間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047443"/>
                  </a:ext>
                </a:extLst>
              </a:tr>
              <a:tr h="4145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lang="ja-JP" alt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418802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8121547" y="8823852"/>
            <a:ext cx="54012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詳しくは各パンフレットをご覧ください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739736" y="9221262"/>
            <a:ext cx="338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他に</a:t>
            </a:r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東京都の支援訓練や公共訓練も配架台にございます。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57778" y="7403500"/>
            <a:ext cx="1783660" cy="1539724"/>
          </a:xfrm>
          <a:prstGeom prst="rect">
            <a:avLst/>
          </a:prstGeom>
        </p:spPr>
      </p:pic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812678"/>
              </p:ext>
            </p:extLst>
          </p:nvPr>
        </p:nvGraphicFramePr>
        <p:xfrm>
          <a:off x="11331590" y="419101"/>
          <a:ext cx="2527241" cy="2668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6186">
                  <a:extLst>
                    <a:ext uri="{9D8B030D-6E8A-4147-A177-3AD203B41FA5}">
                      <a16:colId xmlns:a16="http://schemas.microsoft.com/office/drawing/2014/main" val="3728000641"/>
                    </a:ext>
                  </a:extLst>
                </a:gridCol>
                <a:gridCol w="1941055">
                  <a:extLst>
                    <a:ext uri="{9D8B030D-6E8A-4147-A177-3AD203B41FA5}">
                      <a16:colId xmlns:a16="http://schemas.microsoft.com/office/drawing/2014/main" val="784995505"/>
                    </a:ext>
                  </a:extLst>
                </a:gridCol>
              </a:tblGrid>
              <a:tr h="77863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9931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strike="noStrike" dirty="0">
                          <a:solidFill>
                            <a:srgbClr val="009999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即戦力</a:t>
                      </a:r>
                      <a:endParaRPr lang="en-US" altLang="ja-JP" sz="1600" b="1" u="none" strike="noStrike" dirty="0">
                        <a:solidFill>
                          <a:srgbClr val="009999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ctr" defTabSz="129931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u="none" strike="noStrike" dirty="0">
                          <a:solidFill>
                            <a:srgbClr val="009999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e</a:t>
                      </a:r>
                      <a:r>
                        <a:rPr lang="ja-JP" altLang="en-US" sz="1600" b="1" u="none" strike="noStrike" dirty="0">
                          <a:solidFill>
                            <a:srgbClr val="009999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ラーニングコース</a:t>
                      </a:r>
                      <a:endParaRPr lang="en-US" altLang="ja-JP" sz="1600" b="1" u="none" strike="noStrike" dirty="0">
                        <a:solidFill>
                          <a:srgbClr val="009999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3345053"/>
                  </a:ext>
                </a:extLst>
              </a:tr>
              <a:tr h="34381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開校日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募集期間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274027"/>
                  </a:ext>
                </a:extLst>
              </a:tr>
              <a:tr h="3438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5/1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/>
                          <a:ea typeface="Meiryo UI"/>
                        </a:rPr>
                        <a:t>2/27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Meiryo UI"/>
                          <a:ea typeface="Meiryo UI"/>
                        </a:rPr>
                        <a:t>　～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/>
                          <a:ea typeface="Meiryo UI"/>
                        </a:rPr>
                        <a:t>3/12</a:t>
                      </a:r>
                      <a:endParaRPr lang="en-US" altLang="ja-JP" sz="1100" b="0" i="0" u="none" strike="noStrike" dirty="0">
                        <a:solidFill>
                          <a:srgbClr val="FF0000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0361151"/>
                  </a:ext>
                </a:extLst>
              </a:tr>
              <a:tr h="4525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8/1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月下旬頃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320956"/>
                  </a:ext>
                </a:extLst>
              </a:tr>
              <a:tr h="3438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11/4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月下旬頃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4788875"/>
                  </a:ext>
                </a:extLst>
              </a:tr>
              <a:tr h="4054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2/2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993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月中旬頃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788546"/>
                  </a:ext>
                </a:extLst>
              </a:tr>
            </a:tbl>
          </a:graphicData>
        </a:graphic>
      </p:graphicFrame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257383"/>
              </p:ext>
            </p:extLst>
          </p:nvPr>
        </p:nvGraphicFramePr>
        <p:xfrm>
          <a:off x="177800" y="6016105"/>
          <a:ext cx="6594967" cy="3459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ワークシート" r:id="rId7" imgW="8258220" imgH="5219749" progId="Excel.Sheet.12">
                  <p:embed/>
                </p:oleObj>
              </mc:Choice>
              <mc:Fallback>
                <p:oleObj name="ワークシート" r:id="rId7" imgW="8258220" imgH="5219749" progId="Excel.Sheet.12">
                  <p:embed/>
                  <p:pic>
                    <p:nvPicPr>
                      <p:cNvPr id="23" name="オブジェクト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6016105"/>
                        <a:ext cx="6594967" cy="345907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表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677480"/>
              </p:ext>
            </p:extLst>
          </p:nvPr>
        </p:nvGraphicFramePr>
        <p:xfrm>
          <a:off x="11342087" y="4550579"/>
          <a:ext cx="2516744" cy="15672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6987">
                  <a:extLst>
                    <a:ext uri="{9D8B030D-6E8A-4147-A177-3AD203B41FA5}">
                      <a16:colId xmlns:a16="http://schemas.microsoft.com/office/drawing/2014/main" val="3728000641"/>
                    </a:ext>
                  </a:extLst>
                </a:gridCol>
                <a:gridCol w="1899757">
                  <a:extLst>
                    <a:ext uri="{9D8B030D-6E8A-4147-A177-3AD203B41FA5}">
                      <a16:colId xmlns:a16="http://schemas.microsoft.com/office/drawing/2014/main" val="784995505"/>
                    </a:ext>
                  </a:extLst>
                </a:gridCol>
              </a:tblGrid>
              <a:tr h="34518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solidFill>
                            <a:srgbClr val="009999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大型自動車一種運転業務</a:t>
                      </a:r>
                      <a:endParaRPr lang="en-US" altLang="ja-JP" sz="1000" b="1" u="none" strike="noStrike" dirty="0">
                        <a:solidFill>
                          <a:srgbClr val="009999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000" b="1" u="none" strike="noStrike" dirty="0">
                          <a:solidFill>
                            <a:srgbClr val="009999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従事者育成コース</a:t>
                      </a:r>
                      <a:endParaRPr lang="ja-JP" altLang="en-US" sz="1000" b="1" i="0" u="none" strike="noStrike" dirty="0">
                        <a:solidFill>
                          <a:srgbClr val="009999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3345053"/>
                  </a:ext>
                </a:extLst>
              </a:tr>
              <a:tr h="34079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開校日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9931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募集期間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274027"/>
                  </a:ext>
                </a:extLst>
              </a:tr>
              <a:tr h="4406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  <a:r>
                        <a:rPr lang="ja-JP" alt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0361151"/>
                  </a:ext>
                </a:extLst>
              </a:tr>
              <a:tr h="4406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812235"/>
                  </a:ext>
                </a:extLst>
              </a:tr>
            </a:tbl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490481"/>
              </p:ext>
            </p:extLst>
          </p:nvPr>
        </p:nvGraphicFramePr>
        <p:xfrm>
          <a:off x="7291388" y="419100"/>
          <a:ext cx="4011612" cy="803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ワークシート" r:id="rId9" imgW="6276877" imgH="9667791" progId="Excel.Sheet.12">
                  <p:embed/>
                </p:oleObj>
              </mc:Choice>
              <mc:Fallback>
                <p:oleObj name="ワークシート" r:id="rId9" imgW="6276877" imgH="9667791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1388" y="419100"/>
                        <a:ext cx="4011612" cy="803116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正方形/長方形 21"/>
          <p:cNvSpPr/>
          <p:nvPr/>
        </p:nvSpPr>
        <p:spPr>
          <a:xfrm>
            <a:off x="9350063" y="1944709"/>
            <a:ext cx="1960614" cy="65055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400" b="1" dirty="0">
                <a:solidFill>
                  <a:srgbClr val="0070C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>しばらくお待ちください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11327989" y="1941217"/>
            <a:ext cx="2534049" cy="10896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400" b="1" dirty="0">
                <a:solidFill>
                  <a:srgbClr val="0070C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>しばらくお待ちください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11342087" y="4200593"/>
            <a:ext cx="2555832" cy="3754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400" b="1" dirty="0">
                <a:solidFill>
                  <a:srgbClr val="0070C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>しばらくお待ちください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11342086" y="5280338"/>
            <a:ext cx="2524423" cy="8374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400" b="1" dirty="0">
                <a:solidFill>
                  <a:srgbClr val="0070C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>しばらくお待ちください</a:t>
            </a:r>
          </a:p>
        </p:txBody>
      </p:sp>
    </p:spTree>
    <p:extLst>
      <p:ext uri="{BB962C8B-B14F-4D97-AF65-F5344CB8AC3E}">
        <p14:creationId xmlns:p14="http://schemas.microsoft.com/office/powerpoint/2010/main" val="1300686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"/>
          <p:cNvSpPr txBox="1">
            <a:spLocks noChangeArrowheads="1"/>
          </p:cNvSpPr>
          <p:nvPr/>
        </p:nvSpPr>
        <p:spPr bwMode="auto">
          <a:xfrm>
            <a:off x="3318822" y="1980315"/>
            <a:ext cx="2664112" cy="4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454" tIns="9029" rIns="75454" bIns="9029" numCol="1" anchor="t" anchorCtr="0" compatLnSpc="1">
            <a:prstTxWarp prst="textNoShape">
              <a:avLst/>
            </a:prstTxWarp>
          </a:bodyPr>
          <a:lstStyle/>
          <a:p>
            <a:pPr defTabSz="928665" fontAlgn="base">
              <a:spcBef>
                <a:spcPct val="0"/>
              </a:spcBef>
              <a:spcAft>
                <a:spcPct val="0"/>
              </a:spcAft>
            </a:pPr>
            <a:endParaRPr lang="ja-JP" altLang="ja-JP" sz="1800">
              <a:solidFill>
                <a:prstClr val="black"/>
              </a:solidFill>
              <a:latin typeface="Arial" pitchFamily="34" charset="0"/>
              <a:cs typeface="ＭＳ Ｐゴシック" pitchFamily="50" charset="-128"/>
            </a:endParaRPr>
          </a:p>
        </p:txBody>
      </p:sp>
      <p:sp>
        <p:nvSpPr>
          <p:cNvPr id="32" name="Rectangle 50"/>
          <p:cNvSpPr>
            <a:spLocks noChangeArrowheads="1"/>
          </p:cNvSpPr>
          <p:nvPr/>
        </p:nvSpPr>
        <p:spPr bwMode="auto">
          <a:xfrm>
            <a:off x="0" y="-10382"/>
            <a:ext cx="187610" cy="47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866" tIns="46433" rIns="92866" bIns="46433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3" name="Rectangle 54"/>
          <p:cNvSpPr>
            <a:spLocks noChangeArrowheads="1"/>
          </p:cNvSpPr>
          <p:nvPr/>
        </p:nvSpPr>
        <p:spPr bwMode="auto">
          <a:xfrm>
            <a:off x="0" y="272343"/>
            <a:ext cx="187610" cy="37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866" tIns="46433" rIns="92866" bIns="46433" numCol="1" anchor="ctr" anchorCtr="0" compatLnSpc="1">
            <a:prstTxWarp prst="textNoShape">
              <a:avLst/>
            </a:prstTxWarp>
            <a:spAutoFit/>
          </a:bodyPr>
          <a:lstStyle/>
          <a:p>
            <a:pPr defTabSz="928665" fontAlgn="base">
              <a:spcBef>
                <a:spcPct val="0"/>
              </a:spcBef>
              <a:spcAft>
                <a:spcPct val="0"/>
              </a:spcAft>
            </a:pPr>
            <a:endParaRPr lang="ja-JP" altLang="ja-JP" sz="1800">
              <a:solidFill>
                <a:prstClr val="black"/>
              </a:solidFill>
              <a:latin typeface="Arial" pitchFamily="34" charset="0"/>
              <a:cs typeface="ＭＳ Ｐゴシック" pitchFamily="50" charset="-128"/>
            </a:endParaRPr>
          </a:p>
        </p:txBody>
      </p:sp>
      <p:pic>
        <p:nvPicPr>
          <p:cNvPr id="55" name="図 54" descr="E:\USR\SMGMOS\デスクトップ\03【別添１】ロゴマークのデータ(更新)_20171012133007\【別添１】ロゴマークのデータ\（1）ロゴマーク\ロゴマーク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494" y="2907893"/>
            <a:ext cx="2887770" cy="26694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833411" y="1222669"/>
            <a:ext cx="7249885" cy="2068172"/>
          </a:xfrm>
          <a:prstGeom prst="rect">
            <a:avLst/>
          </a:prstGeom>
          <a:noFill/>
          <a:ln cmpd="dbl">
            <a:noFill/>
          </a:ln>
        </p:spPr>
        <p:txBody>
          <a:bodyPr vert="horz" wrap="square" lIns="146246" tIns="109685" rIns="146246" bIns="109685">
            <a:spAutoFit/>
          </a:bodyPr>
          <a:lstStyle/>
          <a:p>
            <a:pPr algn="ctr" defTabSz="928665" fontAlgn="base">
              <a:spcBef>
                <a:spcPct val="0"/>
              </a:spcBef>
              <a:spcAft>
                <a:spcPct val="0"/>
              </a:spcAft>
            </a:pPr>
            <a:r>
              <a:rPr lang="ja-JP" altLang="ja-JP" sz="6000" b="1" dirty="0">
                <a:ln w="57150">
                  <a:solidFill>
                    <a:srgbClr val="92D050"/>
                  </a:solidFill>
                  <a:prstDash val="solid"/>
                  <a:miter lim="800000"/>
                </a:ln>
                <a:pattFill prst="pct90">
                  <a:fgClr>
                    <a:srgbClr val="FDD1E7"/>
                  </a:fgClr>
                  <a:bgClr>
                    <a:schemeClr val="bg1"/>
                  </a:bgClr>
                </a:pattFill>
                <a:effectLst>
                  <a:outerShdw blurRad="50800" dist="50800" dir="5400000" algn="ctr" rotWithShape="0">
                    <a:srgbClr val="00B05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itchFamily="18" charset="0"/>
              </a:rPr>
              <a:t>ハローワーク</a:t>
            </a:r>
            <a:endParaRPr lang="en-US" altLang="ja-JP" sz="6000" b="1" dirty="0">
              <a:ln w="57150">
                <a:solidFill>
                  <a:srgbClr val="92D050"/>
                </a:solidFill>
                <a:prstDash val="solid"/>
                <a:miter lim="800000"/>
              </a:ln>
              <a:pattFill prst="pct90">
                <a:fgClr>
                  <a:srgbClr val="FDD1E7"/>
                </a:fgClr>
                <a:bgClr>
                  <a:schemeClr val="bg1"/>
                </a:bgClr>
              </a:pattFill>
              <a:effectLst>
                <a:outerShdw blurRad="50800" dist="50800" dir="5400000" algn="ctr" rotWithShape="0">
                  <a:srgbClr val="00B050"/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itchFamily="18" charset="0"/>
            </a:endParaRPr>
          </a:p>
          <a:p>
            <a:pPr algn="ctr" defTabSz="928665" fontAlgn="base">
              <a:spcBef>
                <a:spcPct val="0"/>
              </a:spcBef>
              <a:spcAft>
                <a:spcPct val="0"/>
              </a:spcAft>
            </a:pPr>
            <a:r>
              <a:rPr lang="ja-JP" altLang="ja-JP" sz="6000" b="1" dirty="0">
                <a:ln w="57150">
                  <a:solidFill>
                    <a:srgbClr val="92D050"/>
                  </a:solidFill>
                  <a:prstDash val="solid"/>
                  <a:miter lim="800000"/>
                </a:ln>
                <a:pattFill prst="pct90">
                  <a:fgClr>
                    <a:srgbClr val="FDD1E7"/>
                  </a:fgClr>
                  <a:bgClr>
                    <a:schemeClr val="bg1"/>
                  </a:bgClr>
                </a:pattFill>
                <a:effectLst>
                  <a:outerShdw blurRad="50800" dist="50800" dir="5400000" algn="ctr" rotWithShape="0">
                    <a:srgbClr val="00B05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itchFamily="18" charset="0"/>
              </a:rPr>
              <a:t>職業訓練一覧</a:t>
            </a:r>
            <a:r>
              <a:rPr lang="ja-JP" altLang="en-US" sz="6000" b="1" dirty="0">
                <a:ln w="19050">
                  <a:solidFill>
                    <a:srgbClr val="FF66FF"/>
                  </a:solidFill>
                </a:ln>
                <a:pattFill prst="pct90">
                  <a:fgClr>
                    <a:srgbClr val="00B0F0"/>
                  </a:fgClr>
                  <a:bgClr>
                    <a:schemeClr val="bg1"/>
                  </a:bgClr>
                </a:pattFill>
                <a:effectLst>
                  <a:outerShdw blurRad="50800" dist="50800" dir="5400000" algn="ctr" rotWithShape="0">
                    <a:srgbClr val="92D05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itchFamily="18" charset="0"/>
              </a:rPr>
              <a:t>　</a:t>
            </a:r>
            <a:endParaRPr lang="en-US" altLang="ja-JP" sz="6000" b="1" dirty="0">
              <a:ln w="19050">
                <a:solidFill>
                  <a:srgbClr val="FF66FF"/>
                </a:solidFill>
              </a:ln>
              <a:pattFill prst="pct90">
                <a:fgClr>
                  <a:srgbClr val="00B0F0"/>
                </a:fgClr>
                <a:bgClr>
                  <a:schemeClr val="bg1"/>
                </a:bgClr>
              </a:pattFill>
              <a:effectLst>
                <a:outerShdw blurRad="50800" dist="50800" dir="5400000" algn="ctr" rotWithShape="0">
                  <a:srgbClr val="92D050"/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itchFamily="18" charset="0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7364443" y="0"/>
            <a:ext cx="6272010" cy="1237175"/>
          </a:xfrm>
          <a:prstGeom prst="rect">
            <a:avLst/>
          </a:prstGeom>
          <a:noFill/>
          <a:ln>
            <a:noFill/>
          </a:ln>
        </p:spPr>
        <p:txBody>
          <a:bodyPr vert="horz" wrap="square" lIns="146246" tIns="109685" rIns="146246" bIns="109685">
            <a:spAutoFit/>
          </a:bodyPr>
          <a:lstStyle/>
          <a:p>
            <a:pPr algn="ctr" defTabSz="928665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6600" dirty="0">
                <a:ln w="57150">
                  <a:solidFill>
                    <a:srgbClr val="00B0F0"/>
                  </a:solidFill>
                </a:ln>
                <a:pattFill prst="pct25">
                  <a:fgClr>
                    <a:srgbClr val="00B0F0"/>
                  </a:fgClr>
                  <a:bgClr>
                    <a:schemeClr val="bg1"/>
                  </a:bgClr>
                </a:pattFill>
                <a:latin typeface="Arial Black" panose="020B0A04020102020204" pitchFamily="34" charset="0"/>
                <a:ea typeface="HGP創英角ﾎﾟｯﾌﾟ体" panose="040B0A00000000000000" pitchFamily="50" charset="-128"/>
                <a:cs typeface="Times New Roman" pitchFamily="18" charset="0"/>
              </a:rPr>
              <a:t>2025</a:t>
            </a:r>
            <a:r>
              <a:rPr lang="ja-JP" altLang="en-US" sz="6600" dirty="0">
                <a:ln w="57150">
                  <a:solidFill>
                    <a:srgbClr val="00B0F0"/>
                  </a:solidFill>
                </a:ln>
                <a:pattFill prst="pct25">
                  <a:fgClr>
                    <a:srgbClr val="00B0F0"/>
                  </a:fgClr>
                  <a:bgClr>
                    <a:schemeClr val="bg1"/>
                  </a:bgClr>
                </a:pattFill>
                <a:latin typeface="Arial Black" panose="020B0A04020102020204" pitchFamily="34" charset="0"/>
                <a:ea typeface="HGP創英角ﾎﾟｯﾌﾟ体" panose="040B0A00000000000000" pitchFamily="50" charset="-128"/>
                <a:cs typeface="Times New Roman" pitchFamily="18" charset="0"/>
              </a:rPr>
              <a:t>年度版</a:t>
            </a:r>
            <a:endParaRPr lang="ja-JP" altLang="ja-JP" sz="6600" dirty="0">
              <a:ln w="57150">
                <a:solidFill>
                  <a:srgbClr val="00B0F0"/>
                </a:solidFill>
              </a:ln>
              <a:pattFill prst="pct25">
                <a:fgClr>
                  <a:srgbClr val="00B0F0"/>
                </a:fgClr>
                <a:bgClr>
                  <a:schemeClr val="bg1"/>
                </a:bgClr>
              </a:pattFill>
              <a:latin typeface="Arial Black" panose="020B0A04020102020204" pitchFamily="34" charset="0"/>
              <a:ea typeface="HGP創英角ﾎﾟｯﾌﾟ体" panose="040B0A00000000000000" pitchFamily="50" charset="-128"/>
              <a:cs typeface="ＭＳ Ｐゴシック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232254" y="8895363"/>
            <a:ext cx="640419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000" dirty="0">
                <a:ln>
                  <a:solidFill>
                    <a:schemeClr val="tx2">
                      <a:lumMod val="75000"/>
                    </a:schemeClr>
                  </a:solidFill>
                </a:ln>
                <a:latin typeface="+mj-ea"/>
                <a:ea typeface="+mj-ea"/>
              </a:rPr>
              <a:t>訓練受講するには、居住地を管轄するハローワークへ</a:t>
            </a:r>
            <a:endParaRPr lang="ja-JP" altLang="en-US" sz="2000" dirty="0">
              <a:ln>
                <a:solidFill>
                  <a:schemeClr val="tx2">
                    <a:lumMod val="75000"/>
                  </a:schemeClr>
                </a:solidFill>
              </a:ln>
              <a:latin typeface="+mj-ea"/>
              <a:ea typeface="+mj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119973" y="9307961"/>
            <a:ext cx="67609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50" b="1" dirty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年間予定は予算により変更する可能性があります。詳しくは各パンフレットをご確認ください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77763" y="-57000"/>
            <a:ext cx="632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n w="28575">
                  <a:noFill/>
                </a:ln>
                <a:solidFill>
                  <a:srgbClr val="92D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求職者支援訓練　年間スケジュール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9412" y="9319503"/>
            <a:ext cx="680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>
                <a:solidFill>
                  <a:srgbClr val="FF0000"/>
                </a:solidFill>
              </a:rPr>
              <a:t>※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説明会は開催しない場合や変更を余儀なくされる場合もあります。　</a:t>
            </a: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924955"/>
              </p:ext>
            </p:extLst>
          </p:nvPr>
        </p:nvGraphicFramePr>
        <p:xfrm>
          <a:off x="106683" y="496142"/>
          <a:ext cx="6706241" cy="88466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3323">
                  <a:extLst>
                    <a:ext uri="{9D8B030D-6E8A-4147-A177-3AD203B41FA5}">
                      <a16:colId xmlns:a16="http://schemas.microsoft.com/office/drawing/2014/main" val="623306661"/>
                    </a:ext>
                  </a:extLst>
                </a:gridCol>
                <a:gridCol w="953037">
                  <a:extLst>
                    <a:ext uri="{9D8B030D-6E8A-4147-A177-3AD203B41FA5}">
                      <a16:colId xmlns:a16="http://schemas.microsoft.com/office/drawing/2014/main" val="1971297868"/>
                    </a:ext>
                  </a:extLst>
                </a:gridCol>
                <a:gridCol w="1558343">
                  <a:extLst>
                    <a:ext uri="{9D8B030D-6E8A-4147-A177-3AD203B41FA5}">
                      <a16:colId xmlns:a16="http://schemas.microsoft.com/office/drawing/2014/main" val="2036784390"/>
                    </a:ext>
                  </a:extLst>
                </a:gridCol>
                <a:gridCol w="669702">
                  <a:extLst>
                    <a:ext uri="{9D8B030D-6E8A-4147-A177-3AD203B41FA5}">
                      <a16:colId xmlns:a16="http://schemas.microsoft.com/office/drawing/2014/main" val="3008411022"/>
                    </a:ext>
                  </a:extLst>
                </a:gridCol>
                <a:gridCol w="1030310">
                  <a:extLst>
                    <a:ext uri="{9D8B030D-6E8A-4147-A177-3AD203B41FA5}">
                      <a16:colId xmlns:a16="http://schemas.microsoft.com/office/drawing/2014/main" val="2305519157"/>
                    </a:ext>
                  </a:extLst>
                </a:gridCol>
                <a:gridCol w="1751526">
                  <a:extLst>
                    <a:ext uri="{9D8B030D-6E8A-4147-A177-3AD203B41FA5}">
                      <a16:colId xmlns:a16="http://schemas.microsoft.com/office/drawing/2014/main" val="1519456761"/>
                    </a:ext>
                  </a:extLst>
                </a:gridCol>
              </a:tblGrid>
              <a:tr h="469773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ysClr val="windowText" lastClr="000000"/>
                          </a:solidFill>
                        </a:rPr>
                        <a:t>神奈川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ysClr val="windowText" lastClr="000000"/>
                          </a:solidFill>
                        </a:rPr>
                        <a:t>東京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978759"/>
                  </a:ext>
                </a:extLst>
              </a:tr>
              <a:tr h="433891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ja-JP" altLang="en-US" sz="105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入校日</a:t>
                      </a:r>
                      <a:endParaRPr kumimoji="1" lang="en-US" altLang="ja-JP" sz="105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40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募集期間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ja-JP" altLang="en-US" sz="120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説明会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ja-JP" altLang="en-US" sz="105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入校日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40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募集期間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068005"/>
                  </a:ext>
                </a:extLst>
              </a:tr>
              <a:tr h="6477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2400" b="1" dirty="0"/>
                        <a:t>４</a:t>
                      </a:r>
                      <a:r>
                        <a:rPr kumimoji="1" lang="ja-JP" altLang="en-US" sz="1600" b="1" dirty="0"/>
                        <a:t>　　</a:t>
                      </a:r>
                      <a:r>
                        <a:rPr kumimoji="1" lang="ja-JP" altLang="en-US" sz="1200" b="1" dirty="0"/>
                        <a:t>月生</a:t>
                      </a:r>
                      <a:endParaRPr kumimoji="1" lang="en-US" altLang="ja-JP" sz="12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4/18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2/27</a:t>
                      </a:r>
                      <a:r>
                        <a:rPr kumimoji="1" lang="ja-JP" altLang="en-US" sz="1600" b="1" dirty="0"/>
                        <a:t>～</a:t>
                      </a:r>
                      <a:r>
                        <a:rPr kumimoji="1" lang="en-US" altLang="ja-JP" sz="1600" b="1" dirty="0"/>
                        <a:t>3/19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200" b="1" dirty="0"/>
                        <a:t>開催</a:t>
                      </a:r>
                      <a:r>
                        <a:rPr kumimoji="1" lang="en-US" altLang="ja-JP" sz="1400" b="1" dirty="0"/>
                        <a:t/>
                      </a:r>
                      <a:br>
                        <a:rPr kumimoji="1" lang="en-US" altLang="ja-JP" sz="1400" b="1" dirty="0"/>
                      </a:br>
                      <a:r>
                        <a:rPr kumimoji="1" lang="ja-JP" altLang="en-US" sz="1200" b="1" dirty="0"/>
                        <a:t>なし</a:t>
                      </a:r>
                      <a:endParaRPr kumimoji="1" lang="en-US" altLang="ja-JP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4/18</a:t>
                      </a:r>
                      <a:endParaRPr kumimoji="1" lang="ja-JP" altLang="en-US" sz="16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3/3</a:t>
                      </a:r>
                      <a:r>
                        <a:rPr kumimoji="1" lang="ja-JP" altLang="en-US" sz="1600" b="1" dirty="0"/>
                        <a:t>～</a:t>
                      </a:r>
                      <a:r>
                        <a:rPr kumimoji="1" lang="en-US" altLang="ja-JP" sz="1600" b="1" dirty="0"/>
                        <a:t>3/17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803857"/>
                  </a:ext>
                </a:extLst>
              </a:tr>
              <a:tr h="66660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2400" b="1" dirty="0"/>
                        <a:t>５</a:t>
                      </a:r>
                      <a:r>
                        <a:rPr kumimoji="1" lang="ja-JP" altLang="en-US" sz="1600" b="1" dirty="0"/>
                        <a:t>　　　</a:t>
                      </a:r>
                      <a:r>
                        <a:rPr kumimoji="1" lang="ja-JP" altLang="en-US" sz="1200" b="1" dirty="0"/>
                        <a:t>月生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5/16</a:t>
                      </a:r>
                      <a:endParaRPr kumimoji="1" lang="ja-JP" altLang="en-US" sz="16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3/25</a:t>
                      </a:r>
                      <a:r>
                        <a:rPr kumimoji="1" lang="ja-JP" altLang="en-US" sz="1600" b="1" dirty="0"/>
                        <a:t>～</a:t>
                      </a:r>
                      <a:r>
                        <a:rPr kumimoji="1" lang="en-US" altLang="ja-JP" sz="1600" b="1" dirty="0"/>
                        <a:t>4/14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4/9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5/15</a:t>
                      </a:r>
                      <a:endParaRPr kumimoji="1" lang="ja-JP" altLang="en-US" sz="16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3/28</a:t>
                      </a:r>
                      <a:r>
                        <a:rPr kumimoji="1" lang="ja-JP" altLang="en-US" sz="1600" b="1" dirty="0"/>
                        <a:t>～</a:t>
                      </a:r>
                      <a:r>
                        <a:rPr kumimoji="1" lang="en-US" altLang="ja-JP" sz="1600" b="1" dirty="0"/>
                        <a:t>4/11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05543"/>
                  </a:ext>
                </a:extLst>
              </a:tr>
              <a:tr h="66660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2400" b="1" dirty="0"/>
                        <a:t>６</a:t>
                      </a:r>
                      <a:r>
                        <a:rPr kumimoji="1" lang="ja-JP" altLang="en-US" sz="1600" b="1" dirty="0"/>
                        <a:t>　　</a:t>
                      </a:r>
                      <a:r>
                        <a:rPr kumimoji="1" lang="ja-JP" altLang="en-US" sz="1200" b="1" dirty="0"/>
                        <a:t>月生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6/19</a:t>
                      </a:r>
                      <a:endParaRPr kumimoji="1" lang="ja-JP" altLang="en-US" sz="16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4/25</a:t>
                      </a:r>
                      <a:r>
                        <a:rPr kumimoji="1" lang="ja-JP" altLang="en-US" sz="1600" b="1" dirty="0"/>
                        <a:t>～</a:t>
                      </a:r>
                      <a:r>
                        <a:rPr kumimoji="1" lang="en-US" altLang="ja-JP" sz="1600" b="1" dirty="0"/>
                        <a:t>5/20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5/7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6/18</a:t>
                      </a:r>
                      <a:endParaRPr kumimoji="1" lang="ja-JP" altLang="en-US" sz="16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4/30</a:t>
                      </a:r>
                      <a:r>
                        <a:rPr kumimoji="1" lang="ja-JP" altLang="en-US" sz="1600" b="1" dirty="0"/>
                        <a:t>～</a:t>
                      </a:r>
                      <a:r>
                        <a:rPr kumimoji="1" lang="en-US" altLang="ja-JP" sz="1600" b="1" dirty="0"/>
                        <a:t>5/16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560663"/>
                  </a:ext>
                </a:extLst>
              </a:tr>
              <a:tr h="64777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2400" b="1" dirty="0"/>
                        <a:t>７　</a:t>
                      </a:r>
                      <a:r>
                        <a:rPr kumimoji="1" lang="ja-JP" altLang="en-US" sz="1200" b="1" dirty="0"/>
                        <a:t>月生</a:t>
                      </a:r>
                      <a:endParaRPr kumimoji="1" lang="ja-JP" altLang="en-US" sz="16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7/17</a:t>
                      </a:r>
                      <a:endParaRPr kumimoji="1" lang="ja-JP" altLang="en-US" sz="16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5/28</a:t>
                      </a:r>
                      <a:r>
                        <a:rPr kumimoji="1" lang="ja-JP" altLang="en-US" sz="1600" b="1" dirty="0"/>
                        <a:t>～</a:t>
                      </a:r>
                      <a:r>
                        <a:rPr kumimoji="1" lang="en-US" altLang="ja-JP" sz="1600" b="1" dirty="0"/>
                        <a:t>6/17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6/11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7/17</a:t>
                      </a:r>
                      <a:endParaRPr kumimoji="1" lang="ja-JP" altLang="en-US" sz="16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6/2</a:t>
                      </a:r>
                      <a:r>
                        <a:rPr kumimoji="1" lang="ja-JP" altLang="en-US" sz="1600" b="1" dirty="0"/>
                        <a:t>～</a:t>
                      </a:r>
                      <a:r>
                        <a:rPr kumimoji="1" lang="en-US" altLang="ja-JP" sz="1600" b="1" dirty="0"/>
                        <a:t>6/16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712097"/>
                  </a:ext>
                </a:extLst>
              </a:tr>
              <a:tr h="59825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2400" b="1" dirty="0">
                          <a:latin typeface="+mn-ea"/>
                          <a:ea typeface="+mn-ea"/>
                        </a:rPr>
                        <a:t>８　</a:t>
                      </a:r>
                      <a:r>
                        <a:rPr kumimoji="1" lang="ja-JP" altLang="en-US" sz="1200" b="1" dirty="0">
                          <a:latin typeface="+mn-ea"/>
                          <a:ea typeface="+mn-ea"/>
                        </a:rPr>
                        <a:t>　　月生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8/19</a:t>
                      </a:r>
                      <a:endParaRPr kumimoji="1" lang="ja-JP" altLang="en-US" sz="16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6/26</a:t>
                      </a:r>
                      <a:r>
                        <a:rPr kumimoji="1" lang="ja-JP" altLang="en-US" sz="1600" b="1" dirty="0"/>
                        <a:t>～</a:t>
                      </a:r>
                      <a:r>
                        <a:rPr kumimoji="1" lang="en-US" altLang="ja-JP" sz="1600" b="1" dirty="0"/>
                        <a:t>7/16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7/9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8/14</a:t>
                      </a:r>
                      <a:endParaRPr kumimoji="1" lang="ja-JP" altLang="en-US" sz="16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6/26</a:t>
                      </a:r>
                      <a:r>
                        <a:rPr kumimoji="1" lang="ja-JP" altLang="en-US" sz="1600" b="1" dirty="0"/>
                        <a:t>～</a:t>
                      </a:r>
                      <a:r>
                        <a:rPr kumimoji="1" lang="en-US" altLang="ja-JP" sz="1600" b="1" dirty="0"/>
                        <a:t>7/10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944128"/>
                  </a:ext>
                </a:extLst>
              </a:tr>
              <a:tr h="59825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2400" b="1" dirty="0">
                          <a:latin typeface="+mn-ea"/>
                          <a:ea typeface="+mn-ea"/>
                        </a:rPr>
                        <a:t>９</a:t>
                      </a:r>
                      <a:r>
                        <a:rPr kumimoji="1" lang="ja-JP" altLang="en-US" sz="1600" b="1" dirty="0">
                          <a:latin typeface="+mn-ea"/>
                          <a:ea typeface="+mn-ea"/>
                        </a:rPr>
                        <a:t>　　　</a:t>
                      </a:r>
                      <a:r>
                        <a:rPr kumimoji="1" lang="ja-JP" altLang="en-US" sz="1200" b="1" dirty="0">
                          <a:latin typeface="+mn-ea"/>
                          <a:ea typeface="+mn-ea"/>
                        </a:rPr>
                        <a:t>月生</a:t>
                      </a:r>
                      <a:r>
                        <a:rPr kumimoji="1" lang="ja-JP" altLang="en-US" sz="1600" b="1" dirty="0">
                          <a:latin typeface="+mn-ea"/>
                          <a:ea typeface="+mn-ea"/>
                        </a:rPr>
                        <a:t>　　　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9/18</a:t>
                      </a:r>
                      <a:endParaRPr kumimoji="1" lang="ja-JP" altLang="en-US" sz="16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7/29</a:t>
                      </a:r>
                      <a:r>
                        <a:rPr kumimoji="1" lang="ja-JP" altLang="en-US" sz="1600" b="1" dirty="0"/>
                        <a:t>～</a:t>
                      </a:r>
                      <a:r>
                        <a:rPr kumimoji="1" lang="en-US" altLang="ja-JP" sz="1600" b="1" dirty="0"/>
                        <a:t>8/19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8/6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9/10</a:t>
                      </a:r>
                      <a:endParaRPr kumimoji="1" lang="ja-JP" altLang="en-US" sz="16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7/24</a:t>
                      </a:r>
                      <a:r>
                        <a:rPr kumimoji="1" lang="ja-JP" altLang="en-US" sz="1600" b="1" dirty="0"/>
                        <a:t>～</a:t>
                      </a:r>
                      <a:r>
                        <a:rPr kumimoji="1" lang="en-US" altLang="ja-JP" sz="1600" b="1" dirty="0"/>
                        <a:t>8/7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08638"/>
                  </a:ext>
                </a:extLst>
              </a:tr>
              <a:tr h="59825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2400" b="1" dirty="0">
                          <a:latin typeface="+mn-ea"/>
                          <a:ea typeface="+mn-ea"/>
                        </a:rPr>
                        <a:t>１０　</a:t>
                      </a:r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　　</a:t>
                      </a:r>
                      <a:r>
                        <a:rPr kumimoji="1" lang="ja-JP" altLang="en-US" sz="1200" b="1" dirty="0">
                          <a:latin typeface="+mn-ea"/>
                          <a:ea typeface="+mn-ea"/>
                        </a:rPr>
                        <a:t>月生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10/17</a:t>
                      </a:r>
                      <a:endParaRPr kumimoji="1" lang="ja-JP" altLang="en-US" sz="16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8/27</a:t>
                      </a:r>
                      <a:r>
                        <a:rPr kumimoji="1" lang="ja-JP" altLang="en-US" sz="1600" b="1" dirty="0"/>
                        <a:t>～</a:t>
                      </a:r>
                      <a:r>
                        <a:rPr kumimoji="1" lang="en-US" altLang="ja-JP" sz="1600" b="1" dirty="0"/>
                        <a:t>9/17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9/3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10/21</a:t>
                      </a:r>
                      <a:endParaRPr kumimoji="1" lang="ja-JP" altLang="en-US" sz="16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9/1</a:t>
                      </a:r>
                      <a:r>
                        <a:rPr kumimoji="1" lang="ja-JP" altLang="en-US" sz="1600" b="1" dirty="0"/>
                        <a:t>～</a:t>
                      </a:r>
                      <a:r>
                        <a:rPr kumimoji="1" lang="en-US" altLang="ja-JP" sz="1600" b="1" dirty="0"/>
                        <a:t>9/16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018802"/>
                  </a:ext>
                </a:extLst>
              </a:tr>
              <a:tr h="59825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2400" b="1" dirty="0">
                          <a:latin typeface="+mn-ea"/>
                          <a:ea typeface="+mn-ea"/>
                        </a:rPr>
                        <a:t>１１</a:t>
                      </a:r>
                      <a:r>
                        <a:rPr kumimoji="1" lang="ja-JP" altLang="en-US" sz="1600" b="1" dirty="0">
                          <a:latin typeface="+mn-ea"/>
                          <a:ea typeface="+mn-ea"/>
                        </a:rPr>
                        <a:t>　　　</a:t>
                      </a:r>
                      <a:r>
                        <a:rPr kumimoji="1" lang="ja-JP" altLang="en-US" sz="1200" b="1" dirty="0">
                          <a:latin typeface="+mn-ea"/>
                          <a:ea typeface="+mn-ea"/>
                        </a:rPr>
                        <a:t>月生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11/20</a:t>
                      </a:r>
                      <a:endParaRPr kumimoji="1" lang="ja-JP" altLang="en-US" sz="16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9/29</a:t>
                      </a:r>
                      <a:r>
                        <a:rPr kumimoji="1" lang="ja-JP" altLang="en-US" sz="1600" b="1" dirty="0"/>
                        <a:t>～</a:t>
                      </a:r>
                      <a:r>
                        <a:rPr kumimoji="1" lang="en-US" altLang="ja-JP" sz="1600" b="1" dirty="0"/>
                        <a:t>10/20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10/8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11/18</a:t>
                      </a:r>
                      <a:endParaRPr kumimoji="1" lang="ja-JP" altLang="en-US" sz="16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9/30</a:t>
                      </a:r>
                      <a:r>
                        <a:rPr kumimoji="1" lang="ja-JP" altLang="en-US" sz="1600" b="1" dirty="0"/>
                        <a:t>～</a:t>
                      </a:r>
                      <a:r>
                        <a:rPr kumimoji="1" lang="en-US" altLang="ja-JP" sz="1600" b="1" dirty="0"/>
                        <a:t>10/15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475393"/>
                  </a:ext>
                </a:extLst>
              </a:tr>
              <a:tr h="59825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2400" b="1" dirty="0">
                          <a:latin typeface="+mn-ea"/>
                          <a:ea typeface="+mn-ea"/>
                        </a:rPr>
                        <a:t>１２</a:t>
                      </a:r>
                      <a:r>
                        <a:rPr kumimoji="1" lang="ja-JP" altLang="en-US" sz="1600" b="1" dirty="0">
                          <a:latin typeface="+mn-ea"/>
                          <a:ea typeface="+mn-ea"/>
                        </a:rPr>
                        <a:t>　　　</a:t>
                      </a:r>
                      <a:r>
                        <a:rPr kumimoji="1" lang="ja-JP" altLang="en-US" sz="1200" b="1" dirty="0">
                          <a:latin typeface="+mn-ea"/>
                          <a:ea typeface="+mn-ea"/>
                        </a:rPr>
                        <a:t>月生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12/12</a:t>
                      </a:r>
                      <a:endParaRPr kumimoji="1" lang="ja-JP" altLang="en-US" sz="16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10/22</a:t>
                      </a:r>
                      <a:r>
                        <a:rPr kumimoji="1" lang="ja-JP" altLang="en-US" sz="1600" b="1" dirty="0"/>
                        <a:t>～</a:t>
                      </a:r>
                      <a:r>
                        <a:rPr kumimoji="1" lang="en-US" altLang="ja-JP" sz="1600" b="1" dirty="0"/>
                        <a:t>11/12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11/5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12/19</a:t>
                      </a:r>
                      <a:endParaRPr kumimoji="1" lang="ja-JP" altLang="en-US" sz="16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10/31</a:t>
                      </a:r>
                      <a:r>
                        <a:rPr kumimoji="1" lang="ja-JP" altLang="en-US" sz="1600" b="1" dirty="0"/>
                        <a:t>～</a:t>
                      </a:r>
                      <a:r>
                        <a:rPr kumimoji="1" lang="en-US" altLang="ja-JP" sz="1600" b="1" dirty="0"/>
                        <a:t>11/17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6633888"/>
                  </a:ext>
                </a:extLst>
              </a:tr>
              <a:tr h="59825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2400" b="1" dirty="0">
                          <a:latin typeface="+mn-ea"/>
                          <a:ea typeface="+mn-ea"/>
                        </a:rPr>
                        <a:t>１</a:t>
                      </a:r>
                      <a:r>
                        <a:rPr kumimoji="1" lang="ja-JP" altLang="en-US" sz="1600" b="1" dirty="0">
                          <a:latin typeface="+mn-ea"/>
                          <a:ea typeface="+mn-ea"/>
                        </a:rPr>
                        <a:t>　　　　</a:t>
                      </a:r>
                      <a:r>
                        <a:rPr kumimoji="1" lang="ja-JP" altLang="en-US" sz="1200" b="1" dirty="0">
                          <a:latin typeface="+mn-ea"/>
                          <a:ea typeface="+mn-ea"/>
                        </a:rPr>
                        <a:t>月生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1/15</a:t>
                      </a:r>
                      <a:endParaRPr kumimoji="1" lang="ja-JP" altLang="en-US" sz="16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11/20</a:t>
                      </a:r>
                      <a:r>
                        <a:rPr kumimoji="1" lang="ja-JP" altLang="en-US" sz="1600" b="1" dirty="0"/>
                        <a:t>～</a:t>
                      </a:r>
                      <a:r>
                        <a:rPr kumimoji="1" lang="en-US" altLang="ja-JP" sz="1600" b="1" dirty="0"/>
                        <a:t>12/11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500" b="1" dirty="0"/>
                        <a:t>11/26</a:t>
                      </a:r>
                      <a:endParaRPr kumimoji="1" lang="ja-JP" altLang="en-US" sz="15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1/23</a:t>
                      </a:r>
                      <a:endParaRPr kumimoji="1" lang="ja-JP" altLang="en-US" sz="16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12/1</a:t>
                      </a:r>
                      <a:r>
                        <a:rPr kumimoji="1" lang="ja-JP" altLang="en-US" sz="1600" b="1" dirty="0"/>
                        <a:t>～</a:t>
                      </a:r>
                      <a:r>
                        <a:rPr kumimoji="1" lang="en-US" altLang="ja-JP" sz="1600" b="1" dirty="0"/>
                        <a:t>12/15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471655"/>
                  </a:ext>
                </a:extLst>
              </a:tr>
              <a:tr h="59825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2400" b="1" dirty="0">
                          <a:latin typeface="+mn-ea"/>
                          <a:ea typeface="+mn-ea"/>
                        </a:rPr>
                        <a:t>２</a:t>
                      </a:r>
                      <a:r>
                        <a:rPr kumimoji="1" lang="ja-JP" altLang="en-US" sz="1600" b="1" dirty="0">
                          <a:latin typeface="+mn-ea"/>
                          <a:ea typeface="+mn-ea"/>
                        </a:rPr>
                        <a:t>　　　　</a:t>
                      </a:r>
                      <a:r>
                        <a:rPr kumimoji="1" lang="ja-JP" altLang="en-US" sz="1200" b="1" dirty="0">
                          <a:latin typeface="+mn-ea"/>
                          <a:ea typeface="+mn-ea"/>
                        </a:rPr>
                        <a:t>月生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2/19</a:t>
                      </a:r>
                      <a:endParaRPr kumimoji="1" lang="ja-JP" altLang="en-US" sz="16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12/26</a:t>
                      </a:r>
                      <a:r>
                        <a:rPr kumimoji="1" lang="ja-JP" altLang="en-US" sz="1600" b="1" dirty="0"/>
                        <a:t>～</a:t>
                      </a:r>
                      <a:r>
                        <a:rPr kumimoji="1" lang="en-US" altLang="ja-JP" sz="1600" b="1" dirty="0"/>
                        <a:t>1/20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1/14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2/25</a:t>
                      </a:r>
                      <a:endParaRPr kumimoji="1" lang="ja-JP" altLang="en-US" sz="16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1/6</a:t>
                      </a:r>
                      <a:r>
                        <a:rPr kumimoji="1" lang="ja-JP" altLang="en-US" sz="1600" b="1" dirty="0"/>
                        <a:t>～</a:t>
                      </a:r>
                      <a:r>
                        <a:rPr kumimoji="1" lang="en-US" altLang="ja-JP" sz="1600" b="1" dirty="0"/>
                        <a:t>1/21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4947019"/>
                  </a:ext>
                </a:extLst>
              </a:tr>
              <a:tr h="59825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2400" b="1" dirty="0">
                          <a:latin typeface="+mn-ea"/>
                          <a:ea typeface="+mn-ea"/>
                        </a:rPr>
                        <a:t>３</a:t>
                      </a:r>
                      <a:r>
                        <a:rPr kumimoji="1" lang="ja-JP" altLang="en-US" sz="1600" b="1" dirty="0">
                          <a:latin typeface="+mn-ea"/>
                          <a:ea typeface="+mn-ea"/>
                        </a:rPr>
                        <a:t>　　　　</a:t>
                      </a:r>
                      <a:r>
                        <a:rPr kumimoji="1" lang="ja-JP" altLang="en-US" sz="1200" b="1" dirty="0">
                          <a:latin typeface="+mn-ea"/>
                          <a:ea typeface="+mn-ea"/>
                        </a:rPr>
                        <a:t>月生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3/17</a:t>
                      </a:r>
                      <a:endParaRPr kumimoji="1" lang="ja-JP" altLang="en-US" sz="16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1/27</a:t>
                      </a:r>
                      <a:r>
                        <a:rPr kumimoji="1" lang="ja-JP" altLang="en-US" sz="1600" b="1" dirty="0"/>
                        <a:t>～</a:t>
                      </a:r>
                      <a:r>
                        <a:rPr kumimoji="1" lang="en-US" altLang="ja-JP" sz="1600" b="1" dirty="0"/>
                        <a:t>2/17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2/12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3/25</a:t>
                      </a:r>
                      <a:endParaRPr kumimoji="1" lang="ja-JP" altLang="en-US" sz="16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600" b="1" dirty="0"/>
                        <a:t>2/3</a:t>
                      </a:r>
                      <a:r>
                        <a:rPr kumimoji="1" lang="ja-JP" altLang="en-US" sz="1600" b="1" dirty="0"/>
                        <a:t>～</a:t>
                      </a:r>
                      <a:r>
                        <a:rPr kumimoji="1" lang="en-US" altLang="ja-JP" sz="1600" b="1" dirty="0"/>
                        <a:t>2/18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891408"/>
                  </a:ext>
                </a:extLst>
              </a:tr>
            </a:tbl>
          </a:graphicData>
        </a:graphic>
      </p:graphicFrame>
      <p:pic>
        <p:nvPicPr>
          <p:cNvPr id="14" name="Picture 43397"/>
          <p:cNvPicPr/>
          <p:nvPr/>
        </p:nvPicPr>
        <p:blipFill rotWithShape="1">
          <a:blip r:embed="rId5"/>
          <a:srcRect l="51160" t="61302" r="2090" b="10398"/>
          <a:stretch/>
        </p:blipFill>
        <p:spPr bwMode="auto">
          <a:xfrm>
            <a:off x="7547021" y="5064564"/>
            <a:ext cx="5830169" cy="33381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7532102" y="8385104"/>
            <a:ext cx="5551248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800" dirty="0">
                <a:latin typeface="HGP明朝E" panose="02020900000000000000" pitchFamily="18" charset="-128"/>
                <a:ea typeface="HGP明朝E" panose="02020900000000000000" pitchFamily="18" charset="-128"/>
              </a:rPr>
              <a:t>問合せは　ハローワーク横浜　職業訓練窓口</a:t>
            </a:r>
            <a:endParaRPr kumimoji="1" lang="en-US" altLang="ja-JP" sz="18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r>
              <a:rPr lang="ja-JP" altLang="en-US" sz="1800" dirty="0">
                <a:latin typeface="HGP明朝E" panose="02020900000000000000" pitchFamily="18" charset="-128"/>
                <a:ea typeface="HGP明朝E" panose="02020900000000000000" pitchFamily="18" charset="-128"/>
              </a:rPr>
              <a:t>電話番号：</a:t>
            </a:r>
            <a:r>
              <a:rPr lang="en-US" altLang="ja-JP" sz="1800" dirty="0">
                <a:latin typeface="HGP明朝E" panose="02020900000000000000" pitchFamily="18" charset="-128"/>
                <a:ea typeface="HGP明朝E" panose="02020900000000000000" pitchFamily="18" charset="-128"/>
              </a:rPr>
              <a:t>045-663-8609</a:t>
            </a:r>
            <a:r>
              <a:rPr lang="ja-JP" altLang="en-US" sz="1800" dirty="0">
                <a:latin typeface="HGP明朝E" panose="02020900000000000000" pitchFamily="18" charset="-128"/>
                <a:ea typeface="HGP明朝E" panose="02020900000000000000" pitchFamily="18" charset="-128"/>
              </a:rPr>
              <a:t>　　</a:t>
            </a:r>
            <a:r>
              <a:rPr lang="en-US" altLang="ja-JP" sz="1800" dirty="0">
                <a:latin typeface="HGP明朝E" panose="02020900000000000000" pitchFamily="18" charset="-128"/>
                <a:ea typeface="HGP明朝E" panose="02020900000000000000" pitchFamily="18" charset="-128"/>
              </a:rPr>
              <a:t>49</a:t>
            </a:r>
            <a:r>
              <a:rPr lang="ja-JP" altLang="en-US" sz="1800" dirty="0">
                <a:latin typeface="HGP明朝E" panose="02020900000000000000" pitchFamily="18" charset="-128"/>
                <a:ea typeface="HGP明朝E" panose="02020900000000000000" pitchFamily="18" charset="-128"/>
              </a:rPr>
              <a:t>＃</a:t>
            </a:r>
            <a:r>
              <a:rPr kumimoji="1" lang="ja-JP" altLang="en-US" sz="1800" dirty="0"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47021" y="7804597"/>
            <a:ext cx="88864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〒</a:t>
            </a:r>
            <a:r>
              <a:rPr kumimoji="1" lang="en-US" altLang="ja-JP" sz="1100" dirty="0"/>
              <a:t>231-0001</a:t>
            </a:r>
            <a:endParaRPr kumimoji="1" lang="ja-JP" altLang="en-US" sz="1100" dirty="0"/>
          </a:p>
        </p:txBody>
      </p:sp>
      <p:sp>
        <p:nvSpPr>
          <p:cNvPr id="16" name="正方形/長方形 15"/>
          <p:cNvSpPr/>
          <p:nvPr/>
        </p:nvSpPr>
        <p:spPr>
          <a:xfrm>
            <a:off x="187610" y="3606085"/>
            <a:ext cx="6560920" cy="56537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3200" b="1" dirty="0">
                <a:solidFill>
                  <a:srgbClr val="0070C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>しばらくお待ちください</a:t>
            </a:r>
          </a:p>
        </p:txBody>
      </p:sp>
    </p:spTree>
    <p:extLst>
      <p:ext uri="{BB962C8B-B14F-4D97-AF65-F5344CB8AC3E}">
        <p14:creationId xmlns:p14="http://schemas.microsoft.com/office/powerpoint/2010/main" val="276605695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ac4e6fd4-62a6-4ca6-92a6-1e4dd95691c6">
      <UserInfo>
        <DisplayName/>
        <AccountId xsi:nil="true"/>
        <AccountType/>
      </UserInfo>
    </Owner>
    <lcf76f155ced4ddcb4097134ff3c332f xmlns="ac4e6fd4-62a6-4ca6-92a6-1e4dd95691c6">
      <Terms xmlns="http://schemas.microsoft.com/office/infopath/2007/PartnerControls"/>
    </lcf76f155ced4ddcb4097134ff3c332f>
    <TaxCatchAll xmlns="44856c1c-163a-4db4-9f2d-e69ab44d016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4F8351CEE790D4E9E03D12D4C8A3720" ma:contentTypeVersion="14" ma:contentTypeDescription="新しいドキュメントを作成します。" ma:contentTypeScope="" ma:versionID="4fc02eec6b2b41c4bd59a7fba5e86a84">
  <xsd:schema xmlns:xsd="http://www.w3.org/2001/XMLSchema" xmlns:xs="http://www.w3.org/2001/XMLSchema" xmlns:p="http://schemas.microsoft.com/office/2006/metadata/properties" xmlns:ns2="ac4e6fd4-62a6-4ca6-92a6-1e4dd95691c6" xmlns:ns3="44856c1c-163a-4db4-9f2d-e69ab44d016d" targetNamespace="http://schemas.microsoft.com/office/2006/metadata/properties" ma:root="true" ma:fieldsID="3ae4ed9cbd25d83829824a59fd0c10d3" ns2:_="" ns3:_="">
    <xsd:import namespace="ac4e6fd4-62a6-4ca6-92a6-1e4dd95691c6"/>
    <xsd:import namespace="44856c1c-163a-4db4-9f2d-e69ab44d016d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e6fd4-62a6-4ca6-92a6-1e4dd95691c6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56c1c-163a-4db4-9f2d-e69ab44d016d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a9b3955f-eb9a-4b7a-888f-136a1b44eea9}" ma:internalName="TaxCatchAll" ma:showField="CatchAllData" ma:web="44856c1c-163a-4db4-9f2d-e69ab44d01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DDD57D-740F-4757-9129-6BE6D3C52045}">
  <ds:schemaRefs>
    <ds:schemaRef ds:uri="http://schemas.microsoft.com/office/2006/metadata/properties"/>
    <ds:schemaRef ds:uri="44856c1c-163a-4db4-9f2d-e69ab44d016d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ac4e6fd4-62a6-4ca6-92a6-1e4dd95691c6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FFFB304-741D-4E18-A38C-CDAE4148F5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641F1B-ABD1-4D57-9A2E-0C4AADA264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4e6fd4-62a6-4ca6-92a6-1e4dd95691c6"/>
    <ds:schemaRef ds:uri="44856c1c-163a-4db4-9f2d-e69ab44d01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Words>404</Words>
  <PresentationFormat>ユーザー設定</PresentationFormat>
  <Paragraphs>135</Paragraphs>
  <Slides>2</Slides>
  <Notes>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HGPｺﾞｼｯｸE</vt:lpstr>
      <vt:lpstr>HGP創英角ﾎﾟｯﾌﾟ体</vt:lpstr>
      <vt:lpstr>HGP明朝E</vt:lpstr>
      <vt:lpstr>Meiryo UI</vt:lpstr>
      <vt:lpstr>ＭＳ Ｐゴシック</vt:lpstr>
      <vt:lpstr>Arial</vt:lpstr>
      <vt:lpstr>Arial Black</vt:lpstr>
      <vt:lpstr>Calibri</vt:lpstr>
      <vt:lpstr>Segoe UI Black</vt:lpstr>
      <vt:lpstr>Times New Roman</vt:lpstr>
      <vt:lpstr>2_Office テーマ</vt:lpstr>
      <vt:lpstr>ワークシート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0x010100F4F8351CEE790D4E9E03D12D4C8A3720</vt:lpwstr>
  </property>
  <property fmtid="{D5CDD505-2E9C-101B-9397-08002B2CF9AE}" pid="3" name="MediaServiceImageTags">
    <vt:lpwstr/>
  </property>
</Properties>
</file>