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操作マニュアル" id="{E5637CB7-70C2-4700-955C-F682F8196BC4}">
          <p14:sldIdLst>
            <p14:sldId id="286"/>
          </p14:sldIdLst>
        </p14:section>
        <p14:section name="プラザ湘南" id="{542331D8-1CEE-43ED-ADD5-94644170B3F9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  <a:srgbClr val="FFC600"/>
    <a:srgbClr val="FFEDAB"/>
    <a:srgbClr val="FFE585"/>
    <a:srgbClr val="FFF2CC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7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08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6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3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8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9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6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50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19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937D-4570-4C0A-A913-C74FD816C28F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BCC5-2E34-486E-9097-3BD76155B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6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14" name="対角する 2 つの角を丸めた四角形 13"/>
          <p:cNvSpPr/>
          <p:nvPr/>
        </p:nvSpPr>
        <p:spPr>
          <a:xfrm>
            <a:off x="358491" y="-2596420"/>
            <a:ext cx="4911852" cy="1484756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字体は、メイリオが読みやすいです。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文字色は真っ黒ではなく、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パレットを開いた時の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「左から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下から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」で作成しています。</a:t>
            </a:r>
            <a:endParaRPr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861726" y="-470108"/>
            <a:ext cx="3614228" cy="688637"/>
          </a:xfrm>
          <a:prstGeom prst="wedgeRoundRectCallout">
            <a:avLst>
              <a:gd name="adj1" fmla="val -892"/>
              <a:gd name="adj2" fmla="val 8837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事業所名のボックスになります。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事業所名を入力してください。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115170" y="-304800"/>
            <a:ext cx="2526430" cy="1317549"/>
          </a:xfrm>
          <a:prstGeom prst="wedgeRoundRectCallout">
            <a:avLst>
              <a:gd name="adj1" fmla="val -2783"/>
              <a:gd name="adj2" fmla="val 90623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月日、曜日の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各テキストボックスを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開催日へ変更してください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。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日時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のみ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、「游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ゴシック 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本文」で設定してあります。</a:t>
            </a:r>
            <a:r>
              <a:rPr lang="en-US" altLang="ja-JP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673827" y="3644912"/>
            <a:ext cx="3657600" cy="908025"/>
          </a:xfrm>
          <a:prstGeom prst="wedgeRoundRectCallout">
            <a:avLst>
              <a:gd name="adj1" fmla="val 34807"/>
              <a:gd name="adj2" fmla="val -33725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限られたスペースですが、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フリースペースとなりますので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自由に記載していただいて構いません。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4190554" y="2773044"/>
            <a:ext cx="1170985" cy="794614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190554" y="4666831"/>
            <a:ext cx="1334406" cy="823441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7668840" y="6225859"/>
            <a:ext cx="1978591" cy="444850"/>
          </a:xfrm>
          <a:prstGeom prst="wedgeRoundRectCallout">
            <a:avLst>
              <a:gd name="adj1" fmla="val 46978"/>
              <a:gd name="adj2" fmla="val -9725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募集職種を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06768" y="1640108"/>
            <a:ext cx="4415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所在地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：藤沢市朝日町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5-12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藤沢労働総合庁舎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階・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日にリニューアルしました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55098" y="4523001"/>
            <a:ext cx="4274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ご応募お待ちしております！！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一緒に働きませんか？　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35" name="角丸四角形吹き出し 34"/>
          <p:cNvSpPr/>
          <p:nvPr/>
        </p:nvSpPr>
        <p:spPr>
          <a:xfrm>
            <a:off x="7272682" y="4017408"/>
            <a:ext cx="1978591" cy="444850"/>
          </a:xfrm>
          <a:prstGeom prst="wedgeRoundRectCallout">
            <a:avLst>
              <a:gd name="adj1" fmla="val 72500"/>
              <a:gd name="adj2" fmla="val 31596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事業所番号を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8128033" y="1608953"/>
            <a:ext cx="2695843" cy="859808"/>
          </a:xfrm>
          <a:prstGeom prst="wedgeRoundRectCallout">
            <a:avLst>
              <a:gd name="adj1" fmla="val 46005"/>
              <a:gd name="adj2" fmla="val 80140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写真を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1~4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枚、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または、大きく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枚でも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構いません。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49" y="-12491"/>
            <a:ext cx="12296698" cy="6882981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50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38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5000">
        <p15:prstTrans prst="peelOff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238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長谷川ありさ</dc:creator>
  <cp:lastModifiedBy>西林千冬</cp:lastModifiedBy>
  <cp:revision>31</cp:revision>
  <dcterms:created xsi:type="dcterms:W3CDTF">2023-11-17T02:49:28Z</dcterms:created>
  <dcterms:modified xsi:type="dcterms:W3CDTF">2024-11-20T04:25:25Z</dcterms:modified>
</cp:coreProperties>
</file>