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操作マニュアル" id="{E5637CB7-70C2-4700-955C-F682F8196BC4}">
          <p14:sldIdLst>
            <p14:sldId id="286"/>
          </p14:sldIdLst>
        </p14:section>
        <p14:section name="プラザ湘南" id="{542331D8-1CEE-43ED-ADD5-94644170B3F9}">
          <p14:sldIdLst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FF"/>
    <a:srgbClr val="FFC600"/>
    <a:srgbClr val="FFEDAB"/>
    <a:srgbClr val="FFE585"/>
    <a:srgbClr val="FFF2CC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377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81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084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6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73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90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8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49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0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66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50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419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3937D-4570-4C0A-A913-C74FD816C28F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1BCC5-2E34-486E-9097-3BD76155B5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6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12491"/>
            <a:ext cx="12193057" cy="6882981"/>
          </a:xfrm>
          <a:prstGeom prst="rect">
            <a:avLst/>
          </a:prstGeom>
        </p:spPr>
      </p:pic>
      <p:sp>
        <p:nvSpPr>
          <p:cNvPr id="14" name="対角する 2 つの角を丸めた四角形 13"/>
          <p:cNvSpPr/>
          <p:nvPr/>
        </p:nvSpPr>
        <p:spPr>
          <a:xfrm>
            <a:off x="358491" y="-2596420"/>
            <a:ext cx="4911852" cy="1484756"/>
          </a:xfrm>
          <a:prstGeom prst="round2DiagRect">
            <a:avLst/>
          </a:prstGeom>
          <a:solidFill>
            <a:schemeClr val="bg1"/>
          </a:solidFill>
          <a:ln w="3492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字体は、メイリオが読みやすいです。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文字色は真っ黒ではなく、</a:t>
            </a:r>
            <a:endParaRPr lang="en-US" altLang="ja-JP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パレットを開いた時の</a:t>
            </a:r>
            <a:endParaRPr lang="en-US" altLang="ja-JP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「左から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下から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」で作成しています。</a:t>
            </a:r>
            <a:endParaRPr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5861726" y="-470108"/>
            <a:ext cx="3614228" cy="688637"/>
          </a:xfrm>
          <a:prstGeom prst="wedgeRoundRectCallout">
            <a:avLst>
              <a:gd name="adj1" fmla="val -892"/>
              <a:gd name="adj2" fmla="val 8837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事業所名のボックスになります。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事業所名を入力してください。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115170" y="-304800"/>
            <a:ext cx="2526430" cy="1317549"/>
          </a:xfrm>
          <a:prstGeom prst="wedgeRoundRectCallout">
            <a:avLst>
              <a:gd name="adj1" fmla="val -2783"/>
              <a:gd name="adj2" fmla="val 90623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月日、曜日の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各テキストボックスを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開催日へ変更してください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。</a:t>
            </a:r>
            <a: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日時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のみ</a:t>
            </a:r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、「游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ゴシック </a:t>
            </a:r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本文」で設定してあります。</a:t>
            </a:r>
            <a:r>
              <a:rPr lang="en-US" altLang="ja-JP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673827" y="3644912"/>
            <a:ext cx="3657600" cy="908025"/>
          </a:xfrm>
          <a:prstGeom prst="wedgeRoundRectCallout">
            <a:avLst>
              <a:gd name="adj1" fmla="val 34807"/>
              <a:gd name="adj2" fmla="val -33725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限られたスペースですが、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フリースペースとなりますので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自由に記載していただいて構いません。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4190554" y="2773044"/>
            <a:ext cx="1170985" cy="794614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190554" y="4666831"/>
            <a:ext cx="1334406" cy="823441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7668840" y="6225859"/>
            <a:ext cx="1978591" cy="444850"/>
          </a:xfrm>
          <a:prstGeom prst="wedgeRoundRectCallout">
            <a:avLst>
              <a:gd name="adj1" fmla="val 46978"/>
              <a:gd name="adj2" fmla="val -9725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募集職種を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06768" y="1640108"/>
            <a:ext cx="44157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所在地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：藤沢市朝日町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5-12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藤沢労働総合庁舎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階・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日にリニューアルしました　等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55098" y="4523001"/>
            <a:ext cx="4274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ご応募お待ちしております！！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一緒に働きませんか？　　等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1408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/>
              <a:t>000000</a:t>
            </a:r>
            <a:endParaRPr kumimoji="1" lang="en-US" altLang="ja-JP" sz="2000" b="1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 smtClean="0"/>
          </a:p>
        </p:txBody>
      </p:sp>
      <p:sp>
        <p:nvSpPr>
          <p:cNvPr id="35" name="角丸四角形吹き出し 34"/>
          <p:cNvSpPr/>
          <p:nvPr/>
        </p:nvSpPr>
        <p:spPr>
          <a:xfrm>
            <a:off x="7272682" y="4017408"/>
            <a:ext cx="1978591" cy="444850"/>
          </a:xfrm>
          <a:prstGeom prst="wedgeRoundRectCallout">
            <a:avLst>
              <a:gd name="adj1" fmla="val 72500"/>
              <a:gd name="adj2" fmla="val 31596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事業所番号を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8128033" y="1608953"/>
            <a:ext cx="2695843" cy="859808"/>
          </a:xfrm>
          <a:prstGeom prst="wedgeRoundRectCallout">
            <a:avLst>
              <a:gd name="adj1" fmla="val 46005"/>
              <a:gd name="adj2" fmla="val 80140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写真を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1~4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枚、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または、大きく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枚でも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構いません。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88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349" y="-12491"/>
            <a:ext cx="12296698" cy="6882981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8743191" y="1201717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0438782" y="1209901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8743191" y="2537313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0438782" y="2528950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271247" y="285433"/>
            <a:ext cx="652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会社名</a:t>
            </a:r>
            <a: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2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173802" y="5601504"/>
            <a:ext cx="28149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例：運転手、</a:t>
            </a:r>
            <a: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介護士、事務</a:t>
            </a:r>
            <a:endParaRPr lang="ja-JP" altLang="en-US" sz="2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452231" y="1640108"/>
            <a:ext cx="40871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452231" y="4415820"/>
            <a:ext cx="429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例：ご応募お待ちしております！！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452231" y="3180307"/>
            <a:ext cx="4087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例：藤沢駅北口から徒歩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1408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/>
              <a:t>000000</a:t>
            </a:r>
            <a:endParaRPr kumimoji="1" lang="en-US" altLang="ja-JP" sz="2000" b="1" dirty="0" smtClean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 smtClean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92523" y="1779853"/>
            <a:ext cx="115020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5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807664" y="2118585"/>
            <a:ext cx="1488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14</a:t>
            </a:r>
          </a:p>
        </p:txBody>
      </p:sp>
      <p:sp>
        <p:nvSpPr>
          <p:cNvPr id="50" name="円/楕円 22"/>
          <p:cNvSpPr>
            <a:spLocks noChangeAspect="1"/>
          </p:cNvSpPr>
          <p:nvPr/>
        </p:nvSpPr>
        <p:spPr>
          <a:xfrm>
            <a:off x="3210731" y="2596536"/>
            <a:ext cx="540000" cy="5400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C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800" b="1" kern="1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木</a:t>
            </a:r>
            <a:endParaRPr lang="ja-JP" sz="1600" kern="15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2388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5000">
        <p15:prstTrans prst="peelOff"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238</Words>
  <Application>Microsoft Office PowerPoint</Application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厚生労働省職業安定局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長谷川ありさ</dc:creator>
  <cp:lastModifiedBy>西林千冬</cp:lastModifiedBy>
  <cp:revision>31</cp:revision>
  <dcterms:created xsi:type="dcterms:W3CDTF">2023-11-17T02:49:28Z</dcterms:created>
  <dcterms:modified xsi:type="dcterms:W3CDTF">2024-11-20T04:25:25Z</dcterms:modified>
</cp:coreProperties>
</file>