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92" r:id="rId4"/>
    <p:sldId id="28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操作マニュアル" id="{585376A9-C260-4DAB-8819-A558DF138233}">
          <p14:sldIdLst>
            <p14:sldId id="287"/>
          </p14:sldIdLst>
        </p14:section>
        <p14:section name="茅ヶ崎ふるさと" id="{0A834C91-D334-4957-A181-36EBA057BB9B}">
          <p14:sldIdLst>
            <p14:sldId id="291"/>
            <p14:sldId id="292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C600"/>
    <a:srgbClr val="FFEDAB"/>
    <a:srgbClr val="FFE585"/>
    <a:srgbClr val="FFF2CC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8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9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50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14" name="対角する 2 つの角を丸めた四角形 13"/>
          <p:cNvSpPr/>
          <p:nvPr/>
        </p:nvSpPr>
        <p:spPr>
          <a:xfrm>
            <a:off x="358491" y="-2596420"/>
            <a:ext cx="4911852" cy="1484756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字体は、メイリオが読みやすいです。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文字色は真っ黒ではなく、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パレットを開いた時の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「左から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下から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」で作成しています。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73827" y="3644912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190554" y="2773044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吹き出し 19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1~4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または、大きく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7668840" y="6225859"/>
            <a:ext cx="1978591" cy="444850"/>
          </a:xfrm>
          <a:prstGeom prst="wedgeRoundRectCallout">
            <a:avLst>
              <a:gd name="adj1" fmla="val 46978"/>
              <a:gd name="adj2" fmla="val -9725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募集職種を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6768" y="1640108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藤沢労働総合庁舎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階・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日にリニューアルしました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55098" y="4523001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15170" y="-304800"/>
            <a:ext cx="2526430" cy="1317549"/>
          </a:xfrm>
          <a:prstGeom prst="wedgeRoundRectCallout">
            <a:avLst>
              <a:gd name="adj1" fmla="val -2783"/>
              <a:gd name="adj2" fmla="val 90623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月日、曜日の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各テキストボックスを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開催日へ変更してください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のみ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、「游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ゴシック 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本文」で設定してあります。</a:t>
            </a:r>
            <a:r>
              <a:rPr lang="en-US" altLang="ja-JP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9" y="-12491"/>
            <a:ext cx="12296698" cy="6882981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92523" y="1479601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07664" y="1954813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46" name="円/楕円 22"/>
          <p:cNvSpPr>
            <a:spLocks noChangeAspect="1"/>
          </p:cNvSpPr>
          <p:nvPr/>
        </p:nvSpPr>
        <p:spPr>
          <a:xfrm>
            <a:off x="3210731" y="2432764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9" y="-12491"/>
            <a:ext cx="12296698" cy="68829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6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9" y="-12491"/>
            <a:ext cx="12296698" cy="68829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10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356</Words>
  <Application>Microsoft Office PowerPoint</Application>
  <PresentationFormat>ワイド画面</PresentationFormat>
  <Paragraphs>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長谷川ありさ</dc:creator>
  <cp:lastModifiedBy>西林千冬</cp:lastModifiedBy>
  <cp:revision>33</cp:revision>
  <dcterms:created xsi:type="dcterms:W3CDTF">2023-11-17T02:49:28Z</dcterms:created>
  <dcterms:modified xsi:type="dcterms:W3CDTF">2024-11-20T04:31:30Z</dcterms:modified>
</cp:coreProperties>
</file>