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操作マニュアル" id="{A907F4E7-BD59-4C1D-8C7B-0D0EB1B27CB1}">
          <p14:sldIdLst>
            <p14:sldId id="260"/>
          </p14:sldIdLst>
        </p14:section>
        <p14:section name="ハローワーク藤沢" id="{4ECC28AA-4335-4F30-8573-41DF1DF19920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7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04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99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44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739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075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01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22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62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483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64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D046D-B1B4-4045-8B59-766ECB90EF8D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E0F2D-560C-4291-8EB4-AAD2225FDE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78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12491"/>
            <a:ext cx="12193057" cy="6882981"/>
          </a:xfrm>
          <a:prstGeom prst="rect">
            <a:avLst/>
          </a:prstGeom>
        </p:spPr>
      </p:pic>
      <p:sp>
        <p:nvSpPr>
          <p:cNvPr id="14" name="対角する 2 つの角を丸めた四角形 13"/>
          <p:cNvSpPr/>
          <p:nvPr/>
        </p:nvSpPr>
        <p:spPr>
          <a:xfrm>
            <a:off x="358491" y="-2596420"/>
            <a:ext cx="4911852" cy="1484756"/>
          </a:xfrm>
          <a:prstGeom prst="round2DiagRect">
            <a:avLst/>
          </a:prstGeom>
          <a:solidFill>
            <a:schemeClr val="bg1"/>
          </a:solidFill>
          <a:ln w="3492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字体は、メイリオが読みやすいです。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文字色は真っ黒ではなく、</a:t>
            </a:r>
            <a:endParaRPr lang="en-US" altLang="ja-JP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パレットを開いた時の</a:t>
            </a:r>
            <a:endParaRPr lang="en-US" altLang="ja-JP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「左から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下から</a:t>
            </a:r>
            <a:r>
              <a:rPr lang="en-US" altLang="ja-JP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」で作成しています。</a:t>
            </a:r>
            <a:endParaRPr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5861726" y="-470108"/>
            <a:ext cx="3614228" cy="688637"/>
          </a:xfrm>
          <a:prstGeom prst="wedgeRoundRectCallout">
            <a:avLst>
              <a:gd name="adj1" fmla="val -892"/>
              <a:gd name="adj2" fmla="val 8837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事業所名のボックスになります。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事業所名を入力してください。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115170" y="-304800"/>
            <a:ext cx="2526430" cy="1317549"/>
          </a:xfrm>
          <a:prstGeom prst="wedgeRoundRectCallout">
            <a:avLst>
              <a:gd name="adj1" fmla="val -2783"/>
              <a:gd name="adj2" fmla="val 90623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月日、曜日の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各テキストボックスを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開催日へ変更してください</a:t>
            </a:r>
            <a:r>
              <a:rPr lang="ja-JP" alt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。</a:t>
            </a: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日時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のみ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、「游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ゴシック 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本文」で設定してあります。</a:t>
            </a:r>
            <a:r>
              <a:rPr lang="en-US" altLang="ja-JP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kumimoji="1" lang="ja-JP" alt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角丸四角形吹き出し 16"/>
          <p:cNvSpPr/>
          <p:nvPr/>
        </p:nvSpPr>
        <p:spPr>
          <a:xfrm>
            <a:off x="673827" y="3644912"/>
            <a:ext cx="3657600" cy="908025"/>
          </a:xfrm>
          <a:prstGeom prst="wedgeRoundRectCallout">
            <a:avLst>
              <a:gd name="adj1" fmla="val 34807"/>
              <a:gd name="adj2" fmla="val -33725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限られたスペースですが、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フリースペースとなりますので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自由に記載していただいて構いません。</a:t>
            </a:r>
            <a:endParaRPr kumimoji="1"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4190554" y="2773044"/>
            <a:ext cx="1170985" cy="794614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190554" y="4666831"/>
            <a:ext cx="1334406" cy="823441"/>
          </a:xfrm>
          <a:prstGeom prst="straightConnector1">
            <a:avLst/>
          </a:prstGeom>
          <a:ln w="5715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吹き出し 20"/>
          <p:cNvSpPr/>
          <p:nvPr/>
        </p:nvSpPr>
        <p:spPr>
          <a:xfrm>
            <a:off x="7668840" y="6225859"/>
            <a:ext cx="1978591" cy="444850"/>
          </a:xfrm>
          <a:prstGeom prst="wedgeRoundRectCallout">
            <a:avLst>
              <a:gd name="adj1" fmla="val 46978"/>
              <a:gd name="adj2" fmla="val -97257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募集職種を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06768" y="1640108"/>
            <a:ext cx="44157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所在地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：藤沢市朝日町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5-12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藤沢労働総合庁舎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階・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階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日にリニューアルしました　等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455098" y="4523001"/>
            <a:ext cx="42742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ご応募お待ちしております！！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一緒に働きませんか？　　等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1408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000000</a:t>
            </a:r>
            <a:endParaRPr kumimoji="1" lang="en-US" altLang="ja-JP" sz="2000" b="1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 smtClean="0"/>
          </a:p>
        </p:txBody>
      </p:sp>
      <p:sp>
        <p:nvSpPr>
          <p:cNvPr id="35" name="角丸四角形吹き出し 34"/>
          <p:cNvSpPr/>
          <p:nvPr/>
        </p:nvSpPr>
        <p:spPr>
          <a:xfrm>
            <a:off x="7272682" y="4017408"/>
            <a:ext cx="1978591" cy="444850"/>
          </a:xfrm>
          <a:prstGeom prst="wedgeRoundRectCallout">
            <a:avLst>
              <a:gd name="adj1" fmla="val 72500"/>
              <a:gd name="adj2" fmla="val 31596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事業所番号を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入力してください</a:t>
            </a:r>
            <a:endParaRPr kumimoji="1"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8128033" y="1608953"/>
            <a:ext cx="2695843" cy="859808"/>
          </a:xfrm>
          <a:prstGeom prst="wedgeRoundRectCallout">
            <a:avLst>
              <a:gd name="adj1" fmla="val 46005"/>
              <a:gd name="adj2" fmla="val 80140"/>
              <a:gd name="adj3" fmla="val 16667"/>
            </a:avLst>
          </a:prstGeom>
          <a:solidFill>
            <a:schemeClr val="bg1"/>
          </a:solidFill>
          <a:ln w="28575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写真を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1~4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枚、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または、大きく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枚でも</a:t>
            </a:r>
            <a: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kumimoji="1" lang="en-US" altLang="ja-JP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kumimoji="1" lang="ja-JP" alt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構いません。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6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図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12491"/>
            <a:ext cx="12193057" cy="6882981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8743191" y="1201717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0438782" y="1209901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743191" y="2537313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>
                <a:solidFill>
                  <a:schemeClr val="bg1">
                    <a:lumMod val="65000"/>
                  </a:schemeClr>
                </a:solidFill>
              </a:rPr>
              <a:t>写真や画像</a:t>
            </a:r>
            <a:endParaRPr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438782" y="2528950"/>
            <a:ext cx="1549937" cy="1193664"/>
          </a:xfrm>
          <a:prstGeom prst="rect">
            <a:avLst/>
          </a:prstGeom>
          <a:solidFill>
            <a:srgbClr val="FFFFFF"/>
          </a:solidFill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>
                    <a:lumMod val="65000"/>
                  </a:schemeClr>
                </a:solidFill>
              </a:rPr>
              <a:t>写真や画像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271247" y="285433"/>
            <a:ext cx="65263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会社名</a:t>
            </a:r>
            <a: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173802" y="5601504"/>
            <a:ext cx="28149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例：運転手、</a:t>
            </a:r>
            <a: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介護士、事務</a:t>
            </a:r>
            <a:endParaRPr lang="ja-JP" altLang="en-US" sz="22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52231" y="1640108"/>
            <a:ext cx="408715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452231" y="4415820"/>
            <a:ext cx="42909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フリースペース</a:t>
            </a: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例：ご応募お待ちしております！！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en-US" altLang="ja-JP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52231" y="3180307"/>
            <a:ext cx="40871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例：藤沢駅北口から徒歩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lang="ja-JP" alt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087581" y="4482696"/>
            <a:ext cx="900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1408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0176018" y="4482696"/>
            <a:ext cx="1062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000000</a:t>
            </a:r>
            <a:endParaRPr kumimoji="1" lang="en-US" altLang="ja-JP" sz="2000" b="1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415476" y="4482696"/>
            <a:ext cx="461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/>
              <a:t>0</a:t>
            </a:r>
            <a:endParaRPr kumimoji="1" lang="en-US" altLang="ja-JP" sz="2000" b="1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92523" y="1779853"/>
            <a:ext cx="115020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5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07664" y="2118585"/>
            <a:ext cx="14887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</a:t>
            </a:r>
          </a:p>
        </p:txBody>
      </p:sp>
      <p:sp>
        <p:nvSpPr>
          <p:cNvPr id="17" name="円/楕円 22"/>
          <p:cNvSpPr>
            <a:spLocks noChangeAspect="1"/>
          </p:cNvSpPr>
          <p:nvPr/>
        </p:nvSpPr>
        <p:spPr>
          <a:xfrm>
            <a:off x="3210731" y="2596536"/>
            <a:ext cx="540000" cy="5400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FFC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800" b="1" kern="1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木</a:t>
            </a:r>
            <a:endParaRPr lang="ja-JP" sz="1600" kern="15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3229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15000">
        <p15:prstTrans prst="peelOff"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238</Words>
  <Application>Microsoft Office PowerPoint</Application>
  <PresentationFormat>ワイド画面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長谷川ありさ</dc:creator>
  <cp:lastModifiedBy>西林千冬</cp:lastModifiedBy>
  <cp:revision>9</cp:revision>
  <dcterms:created xsi:type="dcterms:W3CDTF">2024-02-29T01:51:19Z</dcterms:created>
  <dcterms:modified xsi:type="dcterms:W3CDTF">2024-11-20T04:21:59Z</dcterms:modified>
</cp:coreProperties>
</file>