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8" r:id="rId5"/>
    <p:sldId id="259" r:id="rId6"/>
  </p:sldIdLst>
  <p:sldSz cx="9906000" cy="6858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5AF937-8866-08F5-5D17-5A2B33EBB3C9}" v="9" dt="2024-10-23T02:28:09.3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9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-114" y="198"/>
      </p:cViewPr>
      <p:guideLst>
        <p:guide orient="horz" pos="2137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鈴木理沙" userId="S::mrjxca@kikan-ad.esb.mhlw.go.jp::e942e31d-b5eb-4837-8f6d-2d0ae8725ceb" providerId="AD" clId="Web-{4E5AF937-8866-08F5-5D17-5A2B33EBB3C9}"/>
    <pc:docChg chg="modSld">
      <pc:chgData name="鈴木理沙" userId="S::mrjxca@kikan-ad.esb.mhlw.go.jp::e942e31d-b5eb-4837-8f6d-2d0ae8725ceb" providerId="AD" clId="Web-{4E5AF937-8866-08F5-5D17-5A2B33EBB3C9}" dt="2024-10-23T02:28:09.369" v="8" actId="14100"/>
      <pc:docMkLst>
        <pc:docMk/>
      </pc:docMkLst>
      <pc:sldChg chg="modSp">
        <pc:chgData name="鈴木理沙" userId="S::mrjxca@kikan-ad.esb.mhlw.go.jp::e942e31d-b5eb-4837-8f6d-2d0ae8725ceb" providerId="AD" clId="Web-{4E5AF937-8866-08F5-5D17-5A2B33EBB3C9}" dt="2024-10-23T02:28:09.369" v="8" actId="14100"/>
        <pc:sldMkLst>
          <pc:docMk/>
          <pc:sldMk cId="1747969026" sldId="258"/>
        </pc:sldMkLst>
        <pc:spChg chg="mod">
          <ac:chgData name="鈴木理沙" userId="S::mrjxca@kikan-ad.esb.mhlw.go.jp::e942e31d-b5eb-4837-8f6d-2d0ae8725ceb" providerId="AD" clId="Web-{4E5AF937-8866-08F5-5D17-5A2B33EBB3C9}" dt="2024-10-23T02:24:37.714" v="0" actId="14100"/>
          <ac:spMkLst>
            <pc:docMk/>
            <pc:sldMk cId="1747969026" sldId="258"/>
            <ac:spMk id="7" creationId="{35C2E76C-1B8A-3FDB-4BF4-A42A924335A2}"/>
          </ac:spMkLst>
        </pc:spChg>
        <pc:cxnChg chg="mod">
          <ac:chgData name="鈴木理沙" userId="S::mrjxca@kikan-ad.esb.mhlw.go.jp::e942e31d-b5eb-4837-8f6d-2d0ae8725ceb" providerId="AD" clId="Web-{4E5AF937-8866-08F5-5D17-5A2B33EBB3C9}" dt="2024-10-23T02:28:09.369" v="8" actId="14100"/>
          <ac:cxnSpMkLst>
            <pc:docMk/>
            <pc:sldMk cId="1747969026" sldId="258"/>
            <ac:cxnSpMk id="25" creationId="{00000000-0000-0000-0000-000000000000}"/>
          </ac:cxnSpMkLst>
        </pc:cxnChg>
      </pc:sldChg>
      <pc:sldChg chg="modSp">
        <pc:chgData name="鈴木理沙" userId="S::mrjxca@kikan-ad.esb.mhlw.go.jp::e942e31d-b5eb-4837-8f6d-2d0ae8725ceb" providerId="AD" clId="Web-{4E5AF937-8866-08F5-5D17-5A2B33EBB3C9}" dt="2024-10-23T02:27:31.913" v="7" actId="1076"/>
        <pc:sldMkLst>
          <pc:docMk/>
          <pc:sldMk cId="3802455356" sldId="259"/>
        </pc:sldMkLst>
        <pc:spChg chg="mod">
          <ac:chgData name="鈴木理沙" userId="S::mrjxca@kikan-ad.esb.mhlw.go.jp::e942e31d-b5eb-4837-8f6d-2d0ae8725ceb" providerId="AD" clId="Web-{4E5AF937-8866-08F5-5D17-5A2B33EBB3C9}" dt="2024-10-23T02:25:14.748" v="2" actId="1076"/>
          <ac:spMkLst>
            <pc:docMk/>
            <pc:sldMk cId="3802455356" sldId="259"/>
            <ac:spMk id="36" creationId="{35C2E76C-1B8A-3FDB-4BF4-A42A924335A2}"/>
          </ac:spMkLst>
        </pc:spChg>
        <pc:cxnChg chg="mod">
          <ac:chgData name="鈴木理沙" userId="S::mrjxca@kikan-ad.esb.mhlw.go.jp::e942e31d-b5eb-4837-8f6d-2d0ae8725ceb" providerId="AD" clId="Web-{4E5AF937-8866-08F5-5D17-5A2B33EBB3C9}" dt="2024-10-23T02:27:31.913" v="7" actId="1076"/>
          <ac:cxnSpMkLst>
            <pc:docMk/>
            <pc:sldMk cId="3802455356" sldId="259"/>
            <ac:cxnSpMk id="38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73FAB-3126-4321-9E29-7C9B9C9C12BF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34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9CD7B-E678-429D-A111-DDE310AB7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356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93912E-B6D3-48C2-9D30-1161880CE91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777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93912E-B6D3-48C2-9D30-1161880CE91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659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2055-48D2-485E-98C3-19ECF1A83273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CEBD-3ED5-4983-A187-431BF9773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635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2055-48D2-485E-98C3-19ECF1A83273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CEBD-3ED5-4983-A187-431BF9773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795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2055-48D2-485E-98C3-19ECF1A83273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CEBD-3ED5-4983-A187-431BF9773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95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2055-48D2-485E-98C3-19ECF1A83273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CEBD-3ED5-4983-A187-431BF9773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196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2055-48D2-485E-98C3-19ECF1A83273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CEBD-3ED5-4983-A187-431BF9773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59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2055-48D2-485E-98C3-19ECF1A83273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CEBD-3ED5-4983-A187-431BF9773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6341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2055-48D2-485E-98C3-19ECF1A83273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CEBD-3ED5-4983-A187-431BF9773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31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2055-48D2-485E-98C3-19ECF1A83273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CEBD-3ED5-4983-A187-431BF9773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279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2055-48D2-485E-98C3-19ECF1A83273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CEBD-3ED5-4983-A187-431BF9773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49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2055-48D2-485E-98C3-19ECF1A83273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CEBD-3ED5-4983-A187-431BF9773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502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2055-48D2-485E-98C3-19ECF1A83273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CEBD-3ED5-4983-A187-431BF9773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889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2055-48D2-485E-98C3-19ECF1A83273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0CEBD-3ED5-4983-A187-431BF9773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8761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C3EFBFB-7EF0-14CB-1410-D637F06CC637}"/>
              </a:ext>
            </a:extLst>
          </p:cNvPr>
          <p:cNvSpPr/>
          <p:nvPr/>
        </p:nvSpPr>
        <p:spPr>
          <a:xfrm>
            <a:off x="0" y="6602826"/>
            <a:ext cx="9906000" cy="45719"/>
          </a:xfrm>
          <a:prstGeom prst="rect">
            <a:avLst/>
          </a:prstGeom>
          <a:solidFill>
            <a:srgbClr val="00B54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7ED13330-C69F-2B82-BC30-B1F618641A94}"/>
              </a:ext>
            </a:extLst>
          </p:cNvPr>
          <p:cNvGrpSpPr/>
          <p:nvPr/>
        </p:nvGrpSpPr>
        <p:grpSpPr>
          <a:xfrm>
            <a:off x="0" y="309901"/>
            <a:ext cx="9906000" cy="883867"/>
            <a:chOff x="0" y="-131941"/>
            <a:chExt cx="9906000" cy="883867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E75BBCF4-2378-104C-E66C-D664796B3D88}"/>
                </a:ext>
              </a:extLst>
            </p:cNvPr>
            <p:cNvSpPr/>
            <p:nvPr/>
          </p:nvSpPr>
          <p:spPr>
            <a:xfrm>
              <a:off x="0" y="-40248"/>
              <a:ext cx="9906000" cy="792174"/>
            </a:xfrm>
            <a:prstGeom prst="rect">
              <a:avLst/>
            </a:prstGeom>
            <a:solidFill>
              <a:srgbClr val="00B54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D6EBBB7E-C128-05A3-8BB7-C3E205EF7AFD}"/>
                </a:ext>
              </a:extLst>
            </p:cNvPr>
            <p:cNvSpPr txBox="1"/>
            <p:nvPr/>
          </p:nvSpPr>
          <p:spPr>
            <a:xfrm>
              <a:off x="2012482" y="-131941"/>
              <a:ext cx="603504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50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臨時閉庁のお知らせ</a:t>
              </a:r>
            </a:p>
          </p:txBody>
        </p:sp>
      </p:grp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8EE1288-2CE0-5965-4FB4-F850058FBFDE}"/>
              </a:ext>
            </a:extLst>
          </p:cNvPr>
          <p:cNvSpPr txBox="1"/>
          <p:nvPr/>
        </p:nvSpPr>
        <p:spPr>
          <a:xfrm>
            <a:off x="2416568" y="2785363"/>
            <a:ext cx="58511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臨 時 閉 庁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C953C0F-5EC4-1715-0746-AE2627D0FCAF}"/>
              </a:ext>
            </a:extLst>
          </p:cNvPr>
          <p:cNvSpPr txBox="1"/>
          <p:nvPr/>
        </p:nvSpPr>
        <p:spPr>
          <a:xfrm>
            <a:off x="38938" y="1834777"/>
            <a:ext cx="9841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12</a:t>
            </a:r>
            <a:r>
              <a:rPr kumimoji="1" lang="ja-JP" altLang="en-US" sz="60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  <a:r>
              <a:rPr kumimoji="1" lang="en-US" altLang="ja-JP" sz="60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28</a:t>
            </a:r>
            <a:r>
              <a:rPr kumimoji="1" lang="ja-JP" altLang="en-US" sz="60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</a:t>
            </a:r>
            <a:r>
              <a:rPr kumimoji="1" lang="en-US" altLang="ja-JP" sz="60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kumimoji="1" lang="ja-JP" altLang="en-US" sz="60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土</a:t>
            </a:r>
            <a:r>
              <a:rPr kumimoji="1" lang="en-US" altLang="ja-JP" sz="60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r>
              <a:rPr kumimoji="1" lang="ja-JP" altLang="en-US" sz="60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１月４日</a:t>
            </a:r>
            <a:r>
              <a:rPr kumimoji="1" lang="en-US" altLang="ja-JP" sz="60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kumimoji="1" lang="ja-JP" altLang="en-US" sz="60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土</a:t>
            </a:r>
            <a:r>
              <a:rPr kumimoji="1" lang="en-US" altLang="ja-JP" sz="60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endParaRPr kumimoji="1" lang="ja-JP" altLang="en-US" sz="6000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2E79DE9-E1A5-13AA-2BB3-A6CECB7C5DD2}"/>
              </a:ext>
            </a:extLst>
          </p:cNvPr>
          <p:cNvSpPr txBox="1"/>
          <p:nvPr/>
        </p:nvSpPr>
        <p:spPr>
          <a:xfrm>
            <a:off x="0" y="1462018"/>
            <a:ext cx="1925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rgbClr val="00B54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令和</a:t>
            </a:r>
            <a:r>
              <a:rPr kumimoji="1" lang="en-US" altLang="ja-JP" sz="2800" dirty="0">
                <a:solidFill>
                  <a:srgbClr val="00B54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6</a:t>
            </a:r>
            <a:r>
              <a:rPr kumimoji="1" lang="ja-JP" altLang="en-US" sz="2800" dirty="0">
                <a:solidFill>
                  <a:srgbClr val="00B54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C089AC5E-8993-0A4D-E11D-61FCC414CDB3}"/>
              </a:ext>
            </a:extLst>
          </p:cNvPr>
          <p:cNvSpPr/>
          <p:nvPr/>
        </p:nvSpPr>
        <p:spPr>
          <a:xfrm>
            <a:off x="0" y="6683571"/>
            <a:ext cx="9906000" cy="165648"/>
          </a:xfrm>
          <a:prstGeom prst="rect">
            <a:avLst/>
          </a:prstGeom>
          <a:solidFill>
            <a:srgbClr val="00B54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55D5865E-A239-389A-F8DA-9EB5059750FC}"/>
              </a:ext>
            </a:extLst>
          </p:cNvPr>
          <p:cNvSpPr/>
          <p:nvPr/>
        </p:nvSpPr>
        <p:spPr>
          <a:xfrm>
            <a:off x="0" y="4165064"/>
            <a:ext cx="9906000" cy="45719"/>
          </a:xfrm>
          <a:prstGeom prst="rect">
            <a:avLst/>
          </a:prstGeom>
          <a:solidFill>
            <a:srgbClr val="00B54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5C2E76C-1B8A-3FDB-4BF4-A42A924335A2}"/>
              </a:ext>
            </a:extLst>
          </p:cNvPr>
          <p:cNvSpPr txBox="1"/>
          <p:nvPr/>
        </p:nvSpPr>
        <p:spPr>
          <a:xfrm>
            <a:off x="2328883" y="6202716"/>
            <a:ext cx="6123637" cy="410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ご理解・ご協力のほどよろしくお願いいたします。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FA29720-5706-F93F-0467-07D8BC804E52}"/>
              </a:ext>
            </a:extLst>
          </p:cNvPr>
          <p:cNvSpPr txBox="1"/>
          <p:nvPr/>
        </p:nvSpPr>
        <p:spPr>
          <a:xfrm>
            <a:off x="408004" y="-68152"/>
            <a:ext cx="7537931" cy="53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ハローワークプラザよこはま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1475" y="5508064"/>
            <a:ext cx="385599" cy="454931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64952" y="5973904"/>
            <a:ext cx="414308" cy="457623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06038" y="6102417"/>
            <a:ext cx="462072" cy="426331"/>
          </a:xfrm>
          <a:prstGeom prst="rect">
            <a:avLst/>
          </a:prstGeom>
        </p:spPr>
      </p:pic>
      <p:pic>
        <p:nvPicPr>
          <p:cNvPr id="125" name="図 124" descr="C:\Documents and Settings\Administrator\デスクトップ\a.gif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936" y="23710"/>
            <a:ext cx="379563" cy="377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2E79DE9-E1A5-13AA-2BB3-A6CECB7C5DD2}"/>
              </a:ext>
            </a:extLst>
          </p:cNvPr>
          <p:cNvSpPr txBox="1"/>
          <p:nvPr/>
        </p:nvSpPr>
        <p:spPr>
          <a:xfrm>
            <a:off x="5136147" y="1471146"/>
            <a:ext cx="1925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rgbClr val="00B54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令和</a:t>
            </a:r>
            <a:r>
              <a:rPr kumimoji="1" lang="en-US" altLang="ja-JP" sz="2800" dirty="0">
                <a:solidFill>
                  <a:srgbClr val="00B54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7</a:t>
            </a:r>
            <a:r>
              <a:rPr kumimoji="1" lang="ja-JP" altLang="en-US" sz="2800" dirty="0">
                <a:solidFill>
                  <a:srgbClr val="00B54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3DA388F-7122-2267-9D90-6DF4D2A99C46}"/>
              </a:ext>
            </a:extLst>
          </p:cNvPr>
          <p:cNvSpPr txBox="1"/>
          <p:nvPr/>
        </p:nvSpPr>
        <p:spPr>
          <a:xfrm>
            <a:off x="648148" y="4186780"/>
            <a:ext cx="938797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システム改修作業のため、令和</a:t>
            </a:r>
            <a:r>
              <a:rPr kumimoji="1" lang="en-US" altLang="ja-JP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kumimoji="1" lang="ja-JP" altLang="en-US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en-US" altLang="ja-JP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kumimoji="1" lang="ja-JP" altLang="en-US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28</a:t>
            </a:r>
            <a:r>
              <a:rPr kumimoji="1" lang="ja-JP" altLang="en-US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kumimoji="1" lang="en-US" altLang="ja-JP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土</a:t>
            </a:r>
            <a:r>
              <a:rPr kumimoji="1" lang="en-US" altLang="ja-JP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および</a:t>
            </a:r>
            <a:endParaRPr kumimoji="1" lang="en-US" altLang="ja-JP" sz="2500" dirty="0">
              <a:solidFill>
                <a:schemeClr val="tx1">
                  <a:lumMod val="85000"/>
                  <a:lumOff val="1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令和７年１月４日（土）は、終日電話・オンラインによる</a:t>
            </a:r>
            <a:endParaRPr kumimoji="1" lang="en-US" altLang="ja-JP" sz="2500" dirty="0">
              <a:solidFill>
                <a:schemeClr val="tx1">
                  <a:lumMod val="85000"/>
                  <a:lumOff val="1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職業相談を含め、ご利用いただけません。</a:t>
            </a:r>
            <a:endParaRPr kumimoji="1" lang="en-US" altLang="ja-JP" sz="2500" dirty="0">
              <a:solidFill>
                <a:schemeClr val="tx1">
                  <a:lumMod val="85000"/>
                  <a:lumOff val="1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なお、改修作業の状況によっては、</a:t>
            </a:r>
            <a:r>
              <a:rPr kumimoji="1" lang="ja-JP" altLang="en-US" sz="25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２月２２日</a:t>
            </a:r>
            <a:r>
              <a:rPr kumimoji="1" lang="en-US" altLang="ja-JP" sz="25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25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土</a:t>
            </a:r>
            <a:r>
              <a:rPr kumimoji="1" lang="en-US" altLang="ja-JP" sz="25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</a:t>
            </a:r>
            <a:endParaRPr kumimoji="1" lang="en-US" altLang="ja-JP" sz="2500" dirty="0">
              <a:solidFill>
                <a:schemeClr val="tx1">
                  <a:lumMod val="85000"/>
                  <a:lumOff val="1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臨時閉庁とさせていただく場合がございます。</a:t>
            </a:r>
            <a:endParaRPr kumimoji="1" lang="en-US" altLang="ja-JP" sz="2500" dirty="0">
              <a:solidFill>
                <a:schemeClr val="tx1">
                  <a:lumMod val="85000"/>
                  <a:lumOff val="1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7969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FA29720-5706-F93F-0467-07D8BC804E52}"/>
              </a:ext>
            </a:extLst>
          </p:cNvPr>
          <p:cNvSpPr txBox="1"/>
          <p:nvPr/>
        </p:nvSpPr>
        <p:spPr>
          <a:xfrm>
            <a:off x="408004" y="-68152"/>
            <a:ext cx="7537931" cy="53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ハローワークコーナー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EC3EFBFB-7EF0-14CB-1410-D637F06CC637}"/>
              </a:ext>
            </a:extLst>
          </p:cNvPr>
          <p:cNvSpPr/>
          <p:nvPr/>
        </p:nvSpPr>
        <p:spPr>
          <a:xfrm>
            <a:off x="0" y="6602826"/>
            <a:ext cx="9906000" cy="45719"/>
          </a:xfrm>
          <a:prstGeom prst="rect">
            <a:avLst/>
          </a:prstGeom>
          <a:solidFill>
            <a:srgbClr val="00B54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8EE1288-2CE0-5965-4FB4-F850058FBFDE}"/>
              </a:ext>
            </a:extLst>
          </p:cNvPr>
          <p:cNvSpPr txBox="1"/>
          <p:nvPr/>
        </p:nvSpPr>
        <p:spPr>
          <a:xfrm>
            <a:off x="2378469" y="2758113"/>
            <a:ext cx="6089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臨 時 閉 庁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C953C0F-5EC4-1715-0746-AE2627D0FCAF}"/>
              </a:ext>
            </a:extLst>
          </p:cNvPr>
          <p:cNvSpPr txBox="1"/>
          <p:nvPr/>
        </p:nvSpPr>
        <p:spPr>
          <a:xfrm>
            <a:off x="95250" y="1859865"/>
            <a:ext cx="1003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12</a:t>
            </a:r>
            <a:r>
              <a:rPr kumimoji="1" lang="ja-JP" altLang="en-US" sz="60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  <a:r>
              <a:rPr kumimoji="1" lang="en-US" altLang="ja-JP" sz="60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28</a:t>
            </a:r>
            <a:r>
              <a:rPr kumimoji="1" lang="ja-JP" altLang="en-US" sz="60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</a:t>
            </a:r>
            <a:r>
              <a:rPr kumimoji="1" lang="en-US" altLang="ja-JP" sz="60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kumimoji="1" lang="ja-JP" altLang="en-US" sz="60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土</a:t>
            </a:r>
            <a:r>
              <a:rPr kumimoji="1" lang="en-US" altLang="ja-JP" sz="60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r>
              <a:rPr kumimoji="1" lang="ja-JP" altLang="en-US" sz="60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１月４日</a:t>
            </a:r>
            <a:r>
              <a:rPr kumimoji="1" lang="en-US" altLang="ja-JP" sz="60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kumimoji="1" lang="ja-JP" altLang="en-US" sz="60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土</a:t>
            </a:r>
            <a:r>
              <a:rPr kumimoji="1" lang="en-US" altLang="ja-JP" sz="60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endParaRPr kumimoji="1" lang="ja-JP" altLang="en-US" sz="6000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C089AC5E-8993-0A4D-E11D-61FCC414CDB3}"/>
              </a:ext>
            </a:extLst>
          </p:cNvPr>
          <p:cNvSpPr/>
          <p:nvPr/>
        </p:nvSpPr>
        <p:spPr>
          <a:xfrm>
            <a:off x="0" y="6683571"/>
            <a:ext cx="9906000" cy="165648"/>
          </a:xfrm>
          <a:prstGeom prst="rect">
            <a:avLst/>
          </a:prstGeom>
          <a:solidFill>
            <a:srgbClr val="00B54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55D5865E-A239-389A-F8DA-9EB5059750FC}"/>
              </a:ext>
            </a:extLst>
          </p:cNvPr>
          <p:cNvSpPr/>
          <p:nvPr/>
        </p:nvSpPr>
        <p:spPr>
          <a:xfrm>
            <a:off x="0" y="4165064"/>
            <a:ext cx="9906000" cy="45719"/>
          </a:xfrm>
          <a:prstGeom prst="rect">
            <a:avLst/>
          </a:prstGeom>
          <a:solidFill>
            <a:srgbClr val="00B54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35C2E76C-1B8A-3FDB-4BF4-A42A924335A2}"/>
              </a:ext>
            </a:extLst>
          </p:cNvPr>
          <p:cNvSpPr txBox="1"/>
          <p:nvPr/>
        </p:nvSpPr>
        <p:spPr>
          <a:xfrm>
            <a:off x="3444562" y="6198766"/>
            <a:ext cx="6123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ご理解・ご協力のほどよろしくお願いいたします。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13DA388F-7122-2267-9D90-6DF4D2A99C46}"/>
              </a:ext>
            </a:extLst>
          </p:cNvPr>
          <p:cNvSpPr txBox="1"/>
          <p:nvPr/>
        </p:nvSpPr>
        <p:spPr>
          <a:xfrm>
            <a:off x="739408" y="4187923"/>
            <a:ext cx="938797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システム改修作業のため、令和</a:t>
            </a:r>
            <a:r>
              <a:rPr kumimoji="1" lang="en-US" altLang="ja-JP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kumimoji="1" lang="ja-JP" altLang="en-US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en-US" altLang="ja-JP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kumimoji="1" lang="ja-JP" altLang="en-US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28</a:t>
            </a:r>
            <a:r>
              <a:rPr kumimoji="1" lang="ja-JP" altLang="en-US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kumimoji="1" lang="en-US" altLang="ja-JP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土</a:t>
            </a:r>
            <a:r>
              <a:rPr kumimoji="1" lang="en-US" altLang="ja-JP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および</a:t>
            </a:r>
            <a:endParaRPr kumimoji="1" lang="en-US" altLang="ja-JP" sz="2500" dirty="0">
              <a:solidFill>
                <a:schemeClr val="tx1">
                  <a:lumMod val="85000"/>
                  <a:lumOff val="1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令和７年１月４日（土）は、終日電話・オンラインによる</a:t>
            </a:r>
            <a:endParaRPr kumimoji="1" lang="en-US" altLang="ja-JP" sz="2500" dirty="0">
              <a:solidFill>
                <a:schemeClr val="tx1">
                  <a:lumMod val="85000"/>
                  <a:lumOff val="1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職業相談を含め、ご利用いただけません。</a:t>
            </a:r>
            <a:endParaRPr kumimoji="1" lang="en-US" altLang="ja-JP" sz="2500" dirty="0">
              <a:solidFill>
                <a:schemeClr val="tx1">
                  <a:lumMod val="85000"/>
                  <a:lumOff val="1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なお、改修作業の状況によっては、</a:t>
            </a:r>
            <a:r>
              <a:rPr kumimoji="1" lang="ja-JP" altLang="en-US" sz="25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２月２２日</a:t>
            </a:r>
            <a:r>
              <a:rPr kumimoji="1" lang="en-US" altLang="ja-JP" sz="25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25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土</a:t>
            </a:r>
            <a:r>
              <a:rPr kumimoji="1" lang="en-US" altLang="ja-JP" sz="25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</a:t>
            </a:r>
            <a:endParaRPr kumimoji="1" lang="en-US" altLang="ja-JP" sz="2500" dirty="0">
              <a:solidFill>
                <a:schemeClr val="tx1">
                  <a:lumMod val="85000"/>
                  <a:lumOff val="1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臨時閉庁とさせていただく場合がございます。</a:t>
            </a:r>
            <a:endParaRPr kumimoji="1" lang="en-US" altLang="ja-JP" sz="2500" dirty="0">
              <a:solidFill>
                <a:schemeClr val="tx1">
                  <a:lumMod val="85000"/>
                  <a:lumOff val="1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7ED13330-C69F-2B82-BC30-B1F618641A94}"/>
              </a:ext>
            </a:extLst>
          </p:cNvPr>
          <p:cNvGrpSpPr/>
          <p:nvPr/>
        </p:nvGrpSpPr>
        <p:grpSpPr>
          <a:xfrm>
            <a:off x="0" y="309901"/>
            <a:ext cx="9906000" cy="883867"/>
            <a:chOff x="0" y="-131941"/>
            <a:chExt cx="9906000" cy="883867"/>
          </a:xfrm>
        </p:grpSpPr>
        <p:sp>
          <p:nvSpPr>
            <p:cNvPr id="40" name="正方形/長方形 39">
              <a:extLst>
                <a:ext uri="{FF2B5EF4-FFF2-40B4-BE49-F238E27FC236}">
                  <a16:creationId xmlns:a16="http://schemas.microsoft.com/office/drawing/2014/main" id="{E75BBCF4-2378-104C-E66C-D664796B3D88}"/>
                </a:ext>
              </a:extLst>
            </p:cNvPr>
            <p:cNvSpPr/>
            <p:nvPr/>
          </p:nvSpPr>
          <p:spPr>
            <a:xfrm>
              <a:off x="0" y="-40248"/>
              <a:ext cx="9906000" cy="792174"/>
            </a:xfrm>
            <a:prstGeom prst="rect">
              <a:avLst/>
            </a:prstGeom>
            <a:solidFill>
              <a:srgbClr val="00B54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D6EBBB7E-C128-05A3-8BB7-C3E205EF7AFD}"/>
                </a:ext>
              </a:extLst>
            </p:cNvPr>
            <p:cNvSpPr txBox="1"/>
            <p:nvPr/>
          </p:nvSpPr>
          <p:spPr>
            <a:xfrm>
              <a:off x="2012482" y="-131941"/>
              <a:ext cx="603504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50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臨時閉庁のお知らせ</a:t>
              </a:r>
            </a:p>
          </p:txBody>
        </p: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12E79DE9-E1A5-13AA-2BB3-A6CECB7C5DD2}"/>
              </a:ext>
            </a:extLst>
          </p:cNvPr>
          <p:cNvSpPr txBox="1"/>
          <p:nvPr/>
        </p:nvSpPr>
        <p:spPr>
          <a:xfrm>
            <a:off x="171450" y="1474330"/>
            <a:ext cx="1925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rgbClr val="00B54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令和</a:t>
            </a:r>
            <a:r>
              <a:rPr kumimoji="1" lang="en-US" altLang="ja-JP" sz="2800" dirty="0">
                <a:solidFill>
                  <a:srgbClr val="00B54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6</a:t>
            </a:r>
            <a:r>
              <a:rPr kumimoji="1" lang="ja-JP" altLang="en-US" sz="2800" dirty="0">
                <a:solidFill>
                  <a:srgbClr val="00B54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</a:t>
            </a:r>
          </a:p>
        </p:txBody>
      </p:sp>
      <p:pic>
        <p:nvPicPr>
          <p:cNvPr id="45" name="図 44" descr="C:\Documents and Settings\Administrator\デスクトップ\a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36" y="23710"/>
            <a:ext cx="379563" cy="377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2E79DE9-E1A5-13AA-2BB3-A6CECB7C5DD2}"/>
              </a:ext>
            </a:extLst>
          </p:cNvPr>
          <p:cNvSpPr txBox="1"/>
          <p:nvPr/>
        </p:nvSpPr>
        <p:spPr>
          <a:xfrm>
            <a:off x="5231397" y="1468577"/>
            <a:ext cx="1925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rgbClr val="00B54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令和</a:t>
            </a:r>
            <a:r>
              <a:rPr kumimoji="1" lang="en-US" altLang="ja-JP" sz="2800" dirty="0">
                <a:solidFill>
                  <a:srgbClr val="00B54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7</a:t>
            </a:r>
            <a:r>
              <a:rPr kumimoji="1" lang="ja-JP" altLang="en-US" sz="2800" dirty="0">
                <a:solidFill>
                  <a:srgbClr val="00B54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</a:t>
            </a:r>
          </a:p>
        </p:txBody>
      </p:sp>
    </p:spTree>
    <p:extLst>
      <p:ext uri="{BB962C8B-B14F-4D97-AF65-F5344CB8AC3E}">
        <p14:creationId xmlns:p14="http://schemas.microsoft.com/office/powerpoint/2010/main" val="3802455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4F8351CEE790D4E9E03D12D4C8A3720" ma:contentTypeVersion="14" ma:contentTypeDescription="新しいドキュメントを作成します。" ma:contentTypeScope="" ma:versionID="4fc02eec6b2b41c4bd59a7fba5e86a84">
  <xsd:schema xmlns:xsd="http://www.w3.org/2001/XMLSchema" xmlns:xs="http://www.w3.org/2001/XMLSchema" xmlns:p="http://schemas.microsoft.com/office/2006/metadata/properties" xmlns:ns2="ac4e6fd4-62a6-4ca6-92a6-1e4dd95691c6" xmlns:ns3="44856c1c-163a-4db4-9f2d-e69ab44d016d" targetNamespace="http://schemas.microsoft.com/office/2006/metadata/properties" ma:root="true" ma:fieldsID="3ae4ed9cbd25d83829824a59fd0c10d3" ns2:_="" ns3:_="">
    <xsd:import namespace="ac4e6fd4-62a6-4ca6-92a6-1e4dd95691c6"/>
    <xsd:import namespace="44856c1c-163a-4db4-9f2d-e69ab44d016d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e6fd4-62a6-4ca6-92a6-1e4dd95691c6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56c1c-163a-4db4-9f2d-e69ab44d016d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a9b3955f-eb9a-4b7a-888f-136a1b44eea9}" ma:internalName="TaxCatchAll" ma:showField="CatchAllData" ma:web="44856c1c-163a-4db4-9f2d-e69ab44d01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ac4e6fd4-62a6-4ca6-92a6-1e4dd95691c6">
      <UserInfo>
        <DisplayName/>
        <AccountId xsi:nil="true"/>
        <AccountType/>
      </UserInfo>
    </Owner>
    <lcf76f155ced4ddcb4097134ff3c332f xmlns="ac4e6fd4-62a6-4ca6-92a6-1e4dd95691c6">
      <Terms xmlns="http://schemas.microsoft.com/office/infopath/2007/PartnerControls"/>
    </lcf76f155ced4ddcb4097134ff3c332f>
    <TaxCatchAll xmlns="44856c1c-163a-4db4-9f2d-e69ab44d016d" xsi:nil="true"/>
  </documentManagement>
</p:properties>
</file>

<file path=customXml/itemProps1.xml><?xml version="1.0" encoding="utf-8"?>
<ds:datastoreItem xmlns:ds="http://schemas.openxmlformats.org/officeDocument/2006/customXml" ds:itemID="{CC655B51-E829-417B-8DBE-A938614A1A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4e6fd4-62a6-4ca6-92a6-1e4dd95691c6"/>
    <ds:schemaRef ds:uri="44856c1c-163a-4db4-9f2d-e69ab44d01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9FB3D9C-BCDD-4749-8FD0-90A6D15950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7130E5-3FCA-42C2-B156-F56F1739A5BF}">
  <ds:schemaRefs>
    <ds:schemaRef ds:uri="http://schemas.microsoft.com/office/2006/metadata/properties"/>
    <ds:schemaRef ds:uri="http://schemas.microsoft.com/office/infopath/2007/PartnerControls"/>
    <ds:schemaRef ds:uri="ac4e6fd4-62a6-4ca6-92a6-1e4dd95691c6"/>
    <ds:schemaRef ds:uri="44856c1c-163a-4db4-9f2d-e69ab44d016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205</Words>
  <Application>Microsoft Office PowerPoint</Application>
  <PresentationFormat>A4 210 x 297 mm</PresentationFormat>
  <Paragraphs>26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HGS創英角ｺﾞｼｯｸUB</vt:lpstr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村山明子</dc:creator>
  <cp:lastModifiedBy>鈴木理沙</cp:lastModifiedBy>
  <cp:revision>28</cp:revision>
  <cp:lastPrinted>2024-05-02T05:54:22Z</cp:lastPrinted>
  <dcterms:created xsi:type="dcterms:W3CDTF">2024-05-02T03:38:58Z</dcterms:created>
  <dcterms:modified xsi:type="dcterms:W3CDTF">2024-10-23T04:30:23Z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0x010100F4F8351CEE790D4E9E03D12D4C8A3720</vt:lpwstr>
  </property>
  <property fmtid="{D5CDD505-2E9C-101B-9397-08002B2CF9AE}" pid="3" name="MediaServiceImageTags">
    <vt:lpwstr/>
  </property>
</Properties>
</file>