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3" r:id="rId3"/>
    <p:sldId id="285" r:id="rId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見本" id="{2AF9C1DF-7BA1-49E3-84AB-FBFA179CD3B4}">
          <p14:sldIdLst>
            <p14:sldId id="273"/>
          </p14:sldIdLst>
        </p14:section>
        <p14:section name="マニュアル" id="{E43A288D-C358-4DFC-BAF3-EA1D90F8AFAD}">
          <p14:sldIdLst>
            <p14:sldId id="283"/>
          </p14:sldIdLst>
        </p14:section>
        <p14:section name="テンプレート" id="{A5D232DD-4C95-4E8B-950D-772EAC17DCE4}">
          <p14:sldIdLst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004"/>
    <a:srgbClr val="193278"/>
    <a:srgbClr val="FC8004"/>
    <a:srgbClr val="FFF6D5"/>
    <a:srgbClr val="FDEFE6"/>
    <a:srgbClr val="F3E5DC"/>
    <a:srgbClr val="8694C0"/>
    <a:srgbClr val="4D6197"/>
    <a:srgbClr val="C5CCE1"/>
    <a:srgbClr val="FFC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3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6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9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937D-4570-4C0A-A913-C74FD816C28F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5" y="4654635"/>
            <a:ext cx="4209668" cy="2075489"/>
          </a:xfrm>
          <a:prstGeom prst="rect">
            <a:avLst/>
          </a:prstGeom>
        </p:spPr>
      </p:pic>
      <p:sp>
        <p:nvSpPr>
          <p:cNvPr id="29" name="Rectangle 61"/>
          <p:cNvSpPr>
            <a:spLocks noChangeArrowheads="1"/>
          </p:cNvSpPr>
          <p:nvPr/>
        </p:nvSpPr>
        <p:spPr bwMode="auto">
          <a:xfrm>
            <a:off x="4872251" y="73241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4872251" y="96101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261058" y="218948"/>
            <a:ext cx="6553199" cy="607547"/>
          </a:xfrm>
          <a:prstGeom prst="roundRect">
            <a:avLst/>
          </a:prstGeom>
          <a:noFill/>
          <a:ln w="41275">
            <a:solidFill>
              <a:srgbClr val="8694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endParaRPr kumimoji="1" lang="ja-JP" alt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75100" y="1231041"/>
            <a:ext cx="29888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◆会社概要・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特徴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 flipV="1">
            <a:off x="0" y="0"/>
            <a:ext cx="12192000" cy="110835"/>
          </a:xfrm>
          <a:prstGeom prst="rect">
            <a:avLst/>
          </a:prstGeom>
          <a:solidFill>
            <a:srgbClr val="4D6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 flipV="1">
            <a:off x="0" y="6773214"/>
            <a:ext cx="12192000" cy="110835"/>
          </a:xfrm>
          <a:prstGeom prst="rect">
            <a:avLst/>
          </a:prstGeom>
          <a:solidFill>
            <a:srgbClr val="4D6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42707" y="2186976"/>
            <a:ext cx="9958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endParaRPr kumimoji="1" lang="ja-JP" altLang="en-US" sz="6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785701" y="5452442"/>
            <a:ext cx="1537447" cy="213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/>
          <p:cNvSpPr/>
          <p:nvPr/>
        </p:nvSpPr>
        <p:spPr>
          <a:xfrm>
            <a:off x="402401" y="1231760"/>
            <a:ext cx="3328704" cy="3328704"/>
          </a:xfrm>
          <a:prstGeom prst="ellipse">
            <a:avLst/>
          </a:prstGeom>
          <a:solidFill>
            <a:srgbClr val="FFF6D5"/>
          </a:solidFill>
          <a:ln w="44450">
            <a:solidFill>
              <a:srgbClr val="8694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7190" y="1338838"/>
            <a:ext cx="30791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開催日時</a:t>
            </a:r>
            <a:r>
              <a:rPr lang="en-US" altLang="ja-JP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2088" y="1803480"/>
            <a:ext cx="155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endParaRPr kumimoji="1" lang="ja-JP" altLang="en-US" sz="2800" b="1" spc="3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605995" y="2060527"/>
            <a:ext cx="2770304" cy="1662171"/>
            <a:chOff x="651779" y="2046807"/>
            <a:chExt cx="2770304" cy="166217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51779" y="2046807"/>
              <a:ext cx="130744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7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11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933336" y="2385539"/>
              <a:ext cx="148874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27</a:t>
              </a:r>
            </a:p>
          </p:txBody>
        </p:sp>
        <p:cxnSp>
          <p:nvCxnSpPr>
            <p:cNvPr id="5" name="直線コネクタ 4"/>
            <p:cNvCxnSpPr/>
            <p:nvPr/>
          </p:nvCxnSpPr>
          <p:spPr>
            <a:xfrm flipH="1">
              <a:off x="1632030" y="2330332"/>
              <a:ext cx="720000" cy="864000"/>
            </a:xfrm>
            <a:prstGeom prst="line">
              <a:avLst/>
            </a:prstGeom>
            <a:ln w="50800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円/楕円 22"/>
          <p:cNvSpPr>
            <a:spLocks noChangeAspect="1"/>
          </p:cNvSpPr>
          <p:nvPr/>
        </p:nvSpPr>
        <p:spPr>
          <a:xfrm>
            <a:off x="3210730" y="2842198"/>
            <a:ext cx="604231" cy="60423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0A256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水</a:t>
            </a:r>
            <a:endParaRPr lang="ja-JP" sz="1600" kern="150" dirty="0"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375100" y="3965086"/>
            <a:ext cx="4474852" cy="2564846"/>
            <a:chOff x="2173587" y="7274175"/>
            <a:chExt cx="4474852" cy="2564846"/>
          </a:xfrm>
        </p:grpSpPr>
        <p:sp>
          <p:nvSpPr>
            <p:cNvPr id="7" name="正方形/長方形 6"/>
            <p:cNvSpPr/>
            <p:nvPr/>
          </p:nvSpPr>
          <p:spPr>
            <a:xfrm>
              <a:off x="2173587" y="7648286"/>
              <a:ext cx="4474852" cy="219073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694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片側の 2 つの角を丸めた四角形 7"/>
            <p:cNvSpPr/>
            <p:nvPr/>
          </p:nvSpPr>
          <p:spPr>
            <a:xfrm>
              <a:off x="2173587" y="7274175"/>
              <a:ext cx="4474852" cy="374111"/>
            </a:xfrm>
            <a:prstGeom prst="round2SameRect">
              <a:avLst/>
            </a:prstGeom>
            <a:solidFill>
              <a:srgbClr val="C5CCE1"/>
            </a:solidFill>
            <a:ln>
              <a:solidFill>
                <a:srgbClr val="8694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採用担当者からひとこと</a:t>
              </a:r>
              <a:endParaRPr kumimoji="1" lang="ja-JP" altLang="en-US" sz="1600" b="1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9015383" y="4340034"/>
            <a:ext cx="2851517" cy="594601"/>
          </a:xfrm>
          <a:prstGeom prst="rect">
            <a:avLst/>
          </a:prstGeom>
          <a:solidFill>
            <a:schemeClr val="bg1"/>
          </a:solidFill>
          <a:ln>
            <a:solidFill>
              <a:srgbClr val="8694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片側の 2 つの角を丸めた四角形 59"/>
          <p:cNvSpPr/>
          <p:nvPr/>
        </p:nvSpPr>
        <p:spPr>
          <a:xfrm>
            <a:off x="9015383" y="3962919"/>
            <a:ext cx="2851517" cy="374400"/>
          </a:xfrm>
          <a:prstGeom prst="round2SameRect">
            <a:avLst/>
          </a:prstGeom>
          <a:solidFill>
            <a:srgbClr val="C5CCE1"/>
          </a:solidFill>
          <a:ln>
            <a:solidFill>
              <a:srgbClr val="8694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spc="300" dirty="0" smtClean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事業所番号</a:t>
            </a:r>
            <a:endParaRPr kumimoji="1" lang="ja-JP" altLang="en-US" sz="1600" b="1" spc="300" dirty="0">
              <a:solidFill>
                <a:srgbClr val="26262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015383" y="4458490"/>
            <a:ext cx="285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1408</a:t>
            </a:r>
            <a:r>
              <a:rPr kumimoji="1"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000000</a:t>
            </a:r>
            <a:r>
              <a:rPr kumimoji="1"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- 0</a:t>
            </a:r>
            <a:endParaRPr kumimoji="1" lang="en-US" altLang="ja-JP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9015384" y="5140030"/>
            <a:ext cx="2979392" cy="1473345"/>
          </a:xfrm>
          <a:prstGeom prst="ellipse">
            <a:avLst/>
          </a:prstGeom>
          <a:solidFill>
            <a:srgbClr val="FFF6D5"/>
          </a:solidFill>
          <a:ln w="44450">
            <a:solidFill>
              <a:srgbClr val="8694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375100" y="2785801"/>
            <a:ext cx="4243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就業場所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通勤手段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・最寄駅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21"/>
          <p:cNvSpPr txBox="1"/>
          <p:nvPr/>
        </p:nvSpPr>
        <p:spPr>
          <a:xfrm>
            <a:off x="620107" y="3572497"/>
            <a:ext cx="2893293" cy="461489"/>
          </a:xfrm>
          <a:prstGeom prst="rect">
            <a:avLst/>
          </a:prstGeom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altLang="ja-JP" sz="3200" b="1" kern="15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10:00~12:00</a:t>
            </a:r>
            <a:r>
              <a:rPr lang="ja-JP" altLang="en-US" b="1" kern="1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　　　　　　　　　　　　　　　　　　</a:t>
            </a:r>
            <a:endParaRPr lang="ja-JP" b="1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/>
          <a:srcRect t="8718" b="37330"/>
          <a:stretch/>
        </p:blipFill>
        <p:spPr>
          <a:xfrm>
            <a:off x="2087411" y="587208"/>
            <a:ext cx="2672647" cy="81808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/>
          <a:srcRect b="34324"/>
          <a:stretch/>
        </p:blipFill>
        <p:spPr>
          <a:xfrm>
            <a:off x="-372174" y="-39836"/>
            <a:ext cx="5234437" cy="87199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5"/>
          <a:srcRect l="21952" t="1982" r="24465" b="38410"/>
          <a:stretch/>
        </p:blipFill>
        <p:spPr>
          <a:xfrm rot="21086097">
            <a:off x="1573731" y="4940025"/>
            <a:ext cx="1842448" cy="614149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6"/>
          <a:srcRect l="24952" t="1" r="25870" b="43670"/>
          <a:stretch/>
        </p:blipFill>
        <p:spPr>
          <a:xfrm rot="21060000">
            <a:off x="2384793" y="5390702"/>
            <a:ext cx="1705971" cy="576936"/>
          </a:xfrm>
          <a:prstGeom prst="rect">
            <a:avLst/>
          </a:prstGeom>
        </p:spPr>
      </p:pic>
      <p:grpSp>
        <p:nvGrpSpPr>
          <p:cNvPr id="20" name="グループ化 19"/>
          <p:cNvGrpSpPr/>
          <p:nvPr/>
        </p:nvGrpSpPr>
        <p:grpSpPr>
          <a:xfrm>
            <a:off x="24905" y="4052611"/>
            <a:ext cx="4083696" cy="427468"/>
            <a:chOff x="-93552" y="4161050"/>
            <a:chExt cx="4083696" cy="427468"/>
          </a:xfrm>
        </p:grpSpPr>
        <p:sp>
          <p:nvSpPr>
            <p:cNvPr id="41" name="テキスト ボックス 21"/>
            <p:cNvSpPr txBox="1"/>
            <p:nvPr/>
          </p:nvSpPr>
          <p:spPr>
            <a:xfrm>
              <a:off x="1620109" y="4161050"/>
              <a:ext cx="2370035" cy="427468"/>
            </a:xfrm>
            <a:prstGeom prst="rect">
              <a:avLst/>
            </a:prstGeom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2000" b="1" kern="150" spc="-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ハローワーク </a:t>
              </a:r>
              <a:r>
                <a:rPr lang="ja-JP" altLang="en-US" sz="2400" b="1" kern="150" spc="-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藤沢</a:t>
              </a:r>
              <a:r>
                <a:rPr lang="ja-JP" altLang="en-US" b="1" kern="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　　　　　　　　　　　　　　　　　　　　　　</a:t>
              </a:r>
              <a:endParaRPr lang="ja-JP" b="1" kern="1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2" name="テキスト ボックス 21"/>
            <p:cNvSpPr txBox="1"/>
            <p:nvPr/>
          </p:nvSpPr>
          <p:spPr>
            <a:xfrm>
              <a:off x="-93552" y="4170386"/>
              <a:ext cx="2090177" cy="394304"/>
            </a:xfrm>
            <a:prstGeom prst="rect">
              <a:avLst/>
            </a:prstGeom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altLang="ja-JP" sz="2400" b="1" kern="150" spc="-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【</a:t>
              </a:r>
              <a:r>
                <a:rPr lang="ja-JP" altLang="en-US" sz="2400" b="1" kern="150" spc="-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開催場所</a:t>
              </a:r>
              <a:r>
                <a:rPr lang="en-US" altLang="ja-JP" sz="2400" b="1" kern="150" spc="-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】</a:t>
              </a:r>
              <a:r>
                <a:rPr lang="ja-JP" altLang="en-US" b="1" kern="15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Arial" panose="020B0604020202020204" pitchFamily="34" charset="0"/>
                </a:rPr>
                <a:t>　　　　　　　　　　　　　　　　　　　　　</a:t>
              </a:r>
              <a:endParaRPr lang="ja-JP" b="1" kern="15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75" name="平行四辺形 74"/>
          <p:cNvSpPr/>
          <p:nvPr/>
        </p:nvSpPr>
        <p:spPr>
          <a:xfrm>
            <a:off x="9153040" y="6025746"/>
            <a:ext cx="2820276" cy="187922"/>
          </a:xfrm>
          <a:prstGeom prst="parallelogram">
            <a:avLst>
              <a:gd name="adj" fmla="val 104241"/>
            </a:avLst>
          </a:prstGeom>
          <a:blipFill dpi="0" rotWithShape="1">
            <a:blip r:embed="rId7"/>
            <a:srcRect/>
            <a:tile tx="0" ty="0" sx="19000" sy="22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8287057" y="5512041"/>
            <a:ext cx="4534734" cy="741225"/>
            <a:chOff x="3050858" y="-2146890"/>
            <a:chExt cx="5305771" cy="741225"/>
          </a:xfrm>
        </p:grpSpPr>
        <p:sp>
          <p:nvSpPr>
            <p:cNvPr id="72" name="テキスト ボックス 71"/>
            <p:cNvSpPr txBox="1"/>
            <p:nvPr/>
          </p:nvSpPr>
          <p:spPr>
            <a:xfrm>
              <a:off x="3050858" y="-2051996"/>
              <a:ext cx="5305771" cy="646331"/>
            </a:xfrm>
            <a:prstGeom prst="rect">
              <a:avLst/>
            </a:prstGeom>
            <a:noFill/>
            <a:effectLst>
              <a:outerShdw blurRad="292100" dir="2700000" sx="101000" sy="101000" algn="ctr" rotWithShape="0">
                <a:prstClr val="black">
                  <a:alpha val="75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 smtClean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トラックドライバーの</a:t>
              </a:r>
              <a:r>
                <a:rPr lang="en-US" altLang="ja-JP" b="1" dirty="0" smtClean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b="1" dirty="0" smtClean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lang="ja-JP" altLang="en-US" b="1" dirty="0" smtClean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仕事に関心</a:t>
              </a:r>
              <a:r>
                <a:rPr lang="ja-JP" altLang="en-US" b="1" dirty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のある</a:t>
              </a:r>
              <a:r>
                <a:rPr lang="ja-JP" altLang="en-US" b="1" dirty="0" smtClean="0">
                  <a:solidFill>
                    <a:srgbClr val="394852"/>
                  </a:solidFill>
                  <a:effectLst>
                    <a:outerShdw blurRad="292100" dist="38100" dir="2700000" sx="101000" sy="101000" algn="tl">
                      <a:srgbClr val="000000">
                        <a:alpha val="75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方対象！</a:t>
              </a:r>
              <a:endParaRPr lang="ja-JP" altLang="en-US" b="1" dirty="0">
                <a:solidFill>
                  <a:srgbClr val="394852"/>
                </a:solidFill>
                <a:effectLst>
                  <a:outerShdw blurRad="292100" dist="38100" dir="2700000" sx="101000" sy="101000" algn="tl">
                    <a:srgbClr val="000000">
                      <a:alpha val="7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3334922" y="-2146890"/>
              <a:ext cx="47581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ln w="190500">
                    <a:solidFill>
                      <a:schemeClr val="bg1"/>
                    </a:solidFill>
                  </a:ln>
                  <a:solidFill>
                    <a:srgbClr val="39485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トラックドライバーの</a:t>
              </a:r>
              <a:r>
                <a:rPr kumimoji="1" lang="en-US" altLang="ja-JP" b="1" dirty="0" smtClean="0">
                  <a:ln w="190500">
                    <a:solidFill>
                      <a:schemeClr val="bg1"/>
                    </a:solidFill>
                  </a:ln>
                  <a:solidFill>
                    <a:srgbClr val="39485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kumimoji="1" lang="en-US" altLang="ja-JP" b="1" dirty="0" smtClean="0">
                  <a:ln w="190500">
                    <a:solidFill>
                      <a:schemeClr val="bg1"/>
                    </a:solidFill>
                  </a:ln>
                  <a:solidFill>
                    <a:srgbClr val="39485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1" lang="ja-JP" altLang="en-US" b="1" dirty="0" smtClean="0">
                  <a:ln w="190500">
                    <a:solidFill>
                      <a:schemeClr val="bg1"/>
                    </a:solidFill>
                  </a:ln>
                  <a:solidFill>
                    <a:srgbClr val="39485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仕事に関心のある方対象！</a:t>
              </a:r>
              <a:endParaRPr kumimoji="1" lang="ja-JP" altLang="en-US" b="1" dirty="0">
                <a:ln w="190500">
                  <a:solidFill>
                    <a:schemeClr val="bg1"/>
                  </a:solidFill>
                </a:ln>
                <a:solidFill>
                  <a:srgbClr val="394852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3897935" y="-2146890"/>
              <a:ext cx="3632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19327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トラックドライバーの</a:t>
              </a:r>
              <a:r>
                <a:rPr kumimoji="1" lang="en-US" altLang="ja-JP" b="1" dirty="0" smtClean="0">
                  <a:solidFill>
                    <a:srgbClr val="19327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kumimoji="1" lang="en-US" altLang="ja-JP" b="1" dirty="0" smtClean="0">
                  <a:solidFill>
                    <a:srgbClr val="19327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1" lang="ja-JP" altLang="en-US" b="1" dirty="0" smtClean="0">
                  <a:solidFill>
                    <a:srgbClr val="19327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仕事に</a:t>
              </a:r>
              <a:r>
                <a:rPr kumimoji="1" lang="ja-JP" altLang="en-US" b="1" dirty="0" smtClean="0">
                  <a:solidFill>
                    <a:srgbClr val="F2700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関心のある方</a:t>
              </a:r>
              <a:r>
                <a:rPr kumimoji="1" lang="ja-JP" altLang="en-US" b="1" dirty="0" smtClean="0">
                  <a:solidFill>
                    <a:srgbClr val="19327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対象！</a:t>
              </a:r>
              <a:endParaRPr kumimoji="1" lang="ja-JP" altLang="en-US" b="1" dirty="0">
                <a:solidFill>
                  <a:srgbClr val="193278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4406768" y="1638146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所在地：藤沢市朝日町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開設：昭和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406768" y="3180003"/>
            <a:ext cx="17427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藤沢駅より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徒歩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524960" y="262552"/>
            <a:ext cx="590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ハローワーク藤沢運送</a:t>
            </a:r>
            <a:endParaRPr lang="ja-JP" alt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406768" y="4454113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828184" y="1227996"/>
            <a:ext cx="1530467" cy="11877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0427749" y="1228342"/>
            <a:ext cx="1530467" cy="11877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10427749" y="2486436"/>
            <a:ext cx="1530467" cy="11877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8822542" y="2502510"/>
            <a:ext cx="1530467" cy="11877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90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2346" y="-61124"/>
            <a:ext cx="13509907" cy="6925656"/>
          </a:xfrm>
          <a:prstGeom prst="rect">
            <a:avLst/>
          </a:prstGeom>
        </p:spPr>
      </p:pic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791570" y="3396699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318960" y="2530170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吹き出し 19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小さい写真を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大きく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枚でも構いません。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図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5996" y="-47476"/>
            <a:ext cx="13509907" cy="692565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022176" y="4428024"/>
            <a:ext cx="285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1408</a:t>
            </a:r>
            <a:r>
              <a:rPr kumimoji="1"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000000</a:t>
            </a:r>
            <a:r>
              <a:rPr kumimoji="1"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ja-JP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- 0</a:t>
            </a:r>
            <a:endParaRPr kumimoji="1" lang="en-US" altLang="ja-JP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24960" y="262552"/>
            <a:ext cx="590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社名</a:t>
            </a:r>
            <a:endParaRPr lang="ja-JP" alt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06768" y="1562457"/>
            <a:ext cx="44157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こちらに入力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06768" y="4404855"/>
            <a:ext cx="4274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こちらに入力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06768" y="3144777"/>
            <a:ext cx="44157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こちらに入力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45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243</Words>
  <Application>Microsoft Office PowerPoint</Application>
  <PresentationFormat>ワイド画面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長谷川ありさ</dc:creator>
  <cp:lastModifiedBy>長谷川ありさ</cp:lastModifiedBy>
  <cp:revision>46</cp:revision>
  <cp:lastPrinted>2024-08-22T05:27:02Z</cp:lastPrinted>
  <dcterms:created xsi:type="dcterms:W3CDTF">2023-11-17T02:49:28Z</dcterms:created>
  <dcterms:modified xsi:type="dcterms:W3CDTF">2024-08-23T05:35:45Z</dcterms:modified>
</cp:coreProperties>
</file>