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64" r:id="rId3"/>
    <p:sldId id="265" r:id="rId4"/>
  </p:sldIdLst>
  <p:sldSz cx="9906000" cy="6858000" type="A4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" y="14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E395C-C0A1-4D70-B4F9-3056A2646BCE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3013"/>
            <a:ext cx="48466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CC98F-D9A8-4626-ADBA-16DDCD90A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84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1E7F-7092-4EC4-AF33-9BCEC12BC239}" type="datetimeFigureOut">
              <a:rPr kumimoji="1" lang="ja-JP" altLang="en-US" smtClean="0"/>
              <a:pPr/>
              <a:t>2024/6/28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97DF-BFF2-4584-906A-CC148E06504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1E7F-7092-4EC4-AF33-9BCEC12BC239}" type="datetimeFigureOut">
              <a:rPr kumimoji="1" lang="ja-JP" altLang="en-US" smtClean="0"/>
              <a:pPr/>
              <a:t>2024/6/28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97DF-BFF2-4584-906A-CC148E06504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1E7F-7092-4EC4-AF33-9BCEC12BC239}" type="datetimeFigureOut">
              <a:rPr kumimoji="1" lang="ja-JP" altLang="en-US" smtClean="0"/>
              <a:pPr/>
              <a:t>2024/6/28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97DF-BFF2-4584-906A-CC148E06504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069-4CA9-48AE-8B99-86B250129CB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2A5-64DE-4254-9E96-2E1F706EB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116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069-4CA9-48AE-8B99-86B250129CB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2A5-64DE-4254-9E96-2E1F706EB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579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069-4CA9-48AE-8B99-86B250129CB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2A5-64DE-4254-9E96-2E1F706EB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461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069-4CA9-48AE-8B99-86B250129CB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2A5-64DE-4254-9E96-2E1F706EB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014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069-4CA9-48AE-8B99-86B250129CB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2A5-64DE-4254-9E96-2E1F706EB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832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069-4CA9-48AE-8B99-86B250129CB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2A5-64DE-4254-9E96-2E1F706EB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456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069-4CA9-48AE-8B99-86B250129CB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2A5-64DE-4254-9E96-2E1F706EB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16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069-4CA9-48AE-8B99-86B250129CB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2A5-64DE-4254-9E96-2E1F706EB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8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1E7F-7092-4EC4-AF33-9BCEC12BC239}" type="datetimeFigureOut">
              <a:rPr kumimoji="1" lang="ja-JP" altLang="en-US" smtClean="0"/>
              <a:pPr/>
              <a:t>2024/6/28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97DF-BFF2-4584-906A-CC148E06504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069-4CA9-48AE-8B99-86B250129CB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2A5-64DE-4254-9E96-2E1F706EB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951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069-4CA9-48AE-8B99-86B250129CB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2A5-64DE-4254-9E96-2E1F706EB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B069-4CA9-48AE-8B99-86B250129CB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C2A5-64DE-4254-9E96-2E1F706EB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23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1E7F-7092-4EC4-AF33-9BCEC12BC239}" type="datetimeFigureOut">
              <a:rPr kumimoji="1" lang="ja-JP" altLang="en-US" smtClean="0"/>
              <a:pPr/>
              <a:t>2024/6/28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97DF-BFF2-4584-906A-CC148E06504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1E7F-7092-4EC4-AF33-9BCEC12BC239}" type="datetimeFigureOut">
              <a:rPr kumimoji="1" lang="ja-JP" altLang="en-US" smtClean="0"/>
              <a:pPr/>
              <a:t>2024/6/28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97DF-BFF2-4584-906A-CC148E06504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1E7F-7092-4EC4-AF33-9BCEC12BC239}" type="datetimeFigureOut">
              <a:rPr kumimoji="1" lang="ja-JP" altLang="en-US" smtClean="0"/>
              <a:pPr/>
              <a:t>2024/6/28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97DF-BFF2-4584-906A-CC148E06504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1E7F-7092-4EC4-AF33-9BCEC12BC239}" type="datetimeFigureOut">
              <a:rPr kumimoji="1" lang="ja-JP" altLang="en-US" smtClean="0"/>
              <a:pPr/>
              <a:t>2024/6/28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97DF-BFF2-4584-906A-CC148E06504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1E7F-7092-4EC4-AF33-9BCEC12BC239}" type="datetimeFigureOut">
              <a:rPr kumimoji="1" lang="ja-JP" altLang="en-US" smtClean="0"/>
              <a:pPr/>
              <a:t>2024/6/28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97DF-BFF2-4584-906A-CC148E06504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1E7F-7092-4EC4-AF33-9BCEC12BC239}" type="datetimeFigureOut">
              <a:rPr kumimoji="1" lang="ja-JP" altLang="en-US" smtClean="0"/>
              <a:pPr/>
              <a:t>2024/6/28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97DF-BFF2-4584-906A-CC148E06504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1E7F-7092-4EC4-AF33-9BCEC12BC239}" type="datetimeFigureOut">
              <a:rPr kumimoji="1" lang="ja-JP" altLang="en-US" smtClean="0"/>
              <a:pPr/>
              <a:t>2024/6/28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97DF-BFF2-4584-906A-CC148E06504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F1E7F-7092-4EC4-AF33-9BCEC12BC239}" type="datetimeFigureOut">
              <a:rPr kumimoji="1" lang="ja-JP" altLang="en-US" smtClean="0"/>
              <a:pPr/>
              <a:t>2024/6/28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597DF-BFF2-4584-906A-CC148E06504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9B069-4CA9-48AE-8B99-86B250129CB5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3C2A5-64DE-4254-9E96-2E1F706EB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79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2" y="0"/>
            <a:ext cx="9698796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664968" y="6453336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21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2" y="0"/>
            <a:ext cx="9698796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664968" y="6309320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405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581</TotalTime>
  <Words>0</Words>
  <Application>Microsoft Office PowerPoint</Application>
  <PresentationFormat>A4 210 x 297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Ｐゴシック</vt:lpstr>
      <vt:lpstr>游ゴシック</vt:lpstr>
      <vt:lpstr>游ゴシック Light</vt:lpstr>
      <vt:lpstr>Arial</vt:lpstr>
      <vt:lpstr>Calibri</vt:lpstr>
      <vt:lpstr>Office テーマ</vt:lpstr>
      <vt:lpstr>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高校生就職 フェア 横浜・横須賀地区合同企業説明会</dc:title>
  <cp:lastModifiedBy>請川麻実</cp:lastModifiedBy>
  <cp:revision>21</cp:revision>
  <cp:lastPrinted>2024-06-24T02:21:55Z</cp:lastPrinted>
  <dcterms:created xsi:type="dcterms:W3CDTF">2013-07-01T00:25:07Z</dcterms:created>
  <dcterms:modified xsi:type="dcterms:W3CDTF">2024-06-28T03:22:00Z</dcterms:modified>
</cp:coreProperties>
</file>