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4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76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2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5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72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1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1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2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01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35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BFF43-7ED0-47E6-93D5-900E05D99C3F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8C0D-D3D0-4999-A5B9-BEBD66E2B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16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4C5F3E-E7C7-0C93-8E39-EC72159FAAFF}"/>
              </a:ext>
            </a:extLst>
          </p:cNvPr>
          <p:cNvSpPr/>
          <p:nvPr/>
        </p:nvSpPr>
        <p:spPr>
          <a:xfrm>
            <a:off x="795133" y="-15140"/>
            <a:ext cx="9045637" cy="1433640"/>
          </a:xfrm>
          <a:prstGeom prst="rect">
            <a:avLst/>
          </a:prstGeom>
          <a:solidFill>
            <a:srgbClr val="0070C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942">
              <a:solidFill>
                <a:schemeClr val="tx1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C492BBA-43B7-089A-7EF1-0BC2B56587DE}"/>
              </a:ext>
            </a:extLst>
          </p:cNvPr>
          <p:cNvSpPr/>
          <p:nvPr/>
        </p:nvSpPr>
        <p:spPr>
          <a:xfrm>
            <a:off x="368513" y="-604880"/>
            <a:ext cx="1844502" cy="1844502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1A44EA0-87BE-DD4B-2FE7-A5BC4D036B25}"/>
              </a:ext>
            </a:extLst>
          </p:cNvPr>
          <p:cNvSpPr txBox="1"/>
          <p:nvPr/>
        </p:nvSpPr>
        <p:spPr>
          <a:xfrm>
            <a:off x="820227" y="348930"/>
            <a:ext cx="1392787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3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2/</a:t>
            </a:r>
            <a:endParaRPr kumimoji="1" lang="ja-JP" altLang="en-US" sz="33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9246" y="6812"/>
            <a:ext cx="3117563" cy="375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838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西湘地区就職面接会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3016" y="843066"/>
            <a:ext cx="4552258" cy="4887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募集中の職種</a:t>
            </a:r>
            <a:r>
              <a:rPr kumimoji="1" lang="ja-JP" altLang="en-US" sz="128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8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8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1DD47F9-9DD6-A095-8348-F8FBC8AE29E4}"/>
              </a:ext>
            </a:extLst>
          </p:cNvPr>
          <p:cNvSpPr/>
          <p:nvPr/>
        </p:nvSpPr>
        <p:spPr>
          <a:xfrm>
            <a:off x="827322" y="1453708"/>
            <a:ext cx="6043735" cy="53049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55">
              <a:solidFill>
                <a:sysClr val="windowText" lastClr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2449" y="2178268"/>
            <a:ext cx="2558673" cy="8278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838" b="1" dirty="0"/>
              <a:t>写真貼付</a:t>
            </a:r>
            <a:r>
              <a:rPr kumimoji="1" lang="en-US" altLang="ja-JP" sz="1655" dirty="0"/>
              <a:t/>
            </a:r>
            <a:br>
              <a:rPr kumimoji="1" lang="en-US" altLang="ja-JP" sz="1655" dirty="0"/>
            </a:br>
            <a:r>
              <a:rPr kumimoji="1" lang="en-US" altLang="ja-JP" sz="1471" dirty="0"/>
              <a:t>※</a:t>
            </a:r>
            <a:r>
              <a:rPr kumimoji="1" lang="ja-JP" altLang="en-US" sz="1471" dirty="0"/>
              <a:t>枚数レイアウト自由</a:t>
            </a:r>
            <a:r>
              <a:rPr kumimoji="1" lang="en-US" altLang="ja-JP" sz="1471" dirty="0"/>
              <a:t/>
            </a:r>
            <a:br>
              <a:rPr kumimoji="1" lang="en-US" altLang="ja-JP" sz="1471" dirty="0"/>
            </a:br>
            <a:r>
              <a:rPr kumimoji="1" lang="en-US" altLang="ja-JP" sz="1471" dirty="0"/>
              <a:t>※</a:t>
            </a:r>
            <a:r>
              <a:rPr kumimoji="1" lang="ja-JP" altLang="en-US" sz="1471" dirty="0"/>
              <a:t>コメント挿入可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3266153" y="1694453"/>
            <a:ext cx="3114341" cy="27023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8" name="角丸四角形 17"/>
          <p:cNvSpPr/>
          <p:nvPr/>
        </p:nvSpPr>
        <p:spPr>
          <a:xfrm>
            <a:off x="1116671" y="3279148"/>
            <a:ext cx="1929260" cy="29712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9" name="角丸四角形 18"/>
          <p:cNvSpPr/>
          <p:nvPr/>
        </p:nvSpPr>
        <p:spPr>
          <a:xfrm>
            <a:off x="3661005" y="4523333"/>
            <a:ext cx="2557203" cy="19278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8820" y="6322453"/>
            <a:ext cx="1945307" cy="3470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ja-JP" altLang="en-US" sz="1655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1205" y="1623553"/>
            <a:ext cx="2373201" cy="3470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ja-JP" altLang="en-US" sz="1655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98455" y="6059806"/>
            <a:ext cx="2373201" cy="3470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kumimoji="1" lang="ja-JP" altLang="en-US" sz="1655" dirty="0"/>
          </a:p>
        </p:txBody>
      </p:sp>
      <p:sp>
        <p:nvSpPr>
          <p:cNvPr id="23" name="正方形/長方形 22"/>
          <p:cNvSpPr/>
          <p:nvPr/>
        </p:nvSpPr>
        <p:spPr>
          <a:xfrm>
            <a:off x="6871057" y="35370"/>
            <a:ext cx="2952000" cy="13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933043" y="1453708"/>
            <a:ext cx="2910969" cy="3597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069" tIns="42035" rIns="84069" bIns="4203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55"/>
          </a:p>
        </p:txBody>
      </p:sp>
      <p:sp>
        <p:nvSpPr>
          <p:cNvPr id="25" name="正方形/長方形 24"/>
          <p:cNvSpPr/>
          <p:nvPr/>
        </p:nvSpPr>
        <p:spPr>
          <a:xfrm>
            <a:off x="6929801" y="5086290"/>
            <a:ext cx="2910969" cy="167232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069" tIns="42035" rIns="84069" bIns="4203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55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95198" y="1471872"/>
            <a:ext cx="2165362" cy="34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55" b="1" dirty="0">
                <a:solidFill>
                  <a:srgbClr val="00B0F0"/>
                </a:solidFill>
              </a:rPr>
              <a:t>会社</a:t>
            </a:r>
            <a:r>
              <a:rPr kumimoji="1" lang="ja-JP" altLang="en-US" sz="1655" b="1" dirty="0" smtClean="0">
                <a:solidFill>
                  <a:srgbClr val="00B0F0"/>
                </a:solidFill>
              </a:rPr>
              <a:t>からメッセージ</a:t>
            </a:r>
            <a:endParaRPr kumimoji="1" lang="ja-JP" altLang="en-US" sz="1655" b="1" dirty="0">
              <a:solidFill>
                <a:srgbClr val="00B0F0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7328938" y="1770558"/>
            <a:ext cx="2140182" cy="0"/>
          </a:xfrm>
          <a:prstGeom prst="line">
            <a:avLst/>
          </a:prstGeom>
          <a:ln w="19050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910812" y="153671"/>
            <a:ext cx="430887" cy="1045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事業内容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99279" y="5367931"/>
            <a:ext cx="430887" cy="1045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会社ＰＲ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855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4C5F3E-E7C7-0C93-8E39-EC72159FAAFF}"/>
              </a:ext>
            </a:extLst>
          </p:cNvPr>
          <p:cNvSpPr/>
          <p:nvPr/>
        </p:nvSpPr>
        <p:spPr>
          <a:xfrm>
            <a:off x="795133" y="-15140"/>
            <a:ext cx="9045637" cy="1433640"/>
          </a:xfrm>
          <a:prstGeom prst="rect">
            <a:avLst/>
          </a:prstGeom>
          <a:solidFill>
            <a:srgbClr val="0070C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942">
              <a:solidFill>
                <a:schemeClr val="tx1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8C492BBA-43B7-089A-7EF1-0BC2B56587DE}"/>
              </a:ext>
            </a:extLst>
          </p:cNvPr>
          <p:cNvSpPr/>
          <p:nvPr/>
        </p:nvSpPr>
        <p:spPr>
          <a:xfrm>
            <a:off x="368513" y="-604880"/>
            <a:ext cx="1844502" cy="1844502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1A44EA0-87BE-DD4B-2FE7-A5BC4D036B25}"/>
              </a:ext>
            </a:extLst>
          </p:cNvPr>
          <p:cNvSpPr txBox="1"/>
          <p:nvPr/>
        </p:nvSpPr>
        <p:spPr>
          <a:xfrm>
            <a:off x="820227" y="348930"/>
            <a:ext cx="1392787" cy="6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31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2/</a:t>
            </a:r>
            <a:endParaRPr kumimoji="1" lang="ja-JP" altLang="en-US" sz="331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9246" y="6812"/>
            <a:ext cx="3117563" cy="375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838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西湘地区就職面接会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3016" y="843066"/>
            <a:ext cx="4552258" cy="4887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募集中の職種</a:t>
            </a:r>
            <a:r>
              <a:rPr kumimoji="1" lang="ja-JP" altLang="en-US" sz="128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8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88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1DD47F9-9DD6-A095-8348-F8FBC8AE29E4}"/>
              </a:ext>
            </a:extLst>
          </p:cNvPr>
          <p:cNvSpPr/>
          <p:nvPr/>
        </p:nvSpPr>
        <p:spPr>
          <a:xfrm>
            <a:off x="827322" y="1453708"/>
            <a:ext cx="6043735" cy="53049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55">
              <a:solidFill>
                <a:sysClr val="windowText" lastClr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2449" y="2178268"/>
            <a:ext cx="2558673" cy="8278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838" b="1" dirty="0"/>
              <a:t>写真貼付</a:t>
            </a:r>
            <a:r>
              <a:rPr kumimoji="1" lang="en-US" altLang="ja-JP" sz="1655" dirty="0"/>
              <a:t/>
            </a:r>
            <a:br>
              <a:rPr kumimoji="1" lang="en-US" altLang="ja-JP" sz="1655" dirty="0"/>
            </a:br>
            <a:r>
              <a:rPr kumimoji="1" lang="en-US" altLang="ja-JP" sz="1471" dirty="0"/>
              <a:t>※</a:t>
            </a:r>
            <a:r>
              <a:rPr kumimoji="1" lang="ja-JP" altLang="en-US" sz="1471" dirty="0"/>
              <a:t>枚数レイアウト自由</a:t>
            </a:r>
            <a:r>
              <a:rPr kumimoji="1" lang="en-US" altLang="ja-JP" sz="1471" dirty="0"/>
              <a:t/>
            </a:r>
            <a:br>
              <a:rPr kumimoji="1" lang="en-US" altLang="ja-JP" sz="1471" dirty="0"/>
            </a:br>
            <a:r>
              <a:rPr kumimoji="1" lang="en-US" altLang="ja-JP" sz="1471" dirty="0"/>
              <a:t>※</a:t>
            </a:r>
            <a:r>
              <a:rPr kumimoji="1" lang="ja-JP" altLang="en-US" sz="1471" dirty="0"/>
              <a:t>コメント挿入可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3266153" y="1694453"/>
            <a:ext cx="3114341" cy="27023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8" name="角丸四角形 17"/>
          <p:cNvSpPr/>
          <p:nvPr/>
        </p:nvSpPr>
        <p:spPr>
          <a:xfrm>
            <a:off x="1116671" y="3279148"/>
            <a:ext cx="1929260" cy="29712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19" name="角丸四角形 18"/>
          <p:cNvSpPr/>
          <p:nvPr/>
        </p:nvSpPr>
        <p:spPr>
          <a:xfrm>
            <a:off x="3661005" y="4523333"/>
            <a:ext cx="2557203" cy="19278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55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8820" y="6322453"/>
            <a:ext cx="1945307" cy="3470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55" dirty="0" smtClean="0"/>
              <a:t>研修中の写真です。</a:t>
            </a:r>
            <a:endParaRPr kumimoji="1" lang="ja-JP" altLang="en-US" sz="1655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01205" y="1623553"/>
            <a:ext cx="2373201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〇〇自慢</a:t>
            </a:r>
            <a:r>
              <a:rPr kumimoji="1" lang="ja-JP" altLang="en-US" sz="1600" dirty="0" smtClean="0"/>
              <a:t>の</a:t>
            </a:r>
            <a:r>
              <a:rPr kumimoji="1" lang="ja-JP" altLang="en-US" sz="1600" dirty="0"/>
              <a:t>会社</a:t>
            </a:r>
            <a:r>
              <a:rPr kumimoji="1" lang="ja-JP" altLang="en-US" sz="1600" dirty="0" smtClean="0"/>
              <a:t>です</a:t>
            </a:r>
            <a:r>
              <a:rPr kumimoji="1" lang="ja-JP" altLang="en-US" sz="1600" dirty="0"/>
              <a:t>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98455" y="6059806"/>
            <a:ext cx="2373201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作業</a:t>
            </a:r>
            <a:r>
              <a:rPr kumimoji="1" lang="ja-JP" altLang="en-US" sz="1600" dirty="0" smtClean="0"/>
              <a:t>中の</a:t>
            </a:r>
            <a:r>
              <a:rPr kumimoji="1" lang="ja-JP" altLang="en-US" sz="1600" dirty="0"/>
              <a:t>写真です。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871057" y="35370"/>
            <a:ext cx="2952000" cy="13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933043" y="1453708"/>
            <a:ext cx="2910969" cy="3597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069" tIns="42035" rIns="84069" bIns="4203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55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929801" y="5086290"/>
            <a:ext cx="2910969" cy="167232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069" tIns="42035" rIns="84069" bIns="4203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55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95198" y="1471872"/>
            <a:ext cx="2145042" cy="34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55" b="1" dirty="0">
                <a:solidFill>
                  <a:srgbClr val="00B0F0"/>
                </a:solidFill>
              </a:rPr>
              <a:t>会社</a:t>
            </a:r>
            <a:r>
              <a:rPr kumimoji="1" lang="ja-JP" altLang="en-US" sz="1655" b="1" dirty="0" smtClean="0">
                <a:solidFill>
                  <a:srgbClr val="00B0F0"/>
                </a:solidFill>
              </a:rPr>
              <a:t>からメッセージ</a:t>
            </a:r>
            <a:endParaRPr kumimoji="1" lang="ja-JP" altLang="en-US" sz="1655" b="1" dirty="0">
              <a:solidFill>
                <a:srgbClr val="00B0F0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7328938" y="1770558"/>
            <a:ext cx="2130022" cy="0"/>
          </a:xfrm>
          <a:prstGeom prst="line">
            <a:avLst/>
          </a:prstGeom>
          <a:ln w="19050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910812" y="153671"/>
            <a:ext cx="430887" cy="1045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事業内容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999279" y="5367931"/>
            <a:ext cx="430887" cy="104522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会社ＰＲ</a:t>
            </a:r>
            <a:endParaRPr kumimoji="1" lang="ja-JP" altLang="en-US" sz="16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EFB0CA5-A1A3-D48F-3676-86EA07F1594D}"/>
              </a:ext>
            </a:extLst>
          </p:cNvPr>
          <p:cNvSpPr txBox="1"/>
          <p:nvPr/>
        </p:nvSpPr>
        <p:spPr>
          <a:xfrm>
            <a:off x="2487971" y="341036"/>
            <a:ext cx="4786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3175">
                  <a:noFill/>
                </a:ln>
                <a:solidFill>
                  <a:srgbClr val="FFFF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　ハローワーク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73206" y="872969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②</a:t>
            </a:r>
            <a:endParaRPr kumimoji="1" lang="ja-JP" altLang="en-US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43225" y="324412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①</a:t>
            </a:r>
            <a:endParaRPr kumimoji="1" lang="ja-JP" altLang="en-US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03536" y="-15760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③</a:t>
            </a:r>
            <a:endParaRPr kumimoji="1" lang="ja-JP" altLang="en-US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98455" y="1575925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④</a:t>
            </a:r>
            <a:endParaRPr kumimoji="1" lang="ja-JP" altLang="en-US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903858" y="1423943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⑤</a:t>
            </a:r>
            <a:endParaRPr kumimoji="1" lang="ja-JP" altLang="en-US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86208" y="123303"/>
            <a:ext cx="23177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○○の製造・販売。○○などのヒット商品を国内外に販売しています。○○の技術を生かした製造を行っています。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26141" y="2088742"/>
            <a:ext cx="27659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○○（職種）は、研修制度もあり未経験の方でも安心して働くことができます。○○（職種）は、現場からも頼られる仕事でやりがいを感じられます。（面接会専用求人の職種についての説明やＰＲ）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30166" y="5229952"/>
            <a:ext cx="23177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毎月〇回はノー残業デーを実施し、ワークライフバランスの推進に取り組み、子育て中の方も働きやすい環境です。○○などの福利厚生も充実しています。</a:t>
            </a:r>
            <a:endParaRPr kumimoji="1"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890905" y="5059323"/>
            <a:ext cx="59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⑥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70106" y="950633"/>
            <a:ext cx="303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総務事務　製造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販売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205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高井陽子</dc:creator>
  <cp:lastModifiedBy>高井陽子</cp:lastModifiedBy>
  <cp:revision>21</cp:revision>
  <cp:lastPrinted>2023-12-07T07:24:32Z</cp:lastPrinted>
  <dcterms:created xsi:type="dcterms:W3CDTF">2023-12-04T05:54:52Z</dcterms:created>
  <dcterms:modified xsi:type="dcterms:W3CDTF">2024-01-04T01:33:36Z</dcterms:modified>
</cp:coreProperties>
</file>