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FF43-7ED0-47E6-93D5-900E05D99C3F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C0D-D3D0-4999-A5B9-BEBD66E2B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240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FF43-7ED0-47E6-93D5-900E05D99C3F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C0D-D3D0-4999-A5B9-BEBD66E2B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760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FF43-7ED0-47E6-93D5-900E05D99C3F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C0D-D3D0-4999-A5B9-BEBD66E2B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802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FF43-7ED0-47E6-93D5-900E05D99C3F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C0D-D3D0-4999-A5B9-BEBD66E2B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2454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FF43-7ED0-47E6-93D5-900E05D99C3F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C0D-D3D0-4999-A5B9-BEBD66E2B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0726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FF43-7ED0-47E6-93D5-900E05D99C3F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C0D-D3D0-4999-A5B9-BEBD66E2B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91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FF43-7ED0-47E6-93D5-900E05D99C3F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C0D-D3D0-4999-A5B9-BEBD66E2B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11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FF43-7ED0-47E6-93D5-900E05D99C3F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C0D-D3D0-4999-A5B9-BEBD66E2B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423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FF43-7ED0-47E6-93D5-900E05D99C3F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C0D-D3D0-4999-A5B9-BEBD66E2B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014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FF43-7ED0-47E6-93D5-900E05D99C3F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C0D-D3D0-4999-A5B9-BEBD66E2B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5383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BFF43-7ED0-47E6-93D5-900E05D99C3F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B8C0D-D3D0-4999-A5B9-BEBD66E2B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735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BFF43-7ED0-47E6-93D5-900E05D99C3F}" type="datetimeFigureOut">
              <a:rPr kumimoji="1" lang="ja-JP" altLang="en-US" smtClean="0"/>
              <a:t>2024/1/4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B8C0D-D3D0-4999-A5B9-BEBD66E2BE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16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A4C5F3E-E7C7-0C93-8E39-EC72159FAAFF}"/>
              </a:ext>
            </a:extLst>
          </p:cNvPr>
          <p:cNvSpPr/>
          <p:nvPr/>
        </p:nvSpPr>
        <p:spPr>
          <a:xfrm>
            <a:off x="795133" y="-15140"/>
            <a:ext cx="9045637" cy="1433640"/>
          </a:xfrm>
          <a:prstGeom prst="rect">
            <a:avLst/>
          </a:prstGeom>
          <a:solidFill>
            <a:srgbClr val="0070C0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942">
              <a:solidFill>
                <a:schemeClr val="tx1"/>
              </a:solidFill>
            </a:endParaRP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8C492BBA-43B7-089A-7EF1-0BC2B56587DE}"/>
              </a:ext>
            </a:extLst>
          </p:cNvPr>
          <p:cNvSpPr/>
          <p:nvPr/>
        </p:nvSpPr>
        <p:spPr>
          <a:xfrm>
            <a:off x="368513" y="-604880"/>
            <a:ext cx="1844502" cy="1844502"/>
          </a:xfrm>
          <a:prstGeom prst="ellipse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55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1A44EA0-87BE-DD4B-2FE7-A5BC4D036B25}"/>
              </a:ext>
            </a:extLst>
          </p:cNvPr>
          <p:cNvSpPr txBox="1"/>
          <p:nvPr/>
        </p:nvSpPr>
        <p:spPr>
          <a:xfrm>
            <a:off x="820227" y="348930"/>
            <a:ext cx="1392787" cy="601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31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2/</a:t>
            </a:r>
            <a:endParaRPr kumimoji="1" lang="ja-JP" altLang="en-US" sz="331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09246" y="6812"/>
            <a:ext cx="3117563" cy="375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838" b="1" dirty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西湘地区就職面接会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213016" y="843066"/>
            <a:ext cx="4552258" cy="4887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965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募集中の職種</a:t>
            </a:r>
            <a:r>
              <a:rPr kumimoji="1" lang="ja-JP" altLang="en-US" sz="1288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288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88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1DD47F9-9DD6-A095-8348-F8FBC8AE29E4}"/>
              </a:ext>
            </a:extLst>
          </p:cNvPr>
          <p:cNvSpPr/>
          <p:nvPr/>
        </p:nvSpPr>
        <p:spPr>
          <a:xfrm>
            <a:off x="827322" y="1453708"/>
            <a:ext cx="6043735" cy="530490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55">
              <a:solidFill>
                <a:sysClr val="windowText" lastClr="00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52449" y="2178268"/>
            <a:ext cx="2558673" cy="8278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838" b="1" dirty="0"/>
              <a:t>写真貼付</a:t>
            </a:r>
            <a:r>
              <a:rPr kumimoji="1" lang="en-US" altLang="ja-JP" sz="1655" dirty="0"/>
              <a:t/>
            </a:r>
            <a:br>
              <a:rPr kumimoji="1" lang="en-US" altLang="ja-JP" sz="1655" dirty="0"/>
            </a:br>
            <a:r>
              <a:rPr kumimoji="1" lang="en-US" altLang="ja-JP" sz="1471" dirty="0"/>
              <a:t>※</a:t>
            </a:r>
            <a:r>
              <a:rPr kumimoji="1" lang="ja-JP" altLang="en-US" sz="1471" dirty="0"/>
              <a:t>枚数レイアウト自由</a:t>
            </a:r>
            <a:r>
              <a:rPr kumimoji="1" lang="en-US" altLang="ja-JP" sz="1471" dirty="0"/>
              <a:t/>
            </a:r>
            <a:br>
              <a:rPr kumimoji="1" lang="en-US" altLang="ja-JP" sz="1471" dirty="0"/>
            </a:br>
            <a:r>
              <a:rPr kumimoji="1" lang="en-US" altLang="ja-JP" sz="1471" dirty="0"/>
              <a:t>※</a:t>
            </a:r>
            <a:r>
              <a:rPr kumimoji="1" lang="ja-JP" altLang="en-US" sz="1471" dirty="0"/>
              <a:t>コメント挿入可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3266153" y="1694453"/>
            <a:ext cx="3114341" cy="270232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55"/>
          </a:p>
        </p:txBody>
      </p:sp>
      <p:sp>
        <p:nvSpPr>
          <p:cNvPr id="18" name="角丸四角形 17"/>
          <p:cNvSpPr/>
          <p:nvPr/>
        </p:nvSpPr>
        <p:spPr>
          <a:xfrm>
            <a:off x="1116671" y="3279148"/>
            <a:ext cx="1929260" cy="297124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55"/>
          </a:p>
        </p:txBody>
      </p:sp>
      <p:sp>
        <p:nvSpPr>
          <p:cNvPr id="19" name="角丸四角形 18"/>
          <p:cNvSpPr/>
          <p:nvPr/>
        </p:nvSpPr>
        <p:spPr>
          <a:xfrm>
            <a:off x="3661005" y="4523333"/>
            <a:ext cx="2557203" cy="192788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55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468820" y="6322453"/>
            <a:ext cx="1945307" cy="3470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kumimoji="1" lang="ja-JP" altLang="en-US" sz="1655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701205" y="1623553"/>
            <a:ext cx="2373201" cy="3470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kumimoji="1" lang="ja-JP" altLang="en-US" sz="1655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98455" y="6059806"/>
            <a:ext cx="2373201" cy="3470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kumimoji="1" lang="ja-JP" altLang="en-US" sz="1655" dirty="0"/>
          </a:p>
        </p:txBody>
      </p:sp>
      <p:sp>
        <p:nvSpPr>
          <p:cNvPr id="23" name="正方形/長方形 22"/>
          <p:cNvSpPr/>
          <p:nvPr/>
        </p:nvSpPr>
        <p:spPr>
          <a:xfrm>
            <a:off x="6871057" y="35370"/>
            <a:ext cx="2952000" cy="13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6933043" y="1453708"/>
            <a:ext cx="2910969" cy="35973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069" tIns="42035" rIns="84069" bIns="4203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55"/>
          </a:p>
        </p:txBody>
      </p:sp>
      <p:sp>
        <p:nvSpPr>
          <p:cNvPr id="25" name="正方形/長方形 24"/>
          <p:cNvSpPr/>
          <p:nvPr/>
        </p:nvSpPr>
        <p:spPr>
          <a:xfrm>
            <a:off x="6929801" y="5086290"/>
            <a:ext cx="2910969" cy="1672320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069" tIns="42035" rIns="84069" bIns="4203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55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395198" y="1471872"/>
            <a:ext cx="2165362" cy="347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55" b="1" dirty="0">
                <a:solidFill>
                  <a:srgbClr val="00B0F0"/>
                </a:solidFill>
              </a:rPr>
              <a:t>会社</a:t>
            </a:r>
            <a:r>
              <a:rPr kumimoji="1" lang="ja-JP" altLang="en-US" sz="1655" b="1" dirty="0" smtClean="0">
                <a:solidFill>
                  <a:srgbClr val="00B0F0"/>
                </a:solidFill>
              </a:rPr>
              <a:t>からメッセージ</a:t>
            </a:r>
            <a:endParaRPr kumimoji="1" lang="ja-JP" altLang="en-US" sz="1655" b="1" dirty="0">
              <a:solidFill>
                <a:srgbClr val="00B0F0"/>
              </a:solidFill>
            </a:endParaRPr>
          </a:p>
        </p:txBody>
      </p:sp>
      <p:cxnSp>
        <p:nvCxnSpPr>
          <p:cNvPr id="28" name="直線コネクタ 27"/>
          <p:cNvCxnSpPr/>
          <p:nvPr/>
        </p:nvCxnSpPr>
        <p:spPr>
          <a:xfrm>
            <a:off x="7328938" y="1770558"/>
            <a:ext cx="2140182" cy="0"/>
          </a:xfrm>
          <a:prstGeom prst="line">
            <a:avLst/>
          </a:prstGeom>
          <a:ln w="19050">
            <a:solidFill>
              <a:srgbClr val="FF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6910812" y="153671"/>
            <a:ext cx="430887" cy="1045227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事業内容</a:t>
            </a:r>
            <a:endParaRPr kumimoji="1" lang="ja-JP" altLang="en-US" sz="16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999279" y="5367931"/>
            <a:ext cx="430887" cy="1045227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600" b="1" dirty="0" smtClean="0"/>
              <a:t>会社ＰＲ</a:t>
            </a:r>
            <a:endParaRPr kumimoji="1"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68556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A4C5F3E-E7C7-0C93-8E39-EC72159FAAFF}"/>
              </a:ext>
            </a:extLst>
          </p:cNvPr>
          <p:cNvSpPr/>
          <p:nvPr/>
        </p:nvSpPr>
        <p:spPr>
          <a:xfrm>
            <a:off x="795133" y="-15140"/>
            <a:ext cx="9045637" cy="1433640"/>
          </a:xfrm>
          <a:prstGeom prst="rect">
            <a:avLst/>
          </a:prstGeom>
          <a:solidFill>
            <a:srgbClr val="0070C0">
              <a:alpha val="61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942">
              <a:solidFill>
                <a:schemeClr val="tx1"/>
              </a:solidFill>
            </a:endParaRP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8C492BBA-43B7-089A-7EF1-0BC2B56587DE}"/>
              </a:ext>
            </a:extLst>
          </p:cNvPr>
          <p:cNvSpPr/>
          <p:nvPr/>
        </p:nvSpPr>
        <p:spPr>
          <a:xfrm>
            <a:off x="368513" y="-604880"/>
            <a:ext cx="1844502" cy="1844502"/>
          </a:xfrm>
          <a:prstGeom prst="ellipse">
            <a:avLst/>
          </a:prstGeom>
          <a:solidFill>
            <a:srgbClr val="FFFF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55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1A44EA0-87BE-DD4B-2FE7-A5BC4D036B25}"/>
              </a:ext>
            </a:extLst>
          </p:cNvPr>
          <p:cNvSpPr txBox="1"/>
          <p:nvPr/>
        </p:nvSpPr>
        <p:spPr>
          <a:xfrm>
            <a:off x="820227" y="348930"/>
            <a:ext cx="1392787" cy="601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31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2/</a:t>
            </a:r>
            <a:endParaRPr kumimoji="1" lang="ja-JP" altLang="en-US" sz="331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09246" y="6812"/>
            <a:ext cx="3117563" cy="3751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1838" b="1" dirty="0">
                <a:ln/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西湘地区就職面接会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213016" y="843066"/>
            <a:ext cx="4552258" cy="4887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965" dirty="0">
                <a:latin typeface="メイリオ" panose="020B0604030504040204" pitchFamily="50" charset="-128"/>
                <a:ea typeface="メイリオ" panose="020B0604030504040204" pitchFamily="50" charset="-128"/>
              </a:rPr>
              <a:t>募集中の職種</a:t>
            </a:r>
            <a:r>
              <a:rPr kumimoji="1" lang="ja-JP" altLang="en-US" sz="1288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288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88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1DD47F9-9DD6-A095-8348-F8FBC8AE29E4}"/>
              </a:ext>
            </a:extLst>
          </p:cNvPr>
          <p:cNvSpPr/>
          <p:nvPr/>
        </p:nvSpPr>
        <p:spPr>
          <a:xfrm>
            <a:off x="827322" y="1453708"/>
            <a:ext cx="6043735" cy="530490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55">
              <a:solidFill>
                <a:sysClr val="windowText" lastClr="00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52449" y="2178268"/>
            <a:ext cx="2558673" cy="8278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838" b="1" dirty="0"/>
              <a:t>写真貼付</a:t>
            </a:r>
            <a:r>
              <a:rPr kumimoji="1" lang="en-US" altLang="ja-JP" sz="1655" dirty="0"/>
              <a:t/>
            </a:r>
            <a:br>
              <a:rPr kumimoji="1" lang="en-US" altLang="ja-JP" sz="1655" dirty="0"/>
            </a:br>
            <a:r>
              <a:rPr kumimoji="1" lang="en-US" altLang="ja-JP" sz="1471" dirty="0"/>
              <a:t>※</a:t>
            </a:r>
            <a:r>
              <a:rPr kumimoji="1" lang="ja-JP" altLang="en-US" sz="1471" dirty="0"/>
              <a:t>枚数レイアウト自由</a:t>
            </a:r>
            <a:r>
              <a:rPr kumimoji="1" lang="en-US" altLang="ja-JP" sz="1471" dirty="0"/>
              <a:t/>
            </a:r>
            <a:br>
              <a:rPr kumimoji="1" lang="en-US" altLang="ja-JP" sz="1471" dirty="0"/>
            </a:br>
            <a:r>
              <a:rPr kumimoji="1" lang="en-US" altLang="ja-JP" sz="1471" dirty="0"/>
              <a:t>※</a:t>
            </a:r>
            <a:r>
              <a:rPr kumimoji="1" lang="ja-JP" altLang="en-US" sz="1471" dirty="0"/>
              <a:t>コメント挿入可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3266153" y="1694453"/>
            <a:ext cx="3114341" cy="270232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55"/>
          </a:p>
        </p:txBody>
      </p:sp>
      <p:sp>
        <p:nvSpPr>
          <p:cNvPr id="18" name="角丸四角形 17"/>
          <p:cNvSpPr/>
          <p:nvPr/>
        </p:nvSpPr>
        <p:spPr>
          <a:xfrm>
            <a:off x="1116671" y="3279148"/>
            <a:ext cx="1929260" cy="297124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55"/>
          </a:p>
        </p:txBody>
      </p:sp>
      <p:sp>
        <p:nvSpPr>
          <p:cNvPr id="19" name="角丸四角形 18"/>
          <p:cNvSpPr/>
          <p:nvPr/>
        </p:nvSpPr>
        <p:spPr>
          <a:xfrm>
            <a:off x="3661005" y="4523333"/>
            <a:ext cx="2557203" cy="192788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55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468820" y="6322453"/>
            <a:ext cx="1945307" cy="347018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55" dirty="0" smtClean="0"/>
              <a:t>研修中の写真です。</a:t>
            </a:r>
            <a:endParaRPr kumimoji="1" lang="ja-JP" altLang="en-US" sz="1655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701205" y="1623553"/>
            <a:ext cx="2373201" cy="33855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/>
              <a:t>〇〇自慢</a:t>
            </a:r>
            <a:r>
              <a:rPr kumimoji="1" lang="ja-JP" altLang="en-US" sz="1600" dirty="0" smtClean="0"/>
              <a:t>の</a:t>
            </a:r>
            <a:r>
              <a:rPr kumimoji="1" lang="ja-JP" altLang="en-US" sz="1600" dirty="0"/>
              <a:t>会社</a:t>
            </a:r>
            <a:r>
              <a:rPr kumimoji="1" lang="ja-JP" altLang="en-US" sz="1600" dirty="0" smtClean="0"/>
              <a:t>です</a:t>
            </a:r>
            <a:r>
              <a:rPr kumimoji="1" lang="ja-JP" altLang="en-US" sz="1600" dirty="0"/>
              <a:t>。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98455" y="6059806"/>
            <a:ext cx="2373201" cy="338554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/>
              <a:t>作業</a:t>
            </a:r>
            <a:r>
              <a:rPr kumimoji="1" lang="ja-JP" altLang="en-US" sz="1600" dirty="0" smtClean="0"/>
              <a:t>中の</a:t>
            </a:r>
            <a:r>
              <a:rPr kumimoji="1" lang="ja-JP" altLang="en-US" sz="1600" dirty="0"/>
              <a:t>写真です。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6871057" y="35370"/>
            <a:ext cx="2952000" cy="13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6933043" y="1453708"/>
            <a:ext cx="2910969" cy="35973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069" tIns="42035" rIns="84069" bIns="4203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55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929801" y="5086290"/>
            <a:ext cx="2910969" cy="1672320"/>
          </a:xfrm>
          <a:prstGeom prst="rect">
            <a:avLst/>
          </a:prstGeom>
          <a:noFill/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069" tIns="42035" rIns="84069" bIns="42035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55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395198" y="1471872"/>
            <a:ext cx="2145042" cy="347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55" b="1" dirty="0">
                <a:solidFill>
                  <a:srgbClr val="00B0F0"/>
                </a:solidFill>
              </a:rPr>
              <a:t>会社</a:t>
            </a:r>
            <a:r>
              <a:rPr kumimoji="1" lang="ja-JP" altLang="en-US" sz="1655" b="1" dirty="0" smtClean="0">
                <a:solidFill>
                  <a:srgbClr val="00B0F0"/>
                </a:solidFill>
              </a:rPr>
              <a:t>からメッセージ</a:t>
            </a:r>
            <a:endParaRPr kumimoji="1" lang="ja-JP" altLang="en-US" sz="1655" b="1" dirty="0">
              <a:solidFill>
                <a:srgbClr val="00B0F0"/>
              </a:solidFill>
            </a:endParaRPr>
          </a:p>
        </p:txBody>
      </p:sp>
      <p:cxnSp>
        <p:nvCxnSpPr>
          <p:cNvPr id="28" name="直線コネクタ 27"/>
          <p:cNvCxnSpPr/>
          <p:nvPr/>
        </p:nvCxnSpPr>
        <p:spPr>
          <a:xfrm>
            <a:off x="7328938" y="1770558"/>
            <a:ext cx="2130022" cy="0"/>
          </a:xfrm>
          <a:prstGeom prst="line">
            <a:avLst/>
          </a:prstGeom>
          <a:ln w="19050">
            <a:solidFill>
              <a:srgbClr val="FFFF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6910812" y="153671"/>
            <a:ext cx="430887" cy="1045227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事業内容</a:t>
            </a:r>
            <a:endParaRPr kumimoji="1" lang="ja-JP" altLang="en-US" sz="16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999279" y="5367931"/>
            <a:ext cx="430887" cy="1045227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1600" dirty="0" smtClean="0"/>
              <a:t>会社ＰＲ</a:t>
            </a:r>
            <a:endParaRPr kumimoji="1" lang="ja-JP" altLang="en-US" sz="16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EFB0CA5-A1A3-D48F-3676-86EA07F1594D}"/>
              </a:ext>
            </a:extLst>
          </p:cNvPr>
          <p:cNvSpPr txBox="1"/>
          <p:nvPr/>
        </p:nvSpPr>
        <p:spPr>
          <a:xfrm>
            <a:off x="2487971" y="341036"/>
            <a:ext cx="47869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n w="3175">
                  <a:noFill/>
                </a:ln>
                <a:solidFill>
                  <a:srgbClr val="FFFF99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株式会社　ハローワーク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073206" y="872969"/>
            <a:ext cx="59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②</a:t>
            </a:r>
            <a:endParaRPr kumimoji="1" lang="ja-JP" altLang="en-US" b="1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143225" y="324412"/>
            <a:ext cx="59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①</a:t>
            </a:r>
            <a:endParaRPr kumimoji="1" lang="ja-JP" altLang="en-US" b="1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703536" y="-15760"/>
            <a:ext cx="59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③</a:t>
            </a:r>
            <a:endParaRPr kumimoji="1" lang="ja-JP" altLang="en-US" b="1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998455" y="1575925"/>
            <a:ext cx="59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④</a:t>
            </a:r>
            <a:endParaRPr kumimoji="1" lang="ja-JP" altLang="en-US" b="1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6903858" y="1423943"/>
            <a:ext cx="59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/>
              <a:t>⑤</a:t>
            </a:r>
            <a:endParaRPr kumimoji="1" lang="ja-JP" altLang="en-US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386208" y="123303"/>
            <a:ext cx="231776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○○の製造・販売。○○などのヒット商品を国内外に販売しています。○○の技術を生かした製造を行っています。</a:t>
            </a:r>
            <a:endParaRPr kumimoji="1" lang="ja-JP" altLang="en-US" sz="1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026141" y="2088742"/>
            <a:ext cx="276596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○○（職種）は、研修制度もあり未経験の方でも安心して働くことができます。○○（職種）は、現場からも頼られる仕事でやりがいを感じられます。（面接会専用求人の職種についての説明やＰＲ）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7430166" y="5229952"/>
            <a:ext cx="231776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毎月〇回はノー残業デーを実施し、ワークライフバランスの推進に取り組み、子育て中の方も働きやすい環境です。○○などの福利厚生も充実しています。</a:t>
            </a:r>
            <a:endParaRPr kumimoji="1" lang="ja-JP" altLang="en-US" sz="14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890905" y="5059323"/>
            <a:ext cx="59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/>
              <a:t>⑥</a:t>
            </a:r>
            <a:endParaRPr kumimoji="1" lang="ja-JP" altLang="en-US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670106" y="950633"/>
            <a:ext cx="3033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総務事務　製造</a:t>
            </a:r>
            <a:r>
              <a:rPr kumimoji="1" lang="ja-JP" altLang="en-US" dirty="0"/>
              <a:t>　</a:t>
            </a:r>
            <a:r>
              <a:rPr kumimoji="1" lang="ja-JP" altLang="en-US" dirty="0" smtClean="0"/>
              <a:t>販売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</TotalTime>
  <Words>205</Words>
  <Application>Microsoft Office PowerPoint</Application>
  <PresentationFormat>A4 210 x 297 mm</PresentationFormat>
  <Paragraphs>30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厚生労働省職業安定局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高井陽子</dc:creator>
  <cp:lastModifiedBy>高井陽子</cp:lastModifiedBy>
  <cp:revision>21</cp:revision>
  <cp:lastPrinted>2023-12-07T07:24:32Z</cp:lastPrinted>
  <dcterms:created xsi:type="dcterms:W3CDTF">2023-12-04T05:54:52Z</dcterms:created>
  <dcterms:modified xsi:type="dcterms:W3CDTF">2024-01-04T01:33:36Z</dcterms:modified>
</cp:coreProperties>
</file>