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70" r:id="rId3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201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4" pos="2636" userDrawn="1">
          <p15:clr>
            <a:srgbClr val="A4A3A4"/>
          </p15:clr>
        </p15:guide>
        <p15:guide id="5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伊藤 寛(itou-hiroshihi)" initials="伊藤" lastIdx="7" clrIdx="0">
    <p:extLst>
      <p:ext uri="{19B8F6BF-5375-455C-9EA6-DF929625EA0E}">
        <p15:presenceInfo xmlns:p15="http://schemas.microsoft.com/office/powerpoint/2012/main" userId="S::IHELU@lansys.mhlw.go.jp::8e3bce0a-4338-408b-9cce-7c81e117a2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  <a:srgbClr val="66BAB7"/>
    <a:srgbClr val="009944"/>
    <a:srgbClr val="103185"/>
    <a:srgbClr val="C9E7E7"/>
    <a:srgbClr val="FFFFCC"/>
    <a:srgbClr val="FEDFE1"/>
    <a:srgbClr val="E6E6E6"/>
    <a:srgbClr val="F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6429" autoAdjust="0"/>
  </p:normalViewPr>
  <p:slideViewPr>
    <p:cSldViewPr>
      <p:cViewPr varScale="1">
        <p:scale>
          <a:sx n="75" d="100"/>
          <a:sy n="75" d="100"/>
        </p:scale>
        <p:origin x="1944" y="72"/>
      </p:cViewPr>
      <p:guideLst>
        <p:guide orient="horz" pos="3120"/>
        <p:guide pos="4201"/>
        <p:guide pos="119"/>
        <p:guide pos="263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424EB-85DB-462F-9CD6-E30306952829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65C3A-FFB6-4824-9EA1-3EB54C80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2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6513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5C3A-FFB6-4824-9EA1-3EB54C806C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32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7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4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1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8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5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6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B87-D9A0-4011-81CF-D494606E4C97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89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6B6-24BB-4650-963E-55F6FF19456E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7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49AC-8E30-4774-B5B1-1BC954BCEAB3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84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3C64-D890-45B6-A060-996EF5BFF222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04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19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1pPr>
            <a:lvl2pPr marL="477084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954167" indent="0">
              <a:buNone/>
              <a:defRPr sz="1619">
                <a:solidFill>
                  <a:schemeClr val="tx1">
                    <a:tint val="75000"/>
                  </a:schemeClr>
                </a:solidFill>
              </a:defRPr>
            </a:lvl3pPr>
            <a:lvl4pPr marL="143125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90833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38541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86250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339585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816668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69B0-8FE2-4E20-A4D9-1F3D3A19BC0F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11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3423-4FE3-438A-89CA-B85694BC8126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12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84" indent="0">
              <a:buNone/>
              <a:defRPr sz="2095" b="1"/>
            </a:lvl2pPr>
            <a:lvl3pPr marL="954167" indent="0">
              <a:buNone/>
              <a:defRPr sz="1905" b="1"/>
            </a:lvl3pPr>
            <a:lvl4pPr marL="1431251" indent="0">
              <a:buNone/>
              <a:defRPr sz="1619" b="1"/>
            </a:lvl4pPr>
            <a:lvl5pPr marL="1908334" indent="0">
              <a:buNone/>
              <a:defRPr sz="1619" b="1"/>
            </a:lvl5pPr>
            <a:lvl6pPr marL="2385417" indent="0">
              <a:buNone/>
              <a:defRPr sz="1619" b="1"/>
            </a:lvl6pPr>
            <a:lvl7pPr marL="2862501" indent="0">
              <a:buNone/>
              <a:defRPr sz="1619" b="1"/>
            </a:lvl7pPr>
            <a:lvl8pPr marL="3339585" indent="0">
              <a:buNone/>
              <a:defRPr sz="1619" b="1"/>
            </a:lvl8pPr>
            <a:lvl9pPr marL="3816668" indent="0">
              <a:buNone/>
              <a:defRPr sz="161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/>
            </a:lvl3pPr>
            <a:lvl4pPr>
              <a:defRPr sz="1619"/>
            </a:lvl4pPr>
            <a:lvl5pPr>
              <a:defRPr sz="1619"/>
            </a:lvl5pPr>
            <a:lvl6pPr>
              <a:defRPr sz="1619"/>
            </a:lvl6pPr>
            <a:lvl7pPr>
              <a:defRPr sz="1619"/>
            </a:lvl7pPr>
            <a:lvl8pPr>
              <a:defRPr sz="1619"/>
            </a:lvl8pPr>
            <a:lvl9pPr>
              <a:defRPr sz="161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84" indent="0">
              <a:buNone/>
              <a:defRPr sz="2095" b="1"/>
            </a:lvl2pPr>
            <a:lvl3pPr marL="954167" indent="0">
              <a:buNone/>
              <a:defRPr sz="1905" b="1"/>
            </a:lvl3pPr>
            <a:lvl4pPr marL="1431251" indent="0">
              <a:buNone/>
              <a:defRPr sz="1619" b="1"/>
            </a:lvl4pPr>
            <a:lvl5pPr marL="1908334" indent="0">
              <a:buNone/>
              <a:defRPr sz="1619" b="1"/>
            </a:lvl5pPr>
            <a:lvl6pPr marL="2385417" indent="0">
              <a:buNone/>
              <a:defRPr sz="1619" b="1"/>
            </a:lvl6pPr>
            <a:lvl7pPr marL="2862501" indent="0">
              <a:buNone/>
              <a:defRPr sz="1619" b="1"/>
            </a:lvl7pPr>
            <a:lvl8pPr marL="3339585" indent="0">
              <a:buNone/>
              <a:defRPr sz="1619" b="1"/>
            </a:lvl8pPr>
            <a:lvl9pPr marL="3816668" indent="0">
              <a:buNone/>
              <a:defRPr sz="161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/>
            </a:lvl3pPr>
            <a:lvl4pPr>
              <a:defRPr sz="1619"/>
            </a:lvl4pPr>
            <a:lvl5pPr>
              <a:defRPr sz="1619"/>
            </a:lvl5pPr>
            <a:lvl6pPr>
              <a:defRPr sz="1619"/>
            </a:lvl6pPr>
            <a:lvl7pPr>
              <a:defRPr sz="1619"/>
            </a:lvl7pPr>
            <a:lvl8pPr>
              <a:defRPr sz="1619"/>
            </a:lvl8pPr>
            <a:lvl9pPr>
              <a:defRPr sz="161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2818-ECB7-47D3-8A1E-47306FF7F087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0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CBAC-FB52-4EDC-9C17-24F1D717E2F3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9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23FA-95A3-40F8-884B-0EEBBB9DA6B8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48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9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29"/>
            </a:lvl1pPr>
            <a:lvl2pPr>
              <a:defRPr sz="2952"/>
            </a:lvl2pPr>
            <a:lvl3pPr>
              <a:defRPr sz="2476"/>
            </a:lvl3pPr>
            <a:lvl4pPr>
              <a:defRPr sz="2095"/>
            </a:lvl4pPr>
            <a:lvl5pPr>
              <a:defRPr sz="2095"/>
            </a:lvl5pPr>
            <a:lvl6pPr>
              <a:defRPr sz="2095"/>
            </a:lvl6pPr>
            <a:lvl7pPr>
              <a:defRPr sz="2095"/>
            </a:lvl7pPr>
            <a:lvl8pPr>
              <a:defRPr sz="2095"/>
            </a:lvl8pPr>
            <a:lvl9pPr>
              <a:defRPr sz="209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29"/>
            </a:lvl1pPr>
            <a:lvl2pPr marL="477084" indent="0">
              <a:buNone/>
              <a:defRPr sz="1238"/>
            </a:lvl2pPr>
            <a:lvl3pPr marL="954167" indent="0">
              <a:buNone/>
              <a:defRPr sz="1048"/>
            </a:lvl3pPr>
            <a:lvl4pPr marL="1431251" indent="0">
              <a:buNone/>
              <a:defRPr sz="952"/>
            </a:lvl4pPr>
            <a:lvl5pPr marL="1908334" indent="0">
              <a:buNone/>
              <a:defRPr sz="952"/>
            </a:lvl5pPr>
            <a:lvl6pPr marL="2385417" indent="0">
              <a:buNone/>
              <a:defRPr sz="952"/>
            </a:lvl6pPr>
            <a:lvl7pPr marL="2862501" indent="0">
              <a:buNone/>
              <a:defRPr sz="952"/>
            </a:lvl7pPr>
            <a:lvl8pPr marL="3339585" indent="0">
              <a:buNone/>
              <a:defRPr sz="952"/>
            </a:lvl8pPr>
            <a:lvl9pPr marL="3816668" indent="0">
              <a:buNone/>
              <a:defRPr sz="95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3C8B-E28E-4D97-8AB5-FC36BD0AC3FB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18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09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29"/>
            </a:lvl1pPr>
            <a:lvl2pPr marL="477084" indent="0">
              <a:buNone/>
              <a:defRPr sz="2952"/>
            </a:lvl2pPr>
            <a:lvl3pPr marL="954167" indent="0">
              <a:buNone/>
              <a:defRPr sz="2476"/>
            </a:lvl3pPr>
            <a:lvl4pPr marL="1431251" indent="0">
              <a:buNone/>
              <a:defRPr sz="2095"/>
            </a:lvl4pPr>
            <a:lvl5pPr marL="1908334" indent="0">
              <a:buNone/>
              <a:defRPr sz="2095"/>
            </a:lvl5pPr>
            <a:lvl6pPr marL="2385417" indent="0">
              <a:buNone/>
              <a:defRPr sz="2095"/>
            </a:lvl6pPr>
            <a:lvl7pPr marL="2862501" indent="0">
              <a:buNone/>
              <a:defRPr sz="2095"/>
            </a:lvl7pPr>
            <a:lvl8pPr marL="3339585" indent="0">
              <a:buNone/>
              <a:defRPr sz="2095"/>
            </a:lvl8pPr>
            <a:lvl9pPr marL="3816668" indent="0">
              <a:buNone/>
              <a:defRPr sz="209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29"/>
            </a:lvl1pPr>
            <a:lvl2pPr marL="477084" indent="0">
              <a:buNone/>
              <a:defRPr sz="1238"/>
            </a:lvl2pPr>
            <a:lvl3pPr marL="954167" indent="0">
              <a:buNone/>
              <a:defRPr sz="1048"/>
            </a:lvl3pPr>
            <a:lvl4pPr marL="1431251" indent="0">
              <a:buNone/>
              <a:defRPr sz="952"/>
            </a:lvl4pPr>
            <a:lvl5pPr marL="1908334" indent="0">
              <a:buNone/>
              <a:defRPr sz="952"/>
            </a:lvl5pPr>
            <a:lvl6pPr marL="2385417" indent="0">
              <a:buNone/>
              <a:defRPr sz="952"/>
            </a:lvl6pPr>
            <a:lvl7pPr marL="2862501" indent="0">
              <a:buNone/>
              <a:defRPr sz="952"/>
            </a:lvl7pPr>
            <a:lvl8pPr marL="3339585" indent="0">
              <a:buNone/>
              <a:defRPr sz="952"/>
            </a:lvl8pPr>
            <a:lvl9pPr marL="3816668" indent="0">
              <a:buNone/>
              <a:defRPr sz="95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9691-4FEE-4C0F-8935-128EFD15D42A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8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100186" tIns="50093" rIns="100186" bIns="5009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100186" tIns="50093" rIns="100186" bIns="5009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l">
              <a:defRPr sz="1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B2F5E-96DB-4C65-A491-F8D0414EEC5F}" type="datetime1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ctr">
              <a:defRPr sz="1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r">
              <a:defRPr sz="1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08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54167" rtl="0" eaLnBrk="1" latinLnBrk="0" hangingPunct="1">
        <a:spcBef>
          <a:spcPct val="0"/>
        </a:spcBef>
        <a:buNone/>
        <a:defRPr kumimoji="1" sz="45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813" indent="-357813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29" kern="1200">
          <a:solidFill>
            <a:schemeClr val="tx1"/>
          </a:solidFill>
          <a:latin typeface="+mn-lt"/>
          <a:ea typeface="+mn-ea"/>
          <a:cs typeface="+mn-cs"/>
        </a:defRPr>
      </a:lvl1pPr>
      <a:lvl2pPr marL="775260" indent="-298177" algn="l" defTabSz="95416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52" kern="1200">
          <a:solidFill>
            <a:schemeClr val="tx1"/>
          </a:solidFill>
          <a:latin typeface="+mn-lt"/>
          <a:ea typeface="+mn-ea"/>
          <a:cs typeface="+mn-cs"/>
        </a:defRPr>
      </a:lvl2pPr>
      <a:lvl3pPr marL="1192709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76" kern="1200">
          <a:solidFill>
            <a:schemeClr val="tx1"/>
          </a:solidFill>
          <a:latin typeface="+mn-lt"/>
          <a:ea typeface="+mn-ea"/>
          <a:cs typeface="+mn-cs"/>
        </a:defRPr>
      </a:lvl3pPr>
      <a:lvl4pPr marL="1669792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4pPr>
      <a:lvl5pPr marL="2146875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5pPr>
      <a:lvl6pPr marL="2623959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6pPr>
      <a:lvl7pPr marL="3101043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7pPr>
      <a:lvl8pPr marL="3578126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8pPr>
      <a:lvl9pPr marL="4055210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7084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54167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31251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08334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85417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62501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39585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16668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C97FD10-24C4-C936-363E-41A55F3E2B00}"/>
              </a:ext>
            </a:extLst>
          </p:cNvPr>
          <p:cNvSpPr txBox="1"/>
          <p:nvPr/>
        </p:nvSpPr>
        <p:spPr>
          <a:xfrm>
            <a:off x="0" y="4181131"/>
            <a:ext cx="6480000" cy="357772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0000" tIns="72000" rIns="108000" bIns="72000" rtlCol="0">
            <a:spAutoFit/>
          </a:bodyPr>
          <a:lstStyle/>
          <a:p>
            <a:pPr marL="311573" indent="-285750" defTabSz="972692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n"/>
              <a:defRPr/>
            </a:pPr>
            <a:r>
              <a:rPr kumimoji="1" lang="ja-JP" altLang="en-US" sz="1200" b="1" spc="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利用登録（初回のみ）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0" y="-259008"/>
            <a:ext cx="6858000" cy="588581"/>
            <a:chOff x="-397" y="-397"/>
            <a:chExt cx="12700" cy="794"/>
          </a:xfrm>
        </p:grpSpPr>
        <p:sp>
          <p:nvSpPr>
            <p:cNvPr id="19" name="AutoShape 3"/>
            <p:cNvSpPr>
              <a:spLocks noChangeArrowheads="1"/>
            </p:cNvSpPr>
            <p:nvPr/>
          </p:nvSpPr>
          <p:spPr bwMode="auto">
            <a:xfrm>
              <a:off x="-397" y="-397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kumimoji="0" lang="ja-JP" altLang="en-US" sz="1821" kern="0">
                <a:solidFill>
                  <a:prstClr val="black"/>
                </a:solidFill>
              </a:endParaRPr>
            </a:p>
          </p:txBody>
        </p:sp>
        <p:sp>
          <p:nvSpPr>
            <p:cNvPr id="20" name="Oval 4"/>
            <p:cNvSpPr>
              <a:spLocks noChangeArrowheads="1"/>
            </p:cNvSpPr>
            <p:nvPr/>
          </p:nvSpPr>
          <p:spPr bwMode="auto">
            <a:xfrm>
              <a:off x="624" y="-397"/>
              <a:ext cx="794" cy="794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kumimoji="0" lang="ja-JP" altLang="en-US" sz="1821" kern="0">
                <a:solidFill>
                  <a:prstClr val="black"/>
                </a:solidFill>
              </a:endParaRPr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1418" y="-397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kumimoji="0" lang="ja-JP" altLang="en-US" sz="1821" kern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oup 6"/>
          <p:cNvGrpSpPr>
            <a:grpSpLocks/>
          </p:cNvGrpSpPr>
          <p:nvPr/>
        </p:nvGrpSpPr>
        <p:grpSpPr bwMode="auto">
          <a:xfrm>
            <a:off x="0" y="9580130"/>
            <a:ext cx="6858000" cy="586730"/>
            <a:chOff x="-397" y="16443"/>
            <a:chExt cx="12700" cy="794"/>
          </a:xfrm>
        </p:grpSpPr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-397" y="16443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kumimoji="0" lang="ja-JP" altLang="en-US" sz="1821" kern="0">
                <a:solidFill>
                  <a:prstClr val="black"/>
                </a:solidFill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10490" y="16443"/>
              <a:ext cx="794" cy="794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kumimoji="0" lang="ja-JP" altLang="en-US" sz="1821" kern="0">
                <a:solidFill>
                  <a:prstClr val="black"/>
                </a:solidFill>
              </a:endParaRPr>
            </a:p>
          </p:txBody>
        </p:sp>
        <p:sp>
          <p:nvSpPr>
            <p:cNvPr id="25" name="AutoShape 9"/>
            <p:cNvSpPr>
              <a:spLocks noChangeArrowheads="1"/>
            </p:cNvSpPr>
            <p:nvPr/>
          </p:nvSpPr>
          <p:spPr bwMode="auto">
            <a:xfrm>
              <a:off x="11283" y="16443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kumimoji="0" lang="ja-JP" altLang="en-US" sz="1821" kern="0">
                <a:solidFill>
                  <a:prstClr val="black"/>
                </a:solidFill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11286" y="636161"/>
            <a:ext cx="6846714" cy="1083355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txBody>
          <a:bodyPr wrap="square" lIns="95415" tIns="68571" rIns="95415" bIns="68571" rtlCol="0" anchor="t">
            <a:spAutoFit/>
          </a:bodyPr>
          <a:lstStyle/>
          <a:p>
            <a:pPr indent="81644" algn="ctr">
              <a:lnSpc>
                <a:spcPts val="571"/>
              </a:lnSpc>
            </a:pPr>
            <a:endParaRPr lang="en-US" altLang="ja-JP" sz="24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6313" indent="-166313" algn="ctr">
              <a:lnSpc>
                <a:spcPct val="120000"/>
              </a:lnSpc>
            </a:pPr>
            <a:r>
              <a:rPr lang="ja-JP" altLang="en-US" sz="2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spc="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自宅などから「オンライン」で</a:t>
            </a:r>
            <a:endParaRPr lang="en-US" altLang="ja-JP" sz="2400" b="1" spc="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6313" indent="-166313" algn="ctr">
              <a:lnSpc>
                <a:spcPct val="120000"/>
              </a:lnSpc>
            </a:pPr>
            <a:r>
              <a:rPr lang="ja-JP" altLang="en-US" sz="2400" b="1" spc="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職業相談を受けることができます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10465" y="2310946"/>
            <a:ext cx="6473030" cy="238928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lIns="95415" tIns="47708" rIns="95415" bIns="47708">
            <a:spAutoFit/>
          </a:bodyPr>
          <a:lstStyle/>
          <a:p>
            <a:pPr marL="81644" indent="-81644">
              <a:lnSpc>
                <a:spcPct val="110000"/>
              </a:lnSpc>
            </a:pPr>
            <a:r>
              <a:rPr lang="ja-JP" altLang="en-US" sz="1400" b="1" spc="6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利用対象者　</a:t>
            </a:r>
            <a:r>
              <a:rPr lang="ja-JP" altLang="en-US" sz="1200" spc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次のいずれにも該当されている方</a:t>
            </a:r>
            <a:endParaRPr lang="en-US" altLang="ja-JP" sz="1400" b="1" spc="600" dirty="0" smtClean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ja-JP" altLang="en-US" sz="1100" spc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①ハローワークに求職登録およびマイページを作成している</a:t>
            </a:r>
            <a:endParaRPr lang="en-US" altLang="ja-JP" sz="1100" spc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ja-JP" altLang="en-US" sz="1100" spc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②ハローワーク大和ホームページ上の「オンラインサービス利用規約」に同意している</a:t>
            </a:r>
            <a:endParaRPr lang="en-US" altLang="ja-JP" sz="1100" spc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ja-JP" altLang="en-US" sz="1000" spc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③スマートフォン・タブレット・パソコンなどの通信可能な</a:t>
            </a:r>
            <a:r>
              <a:rPr lang="en-US" altLang="ja-JP" sz="1000" spc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1000" spc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カメラ付き端末を利用できる</a:t>
            </a: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ja-JP" altLang="en-US" sz="14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利用可能日時</a:t>
            </a:r>
            <a:endParaRPr lang="en-US" altLang="ja-JP" sz="1400" b="1" spc="300" dirty="0" smtClean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en-US" altLang="ja-JP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〈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マザーズコーナーご利用の方・学卒窓口をご利用の方・障がいをお持ちの方</a:t>
            </a:r>
            <a:endParaRPr lang="en-US" altLang="ja-JP" sz="1100" b="1" spc="300" dirty="0" smtClean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ja-JP" altLang="en-US" sz="1100" b="1" spc="3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外国籍の方・６０歳以上の方</a:t>
            </a:r>
            <a:r>
              <a:rPr lang="en-US" altLang="ja-JP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〉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第１・第</a:t>
            </a:r>
            <a:r>
              <a:rPr lang="en-US" altLang="ja-JP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木曜日</a:t>
            </a:r>
            <a:endParaRPr lang="en-US" altLang="ja-JP" sz="1100" b="1" spc="300" dirty="0" smtClean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１４：００～１４：３０、１５：００～１５：３０</a:t>
            </a:r>
            <a:endParaRPr lang="en-US" altLang="ja-JP" sz="1100" b="1" spc="300" dirty="0" smtClean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en-US" altLang="ja-JP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〈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上記以外の５９歳以下の方</a:t>
            </a:r>
            <a:r>
              <a:rPr lang="en-US" altLang="ja-JP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〉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第</a:t>
            </a:r>
            <a:r>
              <a:rPr lang="en-US" altLang="ja-JP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・第</a:t>
            </a:r>
            <a:r>
              <a:rPr lang="en-US" altLang="ja-JP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木曜日</a:t>
            </a:r>
            <a:endParaRPr lang="en-US" altLang="ja-JP" sz="1100" b="1" spc="300" dirty="0" smtClean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ja-JP" altLang="en-US" sz="1100" b="1" spc="3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100" b="1" spc="3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１４：００</a:t>
            </a:r>
            <a:r>
              <a:rPr lang="ja-JP" altLang="en-US" sz="1100" b="1" spc="3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～１４：３０、１５：００～</a:t>
            </a:r>
            <a:r>
              <a:rPr lang="ja-JP" altLang="en-US" sz="11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１５：３０</a:t>
            </a:r>
            <a:endParaRPr lang="en-US" altLang="ja-JP" sz="1100" b="1" spc="300" dirty="0" smtClean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224149" y="9271155"/>
            <a:ext cx="4044300" cy="280192"/>
          </a:xfrm>
          <a:prstGeom prst="rect">
            <a:avLst/>
          </a:prstGeom>
          <a:noFill/>
        </p:spPr>
        <p:txBody>
          <a:bodyPr wrap="square" lIns="94603" tIns="47301" rIns="94603" bIns="47301" rtlCol="0">
            <a:spAutoFit/>
          </a:bodyPr>
          <a:lstStyle/>
          <a:p>
            <a:pPr algn="ctr"/>
            <a:r>
              <a:rPr lang="ja-JP" altLang="en-US" sz="1200" b="1" spc="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都道府県労働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局・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ハローワーク大和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024" y="9163155"/>
            <a:ext cx="1325944" cy="434361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-48772" y="382841"/>
            <a:ext cx="1731576" cy="281014"/>
          </a:xfrm>
          <a:prstGeom prst="rect">
            <a:avLst/>
          </a:prstGeom>
          <a:noFill/>
        </p:spPr>
        <p:txBody>
          <a:bodyPr wrap="none" lIns="95415" tIns="47708" rIns="95415" bIns="47708" rtlCol="0">
            <a:spAutoFit/>
          </a:bodyPr>
          <a:lstStyle/>
          <a:p>
            <a:r>
              <a:rPr lang="ja-JP" altLang="en-US" sz="1200" spc="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求職者の皆さまへ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C6FA20-C99C-19FD-99BA-2FF29EEE7169}"/>
              </a:ext>
            </a:extLst>
          </p:cNvPr>
          <p:cNvSpPr txBox="1"/>
          <p:nvPr/>
        </p:nvSpPr>
        <p:spPr>
          <a:xfrm>
            <a:off x="125617" y="1754985"/>
            <a:ext cx="6376686" cy="551671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0000" tIns="72000" rIns="108000" bIns="72000" rtlCol="0">
            <a:spAutoFit/>
          </a:bodyPr>
          <a:lstStyle/>
          <a:p>
            <a:pPr marL="25823" defTabSz="972692">
              <a:lnSpc>
                <a:spcPct val="110000"/>
              </a:lnSpc>
              <a:spcBef>
                <a:spcPts val="300"/>
              </a:spcBef>
              <a:defRPr/>
            </a:pPr>
            <a:r>
              <a:rPr kumimoji="1" lang="ja-JP" altLang="en-US" sz="12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皆さまのお手元にあるスマートフォンなどを利用して、ご自宅や外出先などからハローワークによる職業相談を、オンラインで受けることができます。</a:t>
            </a:r>
            <a:endParaRPr kumimoji="1" lang="en-US" altLang="ja-JP" sz="1200" spc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F71B9ACA-B125-C559-17C0-C4FB1D265FDD}"/>
              </a:ext>
            </a:extLst>
          </p:cNvPr>
          <p:cNvSpPr/>
          <p:nvPr/>
        </p:nvSpPr>
        <p:spPr>
          <a:xfrm>
            <a:off x="210465" y="7118220"/>
            <a:ext cx="6420790" cy="252000"/>
          </a:xfrm>
          <a:prstGeom prst="roundRect">
            <a:avLst>
              <a:gd name="adj" fmla="val 3408"/>
            </a:avLst>
          </a:prstGeom>
          <a:solidFill>
            <a:srgbClr val="FFFFCC"/>
          </a:solidFill>
          <a:ln>
            <a:solidFill>
              <a:srgbClr val="F29000"/>
            </a:solidFill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kumimoji="1" lang="ja-JP" altLang="en-US" sz="11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オンライン職業相談 </a:t>
            </a:r>
            <a:r>
              <a:rPr kumimoji="1" lang="en-US" altLang="ja-JP" sz="11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en-US" altLang="ja-JP" sz="1100" b="1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Tele Office) </a:t>
            </a:r>
            <a:r>
              <a:rPr kumimoji="1" lang="ja-JP" altLang="en-US" sz="11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の実施　</a:t>
            </a:r>
            <a:r>
              <a:rPr kumimoji="1" lang="en-US" altLang="ja-JP" sz="8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8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裏面をご覧ください</a:t>
            </a:r>
            <a:r>
              <a:rPr kumimoji="1" lang="en-US" altLang="ja-JP" sz="8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100" spc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8EBA614-8221-9AE2-75BF-97FA3EF8BDB7}"/>
              </a:ext>
            </a:extLst>
          </p:cNvPr>
          <p:cNvSpPr txBox="1"/>
          <p:nvPr/>
        </p:nvSpPr>
        <p:spPr>
          <a:xfrm>
            <a:off x="42848" y="7436181"/>
            <a:ext cx="6480000" cy="357772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0000" tIns="72000" rIns="108000" bIns="72000" rtlCol="0">
            <a:spAutoFit/>
          </a:bodyPr>
          <a:lstStyle/>
          <a:p>
            <a:pPr marL="311573" indent="-285750" defTabSz="972692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n"/>
              <a:defRPr/>
            </a:pPr>
            <a:r>
              <a:rPr kumimoji="1" lang="ja-JP" altLang="en-US" sz="1200" b="1" spc="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２回目以降</a:t>
            </a: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9C8C53EB-EE23-6214-96D1-9F5735F5201A}"/>
              </a:ext>
            </a:extLst>
          </p:cNvPr>
          <p:cNvSpPr/>
          <p:nvPr/>
        </p:nvSpPr>
        <p:spPr>
          <a:xfrm>
            <a:off x="206136" y="8673277"/>
            <a:ext cx="6417089" cy="291907"/>
          </a:xfrm>
          <a:prstGeom prst="roundRect">
            <a:avLst>
              <a:gd name="adj" fmla="val 0"/>
            </a:avLst>
          </a:prstGeom>
          <a:solidFill>
            <a:srgbClr val="FFFFCC"/>
          </a:solidFill>
          <a:ln>
            <a:solidFill>
              <a:srgbClr val="F29000"/>
            </a:solidFill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kumimoji="1" lang="ja-JP" altLang="en-US" sz="11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オンライン職業相談 </a:t>
            </a:r>
            <a:r>
              <a:rPr kumimoji="1" lang="en-US" altLang="ja-JP" sz="11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en-US" altLang="ja-JP" sz="1100" b="1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Tele Office) </a:t>
            </a:r>
            <a:r>
              <a:rPr kumimoji="1" lang="ja-JP" altLang="en-US" sz="11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の実施</a:t>
            </a:r>
            <a:r>
              <a:rPr kumimoji="1" lang="ja-JP" altLang="en-US" sz="8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8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8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裏面をご覧ください</a:t>
            </a:r>
            <a:r>
              <a:rPr kumimoji="1" lang="en-US" altLang="ja-JP" sz="8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100" spc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4" name="図 63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5809750D-C783-30B5-19F2-F71886B5B7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49" y="3690163"/>
            <a:ext cx="1258678" cy="1103387"/>
          </a:xfrm>
          <a:prstGeom prst="rect">
            <a:avLst/>
          </a:prstGeom>
        </p:spPr>
      </p:pic>
      <p:sp>
        <p:nvSpPr>
          <p:cNvPr id="67" name="TextBox 70">
            <a:extLst>
              <a:ext uri="{FF2B5EF4-FFF2-40B4-BE49-F238E27FC236}">
                <a16:creationId xmlns:a16="http://schemas.microsoft.com/office/drawing/2014/main" id="{7DFEB8FB-560F-DFCA-F71D-D2A6E5F29A42}"/>
              </a:ext>
            </a:extLst>
          </p:cNvPr>
          <p:cNvSpPr txBox="1"/>
          <p:nvPr/>
        </p:nvSpPr>
        <p:spPr>
          <a:xfrm rot="5400000">
            <a:off x="3111199" y="4739897"/>
            <a:ext cx="405608" cy="277578"/>
          </a:xfrm>
          <a:prstGeom prst="rect">
            <a:avLst/>
          </a:prstGeom>
        </p:spPr>
        <p:txBody>
          <a:bodyPr lIns="42680" tIns="42680" rIns="42680" bIns="42680" rtlCol="0" anchor="ctr"/>
          <a:lstStyle/>
          <a:p>
            <a:pPr algn="ctr">
              <a:lnSpc>
                <a:spcPts val="2239"/>
              </a:lnSpc>
            </a:pPr>
            <a:endParaRPr/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030537D0-41E8-4335-49EC-BA16669ADFD0}"/>
              </a:ext>
            </a:extLst>
          </p:cNvPr>
          <p:cNvGrpSpPr/>
          <p:nvPr/>
        </p:nvGrpSpPr>
        <p:grpSpPr>
          <a:xfrm>
            <a:off x="208360" y="5211078"/>
            <a:ext cx="6412639" cy="281030"/>
            <a:chOff x="181890" y="5591877"/>
            <a:chExt cx="6412639" cy="265977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1E23565A-B468-CAFF-34A7-15931FB25FC4}"/>
                </a:ext>
              </a:extLst>
            </p:cNvPr>
            <p:cNvSpPr/>
            <p:nvPr/>
          </p:nvSpPr>
          <p:spPr>
            <a:xfrm>
              <a:off x="2334201" y="5591877"/>
              <a:ext cx="4260328" cy="252000"/>
            </a:xfrm>
            <a:prstGeom prst="roundRect">
              <a:avLst>
                <a:gd name="adj" fmla="val 0"/>
              </a:avLst>
            </a:prstGeom>
            <a:solidFill>
              <a:srgbClr val="C9E7E7"/>
            </a:solidFill>
            <a:ln>
              <a:noFill/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ハローワーク大和ホームページ掲載のお申し込み先へお電話ください。</a:t>
              </a:r>
              <a:endParaRPr kumimoji="1"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" name="Rectangle 10">
              <a:extLst>
                <a:ext uri="{FF2B5EF4-FFF2-40B4-BE49-F238E27FC236}">
                  <a16:creationId xmlns:a16="http://schemas.microsoft.com/office/drawing/2014/main" id="{9D893FFF-AAAB-3DB2-1FF2-4D5B5ACA8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90" y="5605854"/>
              <a:ext cx="2160000" cy="252000"/>
            </a:xfrm>
            <a:prstGeom prst="rect">
              <a:avLst/>
            </a:prstGeom>
            <a:solidFill>
              <a:srgbClr val="103185"/>
            </a:solidFill>
            <a:ln w="6350" algn="ctr">
              <a:noFill/>
              <a:miter lim="800000"/>
              <a:headEnd/>
              <a:tailEnd/>
            </a:ln>
          </p:spPr>
          <p:txBody>
            <a:bodyPr lIns="72000" tIns="72000" rIns="0" bIns="36000" anchor="t">
              <a:no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kumimoji="1" lang="ja-JP" altLang="en-US" sz="1100" b="1" spc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ハローワークに利用の申し出</a:t>
              </a:r>
              <a:endParaRPr kumimoji="1" lang="en-US" altLang="ja-JP" sz="1100" b="1" spc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068F41CB-424A-95A4-0453-20463FCE6905}"/>
              </a:ext>
            </a:extLst>
          </p:cNvPr>
          <p:cNvGrpSpPr/>
          <p:nvPr/>
        </p:nvGrpSpPr>
        <p:grpSpPr>
          <a:xfrm>
            <a:off x="219384" y="5671342"/>
            <a:ext cx="6427538" cy="254284"/>
            <a:chOff x="-2787205" y="4636849"/>
            <a:chExt cx="6427538" cy="254284"/>
          </a:xfrm>
        </p:grpSpPr>
        <p:sp>
          <p:nvSpPr>
            <p:cNvPr id="28" name="Rectangle 10">
              <a:extLst>
                <a:ext uri="{FF2B5EF4-FFF2-40B4-BE49-F238E27FC236}">
                  <a16:creationId xmlns:a16="http://schemas.microsoft.com/office/drawing/2014/main" id="{DCA42438-AA48-3CC2-9C48-AB877FDD7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787205" y="4639133"/>
              <a:ext cx="2160000" cy="252000"/>
            </a:xfrm>
            <a:prstGeom prst="rect">
              <a:avLst/>
            </a:prstGeom>
            <a:solidFill>
              <a:srgbClr val="103185"/>
            </a:solidFill>
            <a:ln w="6350" algn="ctr">
              <a:noFill/>
              <a:miter lim="800000"/>
              <a:headEnd/>
              <a:tailEnd/>
            </a:ln>
          </p:spPr>
          <p:txBody>
            <a:bodyPr lIns="72000" tIns="72000" rIns="0" bIns="36000" anchor="t">
              <a:no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buNone/>
              </a:pPr>
              <a:r>
                <a:rPr lang="ja-JP" altLang="en-US" sz="900" b="1" spc="3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マイページ・利用規約の確認</a:t>
              </a:r>
              <a:endParaRPr lang="ja-JP" altLang="en-US" sz="9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216901AD-5218-0BC6-8D7F-B2CDB9413B10}"/>
                </a:ext>
              </a:extLst>
            </p:cNvPr>
            <p:cNvSpPr/>
            <p:nvPr/>
          </p:nvSpPr>
          <p:spPr>
            <a:xfrm>
              <a:off x="-618969" y="4636849"/>
              <a:ext cx="4259302" cy="252000"/>
            </a:xfrm>
            <a:prstGeom prst="roundRect">
              <a:avLst>
                <a:gd name="adj" fmla="val 0"/>
              </a:avLst>
            </a:prstGeom>
            <a:solidFill>
              <a:srgbClr val="C9E7E7"/>
            </a:solidFill>
            <a:ln>
              <a:noFill/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マイ</a:t>
              </a:r>
              <a:r>
                <a:rPr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ページ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の作成および利用規約に同意していることを確認させて頂きます。</a:t>
              </a:r>
              <a:endParaRPr kumimoji="1"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363B1350-65B5-2DEB-1CAD-D106F5262B79}"/>
              </a:ext>
            </a:extLst>
          </p:cNvPr>
          <p:cNvGrpSpPr/>
          <p:nvPr/>
        </p:nvGrpSpPr>
        <p:grpSpPr>
          <a:xfrm>
            <a:off x="222659" y="6119008"/>
            <a:ext cx="6423968" cy="261587"/>
            <a:chOff x="-2944357" y="6152578"/>
            <a:chExt cx="6423968" cy="261587"/>
          </a:xfrm>
        </p:grpSpPr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F32F582E-A8FF-1787-BECC-07B9578B1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944357" y="6152578"/>
              <a:ext cx="2160000" cy="252000"/>
            </a:xfrm>
            <a:prstGeom prst="rect">
              <a:avLst/>
            </a:prstGeom>
            <a:solidFill>
              <a:srgbClr val="103185"/>
            </a:solidFill>
            <a:ln w="6350" algn="ctr">
              <a:noFill/>
              <a:miter lim="800000"/>
              <a:headEnd/>
              <a:tailEnd/>
            </a:ln>
          </p:spPr>
          <p:txBody>
            <a:bodyPr lIns="72000" tIns="72000" rIns="0" bIns="36000" anchor="t">
              <a:no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kumimoji="1" lang="ja-JP" altLang="en-US" sz="1100" b="1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実施日時の調整</a:t>
              </a:r>
              <a:endParaRPr kumimoji="1" lang="en-US" altLang="ja-JP" sz="11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200" b="1" spc="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四角形: 角を丸くする 44">
              <a:extLst>
                <a:ext uri="{FF2B5EF4-FFF2-40B4-BE49-F238E27FC236}">
                  <a16:creationId xmlns:a16="http://schemas.microsoft.com/office/drawing/2014/main" id="{5377E74C-4594-787C-1D1C-08F5CB66A263}"/>
                </a:ext>
              </a:extLst>
            </p:cNvPr>
            <p:cNvSpPr/>
            <p:nvPr/>
          </p:nvSpPr>
          <p:spPr>
            <a:xfrm>
              <a:off x="-779691" y="6162165"/>
              <a:ext cx="4259302" cy="252000"/>
            </a:xfrm>
            <a:prstGeom prst="roundRect">
              <a:avLst>
                <a:gd name="adj" fmla="val 0"/>
              </a:avLst>
            </a:prstGeom>
            <a:solidFill>
              <a:srgbClr val="C9E7E7"/>
            </a:solidFill>
            <a:ln>
              <a:noFill/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オンライン職業相談を受けられる日時</a:t>
              </a:r>
              <a:r>
                <a:rPr kumimoji="1" lang="ja-JP" altLang="en-US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を調整します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C390D921-A43A-985C-FBED-23AD74FDADE4}"/>
              </a:ext>
            </a:extLst>
          </p:cNvPr>
          <p:cNvGrpSpPr/>
          <p:nvPr/>
        </p:nvGrpSpPr>
        <p:grpSpPr>
          <a:xfrm>
            <a:off x="203495" y="6606417"/>
            <a:ext cx="6403476" cy="252987"/>
            <a:chOff x="-2966140" y="7031684"/>
            <a:chExt cx="6403476" cy="252987"/>
          </a:xfrm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1ACA2DD9-3898-40CE-A33E-5FC1D6008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966140" y="7031684"/>
              <a:ext cx="2160000" cy="252000"/>
            </a:xfrm>
            <a:prstGeom prst="rect">
              <a:avLst/>
            </a:prstGeom>
            <a:solidFill>
              <a:srgbClr val="103185"/>
            </a:solidFill>
            <a:ln w="6350" algn="ctr">
              <a:noFill/>
              <a:miter lim="800000"/>
              <a:headEnd/>
              <a:tailEnd/>
            </a:ln>
          </p:spPr>
          <p:txBody>
            <a:bodyPr lIns="72000" tIns="72000" rIns="0" bIns="36000" anchor="t">
              <a:no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kumimoji="1" lang="ja-JP" altLang="en-US" sz="1100" b="1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メールの受信</a:t>
              </a:r>
              <a:endParaRPr kumimoji="1" lang="en-US" altLang="ja-JP" sz="11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497F1236-9CE1-5837-1E17-BD73F3EA5D4B}"/>
                </a:ext>
              </a:extLst>
            </p:cNvPr>
            <p:cNvSpPr/>
            <p:nvPr/>
          </p:nvSpPr>
          <p:spPr>
            <a:xfrm>
              <a:off x="-821966" y="7032671"/>
              <a:ext cx="4259302" cy="252000"/>
            </a:xfrm>
            <a:prstGeom prst="roundRect">
              <a:avLst>
                <a:gd name="adj" fmla="val 0"/>
              </a:avLst>
            </a:prstGeom>
            <a:solidFill>
              <a:srgbClr val="C9E7E7"/>
            </a:solidFill>
            <a:ln>
              <a:noFill/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登録いただいたメールアドレスに案内メールが届きます。</a:t>
              </a:r>
            </a:p>
          </p:txBody>
        </p:sp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9C6459B3-D7AD-3E0A-FF61-E91A57483427}"/>
              </a:ext>
            </a:extLst>
          </p:cNvPr>
          <p:cNvGrpSpPr/>
          <p:nvPr/>
        </p:nvGrpSpPr>
        <p:grpSpPr>
          <a:xfrm>
            <a:off x="203495" y="8210466"/>
            <a:ext cx="6419730" cy="252986"/>
            <a:chOff x="-2966140" y="7031684"/>
            <a:chExt cx="6419730" cy="252986"/>
          </a:xfrm>
        </p:grpSpPr>
        <p:sp>
          <p:nvSpPr>
            <p:cNvPr id="81" name="Rectangle 10">
              <a:extLst>
                <a:ext uri="{FF2B5EF4-FFF2-40B4-BE49-F238E27FC236}">
                  <a16:creationId xmlns:a16="http://schemas.microsoft.com/office/drawing/2014/main" id="{5EE975DC-ED3B-6241-44CD-8660B9D83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966140" y="7031684"/>
              <a:ext cx="2160000" cy="252000"/>
            </a:xfrm>
            <a:prstGeom prst="rect">
              <a:avLst/>
            </a:prstGeom>
            <a:solidFill>
              <a:srgbClr val="103185"/>
            </a:solidFill>
            <a:ln w="6350" algn="ctr">
              <a:noFill/>
              <a:miter lim="800000"/>
              <a:headEnd/>
              <a:tailEnd/>
            </a:ln>
          </p:spPr>
          <p:txBody>
            <a:bodyPr lIns="72000" tIns="72000" rIns="0" bIns="36000" anchor="t">
              <a:no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kumimoji="1" lang="ja-JP" altLang="en-US" sz="1100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メールの受信</a:t>
              </a:r>
              <a:endParaRPr kumimoji="1" lang="en-US" altLang="ja-JP" sz="1100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200" b="1" spc="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EF1BAF8B-48BA-3638-91C6-A0BD418AFB72}"/>
                </a:ext>
              </a:extLst>
            </p:cNvPr>
            <p:cNvSpPr/>
            <p:nvPr/>
          </p:nvSpPr>
          <p:spPr>
            <a:xfrm>
              <a:off x="-821966" y="7032670"/>
              <a:ext cx="4275556" cy="252000"/>
            </a:xfrm>
            <a:prstGeom prst="roundRect">
              <a:avLst>
                <a:gd name="adj" fmla="val 0"/>
              </a:avLst>
            </a:prstGeom>
            <a:solidFill>
              <a:srgbClr val="C9E7E7"/>
            </a:solidFill>
            <a:ln>
              <a:noFill/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登録いただいたメールアドレスに案内メールが届きます。</a:t>
              </a:r>
            </a:p>
          </p:txBody>
        </p: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F4C971E5-1A09-C9B4-5B96-B7699B130925}"/>
              </a:ext>
            </a:extLst>
          </p:cNvPr>
          <p:cNvGrpSpPr/>
          <p:nvPr/>
        </p:nvGrpSpPr>
        <p:grpSpPr>
          <a:xfrm>
            <a:off x="195358" y="7749843"/>
            <a:ext cx="6427867" cy="265976"/>
            <a:chOff x="181890" y="5591878"/>
            <a:chExt cx="6427867" cy="265976"/>
          </a:xfrm>
        </p:grpSpPr>
        <p:sp>
          <p:nvSpPr>
            <p:cNvPr id="83" name="四角形: 角を丸くする 82">
              <a:extLst>
                <a:ext uri="{FF2B5EF4-FFF2-40B4-BE49-F238E27FC236}">
                  <a16:creationId xmlns:a16="http://schemas.microsoft.com/office/drawing/2014/main" id="{6200E17E-DCDA-3CEA-BDDB-93592065A3DE}"/>
                </a:ext>
              </a:extLst>
            </p:cNvPr>
            <p:cNvSpPr/>
            <p:nvPr/>
          </p:nvSpPr>
          <p:spPr>
            <a:xfrm>
              <a:off x="2334200" y="5591878"/>
              <a:ext cx="4275557" cy="252000"/>
            </a:xfrm>
            <a:prstGeom prst="roundRect">
              <a:avLst>
                <a:gd name="adj" fmla="val 0"/>
              </a:avLst>
            </a:prstGeom>
            <a:solidFill>
              <a:srgbClr val="C9E7E7"/>
            </a:solidFill>
            <a:ln>
              <a:noFill/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電話で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希望日時</a:t>
              </a:r>
              <a:r>
                <a:rPr kumimoji="1" lang="ja-JP" altLang="en-US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申し出</a:t>
              </a:r>
              <a:r>
                <a:rPr kumimoji="1" lang="ja-JP" altLang="en-US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お願いします。</a:t>
              </a:r>
            </a:p>
          </p:txBody>
        </p:sp>
        <p:sp>
          <p:nvSpPr>
            <p:cNvPr id="86" name="Rectangle 10">
              <a:extLst>
                <a:ext uri="{FF2B5EF4-FFF2-40B4-BE49-F238E27FC236}">
                  <a16:creationId xmlns:a16="http://schemas.microsoft.com/office/drawing/2014/main" id="{2CD08DA5-D328-A389-5165-D8648FC84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90" y="5605854"/>
              <a:ext cx="2160000" cy="252000"/>
            </a:xfrm>
            <a:prstGeom prst="rect">
              <a:avLst/>
            </a:prstGeom>
            <a:solidFill>
              <a:srgbClr val="103185"/>
            </a:solidFill>
            <a:ln w="6350" algn="ctr">
              <a:noFill/>
              <a:miter lim="800000"/>
              <a:headEnd/>
              <a:tailEnd/>
            </a:ln>
          </p:spPr>
          <p:txBody>
            <a:bodyPr lIns="72000" tIns="72000" rIns="0" bIns="36000" anchor="t">
              <a:no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kumimoji="1" lang="ja-JP" altLang="en-US" sz="1100" b="1" spc="3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希望日時の申し出</a:t>
              </a:r>
              <a:endParaRPr lang="ja-JP" altLang="en-US" sz="1200" b="1" spc="3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A61E8EBB-F888-8511-0809-F696B8A14DE9}"/>
              </a:ext>
            </a:extLst>
          </p:cNvPr>
          <p:cNvSpPr/>
          <p:nvPr/>
        </p:nvSpPr>
        <p:spPr>
          <a:xfrm rot="10800000">
            <a:off x="281869" y="5539434"/>
            <a:ext cx="144016" cy="122027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3BC63F41-5A14-63AC-1C34-821BC75CB647}"/>
              </a:ext>
            </a:extLst>
          </p:cNvPr>
          <p:cNvSpPr/>
          <p:nvPr/>
        </p:nvSpPr>
        <p:spPr>
          <a:xfrm rot="10800000">
            <a:off x="288774" y="5998968"/>
            <a:ext cx="144016" cy="122027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9419A135-1FAE-D3CE-7286-897F6260FD23}"/>
              </a:ext>
            </a:extLst>
          </p:cNvPr>
          <p:cNvSpPr/>
          <p:nvPr/>
        </p:nvSpPr>
        <p:spPr>
          <a:xfrm rot="10800000">
            <a:off x="310085" y="6953070"/>
            <a:ext cx="144016" cy="122027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二等辺三角形 36">
            <a:extLst>
              <a:ext uri="{FF2B5EF4-FFF2-40B4-BE49-F238E27FC236}">
                <a16:creationId xmlns:a16="http://schemas.microsoft.com/office/drawing/2014/main" id="{62F08F17-EE6A-7739-CB6B-6FB01C84C160}"/>
              </a:ext>
            </a:extLst>
          </p:cNvPr>
          <p:cNvSpPr/>
          <p:nvPr/>
        </p:nvSpPr>
        <p:spPr>
          <a:xfrm rot="10800000">
            <a:off x="303974" y="6440261"/>
            <a:ext cx="144016" cy="122027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E14F332B-6EB5-23A1-AB18-B0091E45ABE0}"/>
              </a:ext>
            </a:extLst>
          </p:cNvPr>
          <p:cNvSpPr/>
          <p:nvPr/>
        </p:nvSpPr>
        <p:spPr>
          <a:xfrm rot="10800000">
            <a:off x="281195" y="8054175"/>
            <a:ext cx="144016" cy="122027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1FCECEA9-C927-166E-025C-E3D6606640C1}"/>
              </a:ext>
            </a:extLst>
          </p:cNvPr>
          <p:cNvSpPr/>
          <p:nvPr/>
        </p:nvSpPr>
        <p:spPr>
          <a:xfrm rot="10800000">
            <a:off x="281194" y="8508866"/>
            <a:ext cx="144016" cy="122027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35849" y="4639845"/>
            <a:ext cx="5017883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823" defTabSz="972692">
              <a:lnSpc>
                <a:spcPct val="120000"/>
              </a:lnSpc>
              <a:spcBef>
                <a:spcPts val="300"/>
              </a:spcBef>
              <a:defRPr/>
            </a:pPr>
            <a:r>
              <a:rPr lang="ja-JP" altLang="en-US" sz="1400" b="1" spc="300" dirty="0" smtClean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</a:t>
            </a:r>
            <a:r>
              <a:rPr lang="ja-JP" altLang="en-US" sz="1400" b="1" spc="300" dirty="0">
                <a:solidFill>
                  <a:srgbClr val="10318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職業相談の利用の流れ</a:t>
            </a:r>
            <a:endParaRPr lang="en-US" altLang="ja-JP" sz="1400" dirty="0">
              <a:solidFill>
                <a:srgbClr val="10318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5849" y="4924488"/>
            <a:ext cx="4290512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1573" indent="-285750" defTabSz="972692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n"/>
              <a:defRPr/>
            </a:pPr>
            <a:r>
              <a:rPr lang="ja-JP" altLang="en-US" sz="12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利用登録（初回のみ）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920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CD6E0A0-CA63-4875-B729-012974BA01E7}"/>
              </a:ext>
            </a:extLst>
          </p:cNvPr>
          <p:cNvSpPr txBox="1"/>
          <p:nvPr/>
        </p:nvSpPr>
        <p:spPr>
          <a:xfrm>
            <a:off x="242895" y="1087774"/>
            <a:ext cx="1440000" cy="3888000"/>
          </a:xfrm>
          <a:prstGeom prst="rect">
            <a:avLst/>
          </a:prstGeom>
          <a:solidFill>
            <a:srgbClr val="C9E7E7"/>
          </a:solidFill>
        </p:spPr>
        <p:txBody>
          <a:bodyPr wrap="none" lIns="0" tIns="0" rIns="0" bIns="0" rtlCol="0" anchor="ctr" anchorCtr="1">
            <a:noAutofit/>
          </a:bodyPr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41379" y="8314760"/>
            <a:ext cx="1102547" cy="216000"/>
          </a:xfrm>
          <a:prstGeom prst="rect">
            <a:avLst/>
          </a:prstGeom>
          <a:solidFill>
            <a:srgbClr val="103185"/>
          </a:solidFill>
          <a:ln w="635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0000" tIns="72000" rIns="108000" bIns="72000" rtlCol="0" anchor="ctr">
            <a:spAutoFit/>
          </a:bodyPr>
          <a:lstStyle/>
          <a:p>
            <a:pPr marL="25823" marR="0" lvl="0" indent="0" algn="ctr" defTabSz="972692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注意事項</a:t>
            </a:r>
            <a:endParaRPr kumimoji="1" lang="en-US" altLang="ja-JP" sz="11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2" name="Group 6"/>
          <p:cNvGrpSpPr>
            <a:grpSpLocks/>
          </p:cNvGrpSpPr>
          <p:nvPr/>
        </p:nvGrpSpPr>
        <p:grpSpPr bwMode="auto">
          <a:xfrm>
            <a:off x="-48" y="9622854"/>
            <a:ext cx="6858000" cy="586730"/>
            <a:chOff x="-397" y="16443"/>
            <a:chExt cx="12700" cy="794"/>
          </a:xfrm>
        </p:grpSpPr>
        <p:sp>
          <p:nvSpPr>
            <p:cNvPr id="23" name="AutoShape 7"/>
            <p:cNvSpPr>
              <a:spLocks noChangeArrowheads="1"/>
            </p:cNvSpPr>
            <p:nvPr/>
          </p:nvSpPr>
          <p:spPr bwMode="auto">
            <a:xfrm>
              <a:off x="-397" y="16443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21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10490" y="16443"/>
              <a:ext cx="794" cy="794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21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AutoShape 9"/>
            <p:cNvSpPr>
              <a:spLocks noChangeArrowheads="1"/>
            </p:cNvSpPr>
            <p:nvPr/>
          </p:nvSpPr>
          <p:spPr bwMode="auto">
            <a:xfrm>
              <a:off x="11283" y="16443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21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0" y="-231576"/>
            <a:ext cx="6858000" cy="588581"/>
            <a:chOff x="-397" y="-397"/>
            <a:chExt cx="12700" cy="794"/>
          </a:xfrm>
        </p:grpSpPr>
        <p:sp>
          <p:nvSpPr>
            <p:cNvPr id="28" name="AutoShape 3"/>
            <p:cNvSpPr>
              <a:spLocks noChangeArrowheads="1"/>
            </p:cNvSpPr>
            <p:nvPr/>
          </p:nvSpPr>
          <p:spPr bwMode="auto">
            <a:xfrm>
              <a:off x="-397" y="-397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21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9" name="Oval 4"/>
            <p:cNvSpPr>
              <a:spLocks noChangeArrowheads="1"/>
            </p:cNvSpPr>
            <p:nvPr/>
          </p:nvSpPr>
          <p:spPr bwMode="auto">
            <a:xfrm>
              <a:off x="624" y="-397"/>
              <a:ext cx="794" cy="794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21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>
              <a:off x="1418" y="-397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0757" tIns="8467" rIns="70757" bIns="846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21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cxnSp>
        <p:nvCxnSpPr>
          <p:cNvPr id="36" name="直線コネクタ 35"/>
          <p:cNvCxnSpPr/>
          <p:nvPr/>
        </p:nvCxnSpPr>
        <p:spPr>
          <a:xfrm>
            <a:off x="6746997" y="16784083"/>
            <a:ext cx="5244110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80628" y="396000"/>
            <a:ext cx="6480000" cy="393166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80000" tIns="72000" rIns="108000" bIns="72000" rtlCol="0">
            <a:spAutoFit/>
          </a:bodyPr>
          <a:lstStyle/>
          <a:p>
            <a:pPr marL="25823" marR="0" lvl="0" indent="0" algn="l" defTabSz="972692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300" normalizeH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Tele Office </a:t>
            </a:r>
            <a:r>
              <a:rPr kumimoji="1" lang="ja-JP" altLang="en-US" sz="1400" b="1" i="0" u="none" strike="noStrike" kern="1200" cap="none" spc="300" normalizeH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の利用方法（案内メールから相談まで）</a:t>
            </a:r>
            <a:endParaRPr kumimoji="1" lang="en-US" altLang="ja-JP" sz="1400" b="0" i="0" u="none" strike="noStrike" kern="1200" cap="none" normalizeH="0" noProof="0" dirty="0">
              <a:ln>
                <a:noFill/>
              </a:ln>
              <a:solidFill>
                <a:srgbClr val="103185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50551" y="8518413"/>
            <a:ext cx="6514913" cy="952568"/>
          </a:xfrm>
          <a:prstGeom prst="rect">
            <a:avLst/>
          </a:prstGeom>
          <a:noFill/>
          <a:ln w="12700">
            <a:solidFill>
              <a:srgbClr val="103185"/>
            </a:solidFill>
          </a:ln>
        </p:spPr>
        <p:txBody>
          <a:bodyPr wrap="square" lIns="144000" rtlCol="0" anchor="ctr">
            <a:spAutoFit/>
          </a:bodyPr>
          <a:lstStyle/>
          <a:p>
            <a:pPr marL="171450" marR="0" lvl="0" indent="-171450" algn="l" defTabSz="95777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100" b="0" i="0" u="none" strike="noStrike" kern="1200" cap="none" spc="100" normalizeH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本サービスを利用するに当たっては、利用規約に同意が必要です</a:t>
            </a:r>
            <a:r>
              <a:rPr kumimoji="1" lang="ja-JP" altLang="en-US" sz="1100" b="0" i="0" u="none" strike="noStrike" kern="1200" cap="none" spc="100" normalizeH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1100" b="0" i="0" u="none" strike="noStrike" kern="1200" cap="none" spc="100" normalizeH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marR="0" lvl="0" indent="-171450" algn="l" defTabSz="95777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100" b="0" i="0" u="none" strike="noStrike" kern="1200" cap="none" spc="100" normalizeH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利用する際の機器の設定等は、ご自身でご準備ください。</a:t>
            </a:r>
          </a:p>
          <a:p>
            <a:pPr marL="171450" marR="0" lvl="0" indent="-171450" algn="l" defTabSz="95777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100" b="0" i="0" u="none" strike="noStrike" kern="1200" cap="none" spc="100" normalizeH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通信料等は自己負担となります。</a:t>
            </a:r>
            <a:endParaRPr kumimoji="1" lang="en-US" altLang="ja-JP" sz="1100" b="0" i="0" u="none" strike="noStrike" kern="1200" cap="none" spc="100" normalizeH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marR="0" lvl="0" indent="-171450" algn="l" defTabSz="95777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100" b="0" i="0" u="none" strike="noStrike" kern="1200" cap="none" spc="100" normalizeH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利用時に生じたネット上のトラブル等も、自己責任となります。</a:t>
            </a:r>
            <a:endParaRPr kumimoji="1" lang="en-US" altLang="ja-JP" sz="1100" b="0" i="0" u="none" strike="noStrike" kern="1200" cap="none" spc="100" normalizeH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D13155D-91B2-45BA-A927-E752FA77E2BD}"/>
              </a:ext>
            </a:extLst>
          </p:cNvPr>
          <p:cNvSpPr txBox="1"/>
          <p:nvPr/>
        </p:nvSpPr>
        <p:spPr>
          <a:xfrm>
            <a:off x="5007364" y="1064314"/>
            <a:ext cx="1758100" cy="70567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lIns="0" tIns="0" rIns="0" bIns="0" rtlCol="0" anchor="ctr" anchorCtr="1">
            <a:noAutofit/>
          </a:bodyPr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14E4084-BD16-05DB-A694-2D7942F49982}"/>
              </a:ext>
            </a:extLst>
          </p:cNvPr>
          <p:cNvGrpSpPr/>
          <p:nvPr/>
        </p:nvGrpSpPr>
        <p:grpSpPr>
          <a:xfrm>
            <a:off x="1730260" y="5421052"/>
            <a:ext cx="1479111" cy="2700000"/>
            <a:chOff x="6805131" y="5988279"/>
            <a:chExt cx="1479111" cy="2700000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4E4E093-6321-467D-8417-5EC98B3BAE8E}"/>
                </a:ext>
              </a:extLst>
            </p:cNvPr>
            <p:cNvSpPr/>
            <p:nvPr/>
          </p:nvSpPr>
          <p:spPr>
            <a:xfrm>
              <a:off x="6844242" y="5988279"/>
              <a:ext cx="1440000" cy="2700000"/>
            </a:xfrm>
            <a:prstGeom prst="rect">
              <a:avLst/>
            </a:prstGeom>
            <a:solidFill>
              <a:srgbClr val="FF99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91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1BB9C874-324F-4484-9AB5-46FF86700AD7}"/>
                </a:ext>
              </a:extLst>
            </p:cNvPr>
            <p:cNvGrpSpPr/>
            <p:nvPr/>
          </p:nvGrpSpPr>
          <p:grpSpPr>
            <a:xfrm>
              <a:off x="6969752" y="7065360"/>
              <a:ext cx="1135556" cy="1551211"/>
              <a:chOff x="2037810" y="3972930"/>
              <a:chExt cx="1135556" cy="1207257"/>
            </a:xfrm>
          </p:grpSpPr>
          <p:pic>
            <p:nvPicPr>
              <p:cNvPr id="104" name="図 103">
                <a:extLst>
                  <a:ext uri="{FF2B5EF4-FFF2-40B4-BE49-F238E27FC236}">
                    <a16:creationId xmlns:a16="http://schemas.microsoft.com/office/drawing/2014/main" id="{B9ABF86D-62F3-4845-8ED3-D4646CCCAB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37810" y="3972930"/>
                <a:ext cx="1135556" cy="990773"/>
              </a:xfrm>
              <a:prstGeom prst="rect">
                <a:avLst/>
              </a:prstGeom>
            </p:spPr>
          </p:pic>
          <p:sp>
            <p:nvSpPr>
              <p:cNvPr id="105" name="四角形: 角を丸くする 104">
                <a:extLst>
                  <a:ext uri="{FF2B5EF4-FFF2-40B4-BE49-F238E27FC236}">
                    <a16:creationId xmlns:a16="http://schemas.microsoft.com/office/drawing/2014/main" id="{CC87FEF4-4421-42F2-B1EE-1519D54165A3}"/>
                  </a:ext>
                </a:extLst>
              </p:cNvPr>
              <p:cNvSpPr/>
              <p:nvPr/>
            </p:nvSpPr>
            <p:spPr>
              <a:xfrm>
                <a:off x="2125320" y="4410760"/>
                <a:ext cx="1006771" cy="143244"/>
              </a:xfrm>
              <a:prstGeom prst="roundRect">
                <a:avLst/>
              </a:prstGeom>
              <a:noFill/>
              <a:ln>
                <a:solidFill>
                  <a:srgbClr val="E47E1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5777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12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06" name="フリーフォーム: 図形 105">
                <a:extLst>
                  <a:ext uri="{FF2B5EF4-FFF2-40B4-BE49-F238E27FC236}">
                    <a16:creationId xmlns:a16="http://schemas.microsoft.com/office/drawing/2014/main" id="{10E43F56-AED0-408A-9798-0CC04FC09596}"/>
                  </a:ext>
                </a:extLst>
              </p:cNvPr>
              <p:cNvSpPr/>
              <p:nvPr/>
            </p:nvSpPr>
            <p:spPr>
              <a:xfrm>
                <a:off x="2843904" y="4835091"/>
                <a:ext cx="301839" cy="345096"/>
              </a:xfrm>
              <a:custGeom>
                <a:avLst/>
                <a:gdLst>
                  <a:gd name="connsiteX0" fmla="*/ 450056 w 1495425"/>
                  <a:gd name="connsiteY0" fmla="*/ 1019175 h 1709737"/>
                  <a:gd name="connsiteX1" fmla="*/ 195262 w 1495425"/>
                  <a:gd name="connsiteY1" fmla="*/ 107156 h 1709737"/>
                  <a:gd name="connsiteX2" fmla="*/ 216693 w 1495425"/>
                  <a:gd name="connsiteY2" fmla="*/ 45243 h 1709737"/>
                  <a:gd name="connsiteX3" fmla="*/ 259556 w 1495425"/>
                  <a:gd name="connsiteY3" fmla="*/ 19050 h 1709737"/>
                  <a:gd name="connsiteX4" fmla="*/ 352425 w 1495425"/>
                  <a:gd name="connsiteY4" fmla="*/ 0 h 1709737"/>
                  <a:gd name="connsiteX5" fmla="*/ 407193 w 1495425"/>
                  <a:gd name="connsiteY5" fmla="*/ 28575 h 1709737"/>
                  <a:gd name="connsiteX6" fmla="*/ 435768 w 1495425"/>
                  <a:gd name="connsiteY6" fmla="*/ 73818 h 1709737"/>
                  <a:gd name="connsiteX7" fmla="*/ 597693 w 1495425"/>
                  <a:gd name="connsiteY7" fmla="*/ 661987 h 1709737"/>
                  <a:gd name="connsiteX8" fmla="*/ 571500 w 1495425"/>
                  <a:gd name="connsiteY8" fmla="*/ 519112 h 1709737"/>
                  <a:gd name="connsiteX9" fmla="*/ 623887 w 1495425"/>
                  <a:gd name="connsiteY9" fmla="*/ 459581 h 1709737"/>
                  <a:gd name="connsiteX10" fmla="*/ 692943 w 1495425"/>
                  <a:gd name="connsiteY10" fmla="*/ 442912 h 1709737"/>
                  <a:gd name="connsiteX11" fmla="*/ 742950 w 1495425"/>
                  <a:gd name="connsiteY11" fmla="*/ 454818 h 1709737"/>
                  <a:gd name="connsiteX12" fmla="*/ 795337 w 1495425"/>
                  <a:gd name="connsiteY12" fmla="*/ 495300 h 1709737"/>
                  <a:gd name="connsiteX13" fmla="*/ 828675 w 1495425"/>
                  <a:gd name="connsiteY13" fmla="*/ 611981 h 1709737"/>
                  <a:gd name="connsiteX14" fmla="*/ 795337 w 1495425"/>
                  <a:gd name="connsiteY14" fmla="*/ 483393 h 1709737"/>
                  <a:gd name="connsiteX15" fmla="*/ 823912 w 1495425"/>
                  <a:gd name="connsiteY15" fmla="*/ 431006 h 1709737"/>
                  <a:gd name="connsiteX16" fmla="*/ 883443 w 1495425"/>
                  <a:gd name="connsiteY16" fmla="*/ 383381 h 1709737"/>
                  <a:gd name="connsiteX17" fmla="*/ 952500 w 1495425"/>
                  <a:gd name="connsiteY17" fmla="*/ 381000 h 1709737"/>
                  <a:gd name="connsiteX18" fmla="*/ 1000125 w 1495425"/>
                  <a:gd name="connsiteY18" fmla="*/ 397668 h 1709737"/>
                  <a:gd name="connsiteX19" fmla="*/ 1040606 w 1495425"/>
                  <a:gd name="connsiteY19" fmla="*/ 438150 h 1709737"/>
                  <a:gd name="connsiteX20" fmla="*/ 1069181 w 1495425"/>
                  <a:gd name="connsiteY20" fmla="*/ 545306 h 1709737"/>
                  <a:gd name="connsiteX21" fmla="*/ 1054893 w 1495425"/>
                  <a:gd name="connsiteY21" fmla="*/ 442912 h 1709737"/>
                  <a:gd name="connsiteX22" fmla="*/ 1081087 w 1495425"/>
                  <a:gd name="connsiteY22" fmla="*/ 409575 h 1709737"/>
                  <a:gd name="connsiteX23" fmla="*/ 1171575 w 1495425"/>
                  <a:gd name="connsiteY23" fmla="*/ 366712 h 1709737"/>
                  <a:gd name="connsiteX24" fmla="*/ 1233487 w 1495425"/>
                  <a:gd name="connsiteY24" fmla="*/ 366712 h 1709737"/>
                  <a:gd name="connsiteX25" fmla="*/ 1283493 w 1495425"/>
                  <a:gd name="connsiteY25" fmla="*/ 404812 h 1709737"/>
                  <a:gd name="connsiteX26" fmla="*/ 1495425 w 1495425"/>
                  <a:gd name="connsiteY26" fmla="*/ 1164431 h 1709737"/>
                  <a:gd name="connsiteX27" fmla="*/ 1483518 w 1495425"/>
                  <a:gd name="connsiteY27" fmla="*/ 1254918 h 1709737"/>
                  <a:gd name="connsiteX28" fmla="*/ 1471612 w 1495425"/>
                  <a:gd name="connsiteY28" fmla="*/ 1338262 h 1709737"/>
                  <a:gd name="connsiteX29" fmla="*/ 1447800 w 1495425"/>
                  <a:gd name="connsiteY29" fmla="*/ 1393031 h 1709737"/>
                  <a:gd name="connsiteX30" fmla="*/ 1419225 w 1495425"/>
                  <a:gd name="connsiteY30" fmla="*/ 1440656 h 1709737"/>
                  <a:gd name="connsiteX31" fmla="*/ 1385887 w 1495425"/>
                  <a:gd name="connsiteY31" fmla="*/ 1495425 h 1709737"/>
                  <a:gd name="connsiteX32" fmla="*/ 1321593 w 1495425"/>
                  <a:gd name="connsiteY32" fmla="*/ 1554956 h 1709737"/>
                  <a:gd name="connsiteX33" fmla="*/ 1252537 w 1495425"/>
                  <a:gd name="connsiteY33" fmla="*/ 1595437 h 1709737"/>
                  <a:gd name="connsiteX34" fmla="*/ 1173956 w 1495425"/>
                  <a:gd name="connsiteY34" fmla="*/ 1631156 h 1709737"/>
                  <a:gd name="connsiteX35" fmla="*/ 1076325 w 1495425"/>
                  <a:gd name="connsiteY35" fmla="*/ 1674018 h 1709737"/>
                  <a:gd name="connsiteX36" fmla="*/ 942975 w 1495425"/>
                  <a:gd name="connsiteY36" fmla="*/ 1700212 h 1709737"/>
                  <a:gd name="connsiteX37" fmla="*/ 838200 w 1495425"/>
                  <a:gd name="connsiteY37" fmla="*/ 1709737 h 1709737"/>
                  <a:gd name="connsiteX38" fmla="*/ 728662 w 1495425"/>
                  <a:gd name="connsiteY38" fmla="*/ 1709737 h 1709737"/>
                  <a:gd name="connsiteX39" fmla="*/ 631031 w 1495425"/>
                  <a:gd name="connsiteY39" fmla="*/ 1693068 h 1709737"/>
                  <a:gd name="connsiteX40" fmla="*/ 516731 w 1495425"/>
                  <a:gd name="connsiteY40" fmla="*/ 1654968 h 1709737"/>
                  <a:gd name="connsiteX41" fmla="*/ 402431 w 1495425"/>
                  <a:gd name="connsiteY41" fmla="*/ 1557337 h 1709737"/>
                  <a:gd name="connsiteX42" fmla="*/ 364331 w 1495425"/>
                  <a:gd name="connsiteY42" fmla="*/ 1466850 h 1709737"/>
                  <a:gd name="connsiteX43" fmla="*/ 333375 w 1495425"/>
                  <a:gd name="connsiteY43" fmla="*/ 1357312 h 1709737"/>
                  <a:gd name="connsiteX44" fmla="*/ 302418 w 1495425"/>
                  <a:gd name="connsiteY44" fmla="*/ 1276350 h 1709737"/>
                  <a:gd name="connsiteX45" fmla="*/ 245268 w 1495425"/>
                  <a:gd name="connsiteY45" fmla="*/ 1166812 h 1709737"/>
                  <a:gd name="connsiteX46" fmla="*/ 9525 w 1495425"/>
                  <a:gd name="connsiteY46" fmla="*/ 833437 h 1709737"/>
                  <a:gd name="connsiteX47" fmla="*/ 0 w 1495425"/>
                  <a:gd name="connsiteY47" fmla="*/ 757237 h 1709737"/>
                  <a:gd name="connsiteX48" fmla="*/ 7143 w 1495425"/>
                  <a:gd name="connsiteY48" fmla="*/ 709612 h 1709737"/>
                  <a:gd name="connsiteX49" fmla="*/ 45243 w 1495425"/>
                  <a:gd name="connsiteY49" fmla="*/ 669131 h 1709737"/>
                  <a:gd name="connsiteX50" fmla="*/ 114300 w 1495425"/>
                  <a:gd name="connsiteY50" fmla="*/ 661987 h 1709737"/>
                  <a:gd name="connsiteX51" fmla="*/ 200025 w 1495425"/>
                  <a:gd name="connsiteY51" fmla="*/ 678656 h 1709737"/>
                  <a:gd name="connsiteX52" fmla="*/ 245268 w 1495425"/>
                  <a:gd name="connsiteY52" fmla="*/ 735806 h 1709737"/>
                  <a:gd name="connsiteX53" fmla="*/ 450056 w 1495425"/>
                  <a:gd name="connsiteY53" fmla="*/ 1019175 h 1709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1495425" h="1709737">
                    <a:moveTo>
                      <a:pt x="450056" y="1019175"/>
                    </a:moveTo>
                    <a:lnTo>
                      <a:pt x="195262" y="107156"/>
                    </a:lnTo>
                    <a:lnTo>
                      <a:pt x="216693" y="45243"/>
                    </a:lnTo>
                    <a:lnTo>
                      <a:pt x="259556" y="19050"/>
                    </a:lnTo>
                    <a:lnTo>
                      <a:pt x="352425" y="0"/>
                    </a:lnTo>
                    <a:lnTo>
                      <a:pt x="407193" y="28575"/>
                    </a:lnTo>
                    <a:lnTo>
                      <a:pt x="435768" y="73818"/>
                    </a:lnTo>
                    <a:lnTo>
                      <a:pt x="597693" y="661987"/>
                    </a:lnTo>
                    <a:lnTo>
                      <a:pt x="571500" y="519112"/>
                    </a:lnTo>
                    <a:lnTo>
                      <a:pt x="623887" y="459581"/>
                    </a:lnTo>
                    <a:lnTo>
                      <a:pt x="692943" y="442912"/>
                    </a:lnTo>
                    <a:lnTo>
                      <a:pt x="742950" y="454818"/>
                    </a:lnTo>
                    <a:lnTo>
                      <a:pt x="795337" y="495300"/>
                    </a:lnTo>
                    <a:lnTo>
                      <a:pt x="828675" y="611981"/>
                    </a:lnTo>
                    <a:lnTo>
                      <a:pt x="795337" y="483393"/>
                    </a:lnTo>
                    <a:lnTo>
                      <a:pt x="823912" y="431006"/>
                    </a:lnTo>
                    <a:lnTo>
                      <a:pt x="883443" y="383381"/>
                    </a:lnTo>
                    <a:lnTo>
                      <a:pt x="952500" y="381000"/>
                    </a:lnTo>
                    <a:lnTo>
                      <a:pt x="1000125" y="397668"/>
                    </a:lnTo>
                    <a:lnTo>
                      <a:pt x="1040606" y="438150"/>
                    </a:lnTo>
                    <a:lnTo>
                      <a:pt x="1069181" y="545306"/>
                    </a:lnTo>
                    <a:lnTo>
                      <a:pt x="1054893" y="442912"/>
                    </a:lnTo>
                    <a:lnTo>
                      <a:pt x="1081087" y="409575"/>
                    </a:lnTo>
                    <a:lnTo>
                      <a:pt x="1171575" y="366712"/>
                    </a:lnTo>
                    <a:lnTo>
                      <a:pt x="1233487" y="366712"/>
                    </a:lnTo>
                    <a:lnTo>
                      <a:pt x="1283493" y="404812"/>
                    </a:lnTo>
                    <a:lnTo>
                      <a:pt x="1495425" y="1164431"/>
                    </a:lnTo>
                    <a:lnTo>
                      <a:pt x="1483518" y="1254918"/>
                    </a:lnTo>
                    <a:lnTo>
                      <a:pt x="1471612" y="1338262"/>
                    </a:lnTo>
                    <a:lnTo>
                      <a:pt x="1447800" y="1393031"/>
                    </a:lnTo>
                    <a:lnTo>
                      <a:pt x="1419225" y="1440656"/>
                    </a:lnTo>
                    <a:lnTo>
                      <a:pt x="1385887" y="1495425"/>
                    </a:lnTo>
                    <a:lnTo>
                      <a:pt x="1321593" y="1554956"/>
                    </a:lnTo>
                    <a:lnTo>
                      <a:pt x="1252537" y="1595437"/>
                    </a:lnTo>
                    <a:lnTo>
                      <a:pt x="1173956" y="1631156"/>
                    </a:lnTo>
                    <a:lnTo>
                      <a:pt x="1076325" y="1674018"/>
                    </a:lnTo>
                    <a:lnTo>
                      <a:pt x="942975" y="1700212"/>
                    </a:lnTo>
                    <a:lnTo>
                      <a:pt x="838200" y="1709737"/>
                    </a:lnTo>
                    <a:lnTo>
                      <a:pt x="728662" y="1709737"/>
                    </a:lnTo>
                    <a:lnTo>
                      <a:pt x="631031" y="1693068"/>
                    </a:lnTo>
                    <a:lnTo>
                      <a:pt x="516731" y="1654968"/>
                    </a:lnTo>
                    <a:lnTo>
                      <a:pt x="402431" y="1557337"/>
                    </a:lnTo>
                    <a:lnTo>
                      <a:pt x="364331" y="1466850"/>
                    </a:lnTo>
                    <a:lnTo>
                      <a:pt x="333375" y="1357312"/>
                    </a:lnTo>
                    <a:lnTo>
                      <a:pt x="302418" y="1276350"/>
                    </a:lnTo>
                    <a:lnTo>
                      <a:pt x="245268" y="1166812"/>
                    </a:lnTo>
                    <a:lnTo>
                      <a:pt x="9525" y="833437"/>
                    </a:lnTo>
                    <a:lnTo>
                      <a:pt x="0" y="757237"/>
                    </a:lnTo>
                    <a:lnTo>
                      <a:pt x="7143" y="709612"/>
                    </a:lnTo>
                    <a:lnTo>
                      <a:pt x="45243" y="669131"/>
                    </a:lnTo>
                    <a:lnTo>
                      <a:pt x="114300" y="661987"/>
                    </a:lnTo>
                    <a:lnTo>
                      <a:pt x="200025" y="678656"/>
                    </a:lnTo>
                    <a:lnTo>
                      <a:pt x="245268" y="735806"/>
                    </a:lnTo>
                    <a:lnTo>
                      <a:pt x="450056" y="1019175"/>
                    </a:lnTo>
                    <a:close/>
                  </a:path>
                </a:pathLst>
              </a:custGeom>
              <a:solidFill>
                <a:srgbClr val="FCDAC7"/>
              </a:solidFill>
              <a:ln w="19050">
                <a:solidFill>
                  <a:srgbClr val="D28268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5777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12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9AD89CF9-D682-4626-AFDD-27535357AF62}"/>
                </a:ext>
              </a:extLst>
            </p:cNvPr>
            <p:cNvSpPr txBox="1"/>
            <p:nvPr/>
          </p:nvSpPr>
          <p:spPr>
            <a:xfrm>
              <a:off x="6805131" y="5996239"/>
              <a:ext cx="1464797" cy="88853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>
              <a:defPPr>
                <a:defRPr lang="en-US"/>
              </a:defPPr>
              <a:lvl1pPr algn="ctr">
                <a:defRPr kumimoji="1" sz="800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②</a:t>
              </a:r>
              <a:endPara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ハローワークから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連絡されたアクセス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コードを入力し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 ログイン</a:t>
              </a: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CC0E320-6502-4B95-9C00-813BC95AC260}"/>
              </a:ext>
            </a:extLst>
          </p:cNvPr>
          <p:cNvSpPr txBox="1"/>
          <p:nvPr/>
        </p:nvSpPr>
        <p:spPr>
          <a:xfrm>
            <a:off x="1768187" y="1064568"/>
            <a:ext cx="1440000" cy="3888000"/>
          </a:xfrm>
          <a:prstGeom prst="rect">
            <a:avLst/>
          </a:prstGeom>
          <a:solidFill>
            <a:srgbClr val="C9E7E7"/>
          </a:solidFill>
        </p:spPr>
        <p:txBody>
          <a:bodyPr wrap="none" lIns="0" tIns="0" rIns="0" bIns="0" rtlCol="0" anchor="ctr" anchorCtr="1">
            <a:noAutofit/>
          </a:bodyPr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FD55837-A9A3-ED2D-7D00-BE75A777E1A3}"/>
              </a:ext>
            </a:extLst>
          </p:cNvPr>
          <p:cNvGrpSpPr/>
          <p:nvPr/>
        </p:nvGrpSpPr>
        <p:grpSpPr>
          <a:xfrm>
            <a:off x="1700595" y="1154023"/>
            <a:ext cx="1476377" cy="2846292"/>
            <a:chOff x="6748639" y="2089129"/>
            <a:chExt cx="1476377" cy="2846292"/>
          </a:xfrm>
        </p:grpSpPr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ADD4E553-DD13-443C-ACD7-1A40A8EE9482}"/>
                </a:ext>
              </a:extLst>
            </p:cNvPr>
            <p:cNvSpPr txBox="1"/>
            <p:nvPr/>
          </p:nvSpPr>
          <p:spPr>
            <a:xfrm>
              <a:off x="6748639" y="2089129"/>
              <a:ext cx="1476377" cy="63751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>
              <a:defPPr>
                <a:defRPr lang="en-US"/>
              </a:defPPr>
              <a:lvl1pPr algn="ctr">
                <a:defRPr kumimoji="1" sz="800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②</a:t>
              </a:r>
              <a:endPara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「ブラウザで会議に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参加」の「参加」を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クリック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1519BDF2-C7A1-4F59-97B9-082D5D431297}"/>
                </a:ext>
              </a:extLst>
            </p:cNvPr>
            <p:cNvGrpSpPr/>
            <p:nvPr/>
          </p:nvGrpSpPr>
          <p:grpSpPr>
            <a:xfrm>
              <a:off x="6901460" y="3286530"/>
              <a:ext cx="1249380" cy="1648891"/>
              <a:chOff x="1991962" y="1213530"/>
              <a:chExt cx="1249380" cy="1283279"/>
            </a:xfrm>
          </p:grpSpPr>
          <p:grpSp>
            <p:nvGrpSpPr>
              <p:cNvPr id="88" name="グループ化 87">
                <a:extLst>
                  <a:ext uri="{FF2B5EF4-FFF2-40B4-BE49-F238E27FC236}">
                    <a16:creationId xmlns:a16="http://schemas.microsoft.com/office/drawing/2014/main" id="{B4448A2D-11DB-426E-8B87-E6C1A1C0F175}"/>
                  </a:ext>
                </a:extLst>
              </p:cNvPr>
              <p:cNvGrpSpPr/>
              <p:nvPr/>
            </p:nvGrpSpPr>
            <p:grpSpPr>
              <a:xfrm>
                <a:off x="1991962" y="1213530"/>
                <a:ext cx="1249380" cy="1283279"/>
                <a:chOff x="2011012" y="1238610"/>
                <a:chExt cx="1249380" cy="1283279"/>
              </a:xfrm>
            </p:grpSpPr>
            <p:sp>
              <p:nvSpPr>
                <p:cNvPr id="90" name="正方形/長方形 89">
                  <a:extLst>
                    <a:ext uri="{FF2B5EF4-FFF2-40B4-BE49-F238E27FC236}">
                      <a16:creationId xmlns:a16="http://schemas.microsoft.com/office/drawing/2014/main" id="{C3F45D5E-2D5F-4BB9-8587-BF93B1628032}"/>
                    </a:ext>
                  </a:extLst>
                </p:cNvPr>
                <p:cNvSpPr/>
                <p:nvPr/>
              </p:nvSpPr>
              <p:spPr>
                <a:xfrm>
                  <a:off x="2011012" y="1309245"/>
                  <a:ext cx="1221942" cy="988536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5777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912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grpSp>
              <p:nvGrpSpPr>
                <p:cNvPr id="91" name="グループ化 90">
                  <a:extLst>
                    <a:ext uri="{FF2B5EF4-FFF2-40B4-BE49-F238E27FC236}">
                      <a16:creationId xmlns:a16="http://schemas.microsoft.com/office/drawing/2014/main" id="{EEB7D102-157C-4E59-ABAA-1C6001A84F73}"/>
                    </a:ext>
                  </a:extLst>
                </p:cNvPr>
                <p:cNvGrpSpPr/>
                <p:nvPr/>
              </p:nvGrpSpPr>
              <p:grpSpPr>
                <a:xfrm>
                  <a:off x="2038606" y="1467831"/>
                  <a:ext cx="1157088" cy="811285"/>
                  <a:chOff x="2090633" y="3337256"/>
                  <a:chExt cx="1185773" cy="861165"/>
                </a:xfrm>
              </p:grpSpPr>
              <p:grpSp>
                <p:nvGrpSpPr>
                  <p:cNvPr id="97" name="グループ化 96">
                    <a:extLst>
                      <a:ext uri="{FF2B5EF4-FFF2-40B4-BE49-F238E27FC236}">
                        <a16:creationId xmlns:a16="http://schemas.microsoft.com/office/drawing/2014/main" id="{8B4E6B35-A076-4B9C-84F5-50463310D51C}"/>
                      </a:ext>
                    </a:extLst>
                  </p:cNvPr>
                  <p:cNvGrpSpPr/>
                  <p:nvPr/>
                </p:nvGrpSpPr>
                <p:grpSpPr>
                  <a:xfrm>
                    <a:off x="2090633" y="3337256"/>
                    <a:ext cx="1181347" cy="861165"/>
                    <a:chOff x="2101135" y="2372924"/>
                    <a:chExt cx="1102820" cy="852851"/>
                  </a:xfrm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grpSpPr>
                <p:sp>
                  <p:nvSpPr>
                    <p:cNvPr id="102" name="正方形/長方形 101">
                      <a:extLst>
                        <a:ext uri="{FF2B5EF4-FFF2-40B4-BE49-F238E27FC236}">
                          <a16:creationId xmlns:a16="http://schemas.microsoft.com/office/drawing/2014/main" id="{686DD5D3-7647-4104-AB44-B9A1AB636C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01135" y="2372924"/>
                      <a:ext cx="1102820" cy="85285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5">
                        <a:shade val="50000"/>
                      </a:schemeClr>
                    </a:lnRef>
                    <a:fillRef idx="1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577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912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p:txBody>
                </p:sp>
                <p:pic>
                  <p:nvPicPr>
                    <p:cNvPr id="103" name="図 102">
                      <a:extLst>
                        <a:ext uri="{FF2B5EF4-FFF2-40B4-BE49-F238E27FC236}">
                          <a16:creationId xmlns:a16="http://schemas.microsoft.com/office/drawing/2014/main" id="{6D562348-725F-4A43-BBF3-21BC9A7C284C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 rotWithShape="1"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7497" t="3105" r="77668" b="89304"/>
                    <a:stretch/>
                  </p:blipFill>
                  <p:spPr>
                    <a:xfrm>
                      <a:off x="2127796" y="2428109"/>
                      <a:ext cx="392129" cy="124605"/>
                    </a:xfrm>
                    <a:prstGeom prst="rect">
                      <a:avLst/>
                    </a:prstGeom>
                    <a:ln w="6350">
                      <a:noFill/>
                    </a:ln>
                  </p:spPr>
                </p:pic>
              </p:grpSp>
              <p:sp>
                <p:nvSpPr>
                  <p:cNvPr id="98" name="テキスト ボックス 97">
                    <a:extLst>
                      <a:ext uri="{FF2B5EF4-FFF2-40B4-BE49-F238E27FC236}">
                        <a16:creationId xmlns:a16="http://schemas.microsoft.com/office/drawing/2014/main" id="{EEE10B05-E16D-4859-9952-831600836FE1}"/>
                      </a:ext>
                    </a:extLst>
                  </p:cNvPr>
                  <p:cNvSpPr txBox="1"/>
                  <p:nvPr/>
                </p:nvSpPr>
                <p:spPr>
                  <a:xfrm>
                    <a:off x="2094778" y="3614995"/>
                    <a:ext cx="473110" cy="653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95777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rPr>
                      <a:t>アプリで会議に参加</a:t>
                    </a:r>
                  </a:p>
                </p:txBody>
              </p:sp>
              <p:sp>
                <p:nvSpPr>
                  <p:cNvPr id="99" name="テキスト ボックス 98">
                    <a:extLst>
                      <a:ext uri="{FF2B5EF4-FFF2-40B4-BE49-F238E27FC236}">
                        <a16:creationId xmlns:a16="http://schemas.microsoft.com/office/drawing/2014/main" id="{BD5DC474-D211-4C68-AD39-B4872DD5D46D}"/>
                      </a:ext>
                    </a:extLst>
                  </p:cNvPr>
                  <p:cNvSpPr txBox="1"/>
                  <p:nvPr/>
                </p:nvSpPr>
                <p:spPr>
                  <a:xfrm>
                    <a:off x="2099489" y="3750915"/>
                    <a:ext cx="831711" cy="653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algn="l" defTabSz="95777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en-US" altLang="ja-JP" sz="400" b="1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rPr>
                      <a:t>TeleOffice</a:t>
                    </a:r>
                    <a:r>
                      <a:rPr kumimoji="1" lang="ja-JP" altLang="en-US" sz="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rPr>
                      <a:t>をダウンロード</a:t>
                    </a:r>
                    <a:endParaRPr kumimoji="1" lang="en-US" altLang="ja-JP" sz="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endParaRPr>
                  </a:p>
                </p:txBody>
              </p:sp>
              <p:sp>
                <p:nvSpPr>
                  <p:cNvPr id="100" name="テキスト ボックス 99">
                    <a:extLst>
                      <a:ext uri="{FF2B5EF4-FFF2-40B4-BE49-F238E27FC236}">
                        <a16:creationId xmlns:a16="http://schemas.microsoft.com/office/drawing/2014/main" id="{E735FCCE-C334-480C-BF64-B927375BED49}"/>
                      </a:ext>
                    </a:extLst>
                  </p:cNvPr>
                  <p:cNvSpPr txBox="1"/>
                  <p:nvPr/>
                </p:nvSpPr>
                <p:spPr>
                  <a:xfrm>
                    <a:off x="2888282" y="3723716"/>
                    <a:ext cx="388124" cy="122887"/>
                  </a:xfrm>
                  <a:prstGeom prst="roundRect">
                    <a:avLst/>
                  </a:prstGeom>
                  <a:solidFill>
                    <a:srgbClr val="337AB7"/>
                  </a:solidFill>
                </p:spPr>
                <p:txBody>
                  <a:bodyPr wrap="none" lIns="0" tIns="0" rIns="0" bIns="0" rtlCol="0" anchor="ctr" anchorCtr="1">
                    <a:noAutofit/>
                  </a:bodyPr>
                  <a:lstStyle/>
                  <a:p>
                    <a:pPr marL="0" marR="0" lvl="0" indent="0" algn="l" defTabSz="95777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4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rPr>
                      <a:t>ダウンロード</a:t>
                    </a:r>
                  </a:p>
                </p:txBody>
              </p:sp>
              <p:sp>
                <p:nvSpPr>
                  <p:cNvPr id="101" name="テキスト ボックス 100">
                    <a:extLst>
                      <a:ext uri="{FF2B5EF4-FFF2-40B4-BE49-F238E27FC236}">
                        <a16:creationId xmlns:a16="http://schemas.microsoft.com/office/drawing/2014/main" id="{993EC87B-358E-4B36-BC88-3CBF11FF845C}"/>
                      </a:ext>
                    </a:extLst>
                  </p:cNvPr>
                  <p:cNvSpPr txBox="1"/>
                  <p:nvPr/>
                </p:nvSpPr>
                <p:spPr>
                  <a:xfrm>
                    <a:off x="2959969" y="3577576"/>
                    <a:ext cx="244750" cy="122887"/>
                  </a:xfrm>
                  <a:prstGeom prst="roundRect">
                    <a:avLst/>
                  </a:prstGeom>
                  <a:solidFill>
                    <a:srgbClr val="337AB7"/>
                  </a:solidFill>
                </p:spPr>
                <p:txBody>
                  <a:bodyPr wrap="none" lIns="0" tIns="0" rIns="0" bIns="0" rtlCol="0" anchor="ctr" anchorCtr="1">
                    <a:noAutofit/>
                  </a:bodyPr>
                  <a:lstStyle/>
                  <a:p>
                    <a:pPr marL="0" marR="0" lvl="0" indent="0" algn="l" defTabSz="95777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rPr>
                      <a:t>参加</a:t>
                    </a:r>
                  </a:p>
                </p:txBody>
              </p:sp>
            </p:grpSp>
            <p:sp>
              <p:nvSpPr>
                <p:cNvPr id="92" name="テキスト ボックス 91">
                  <a:extLst>
                    <a:ext uri="{FF2B5EF4-FFF2-40B4-BE49-F238E27FC236}">
                      <a16:creationId xmlns:a16="http://schemas.microsoft.com/office/drawing/2014/main" id="{AC850509-E4CD-4AAE-AB82-9084D57F01DB}"/>
                    </a:ext>
                  </a:extLst>
                </p:cNvPr>
                <p:cNvSpPr txBox="1"/>
                <p:nvPr/>
              </p:nvSpPr>
              <p:spPr>
                <a:xfrm>
                  <a:off x="2067995" y="2124132"/>
                  <a:ext cx="641201" cy="7694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5777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5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ブラウザで会議に参加</a:t>
                  </a:r>
                </a:p>
              </p:txBody>
            </p:sp>
            <p:sp>
              <p:nvSpPr>
                <p:cNvPr id="93" name="テキスト ボックス 92">
                  <a:extLst>
                    <a:ext uri="{FF2B5EF4-FFF2-40B4-BE49-F238E27FC236}">
                      <a16:creationId xmlns:a16="http://schemas.microsoft.com/office/drawing/2014/main" id="{3AAC9F77-729B-430D-A5DA-F3BD6073D8D9}"/>
                    </a:ext>
                  </a:extLst>
                </p:cNvPr>
                <p:cNvSpPr txBox="1"/>
                <p:nvPr/>
              </p:nvSpPr>
              <p:spPr>
                <a:xfrm>
                  <a:off x="2831537" y="2036399"/>
                  <a:ext cx="334428" cy="184749"/>
                </a:xfrm>
                <a:prstGeom prst="roundRect">
                  <a:avLst/>
                </a:prstGeom>
                <a:solidFill>
                  <a:srgbClr val="337AB7"/>
                </a:solidFill>
              </p:spPr>
              <p:txBody>
                <a:bodyPr wrap="none" lIns="0" tIns="0" rIns="0" bIns="0" rtlCol="0" anchor="ctr" anchorCtr="1">
                  <a:noAutofit/>
                </a:bodyPr>
                <a:lstStyle/>
                <a:p>
                  <a:pPr marL="0" marR="0" lvl="0" indent="0" algn="l" defTabSz="95777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05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参加</a:t>
                  </a:r>
                </a:p>
              </p:txBody>
            </p:sp>
            <p:sp>
              <p:nvSpPr>
                <p:cNvPr id="94" name="フリーフォーム: 図形 93">
                  <a:extLst>
                    <a:ext uri="{FF2B5EF4-FFF2-40B4-BE49-F238E27FC236}">
                      <a16:creationId xmlns:a16="http://schemas.microsoft.com/office/drawing/2014/main" id="{B95EF6B9-8C93-4B96-B6DE-C44E45EE7A46}"/>
                    </a:ext>
                  </a:extLst>
                </p:cNvPr>
                <p:cNvSpPr/>
                <p:nvPr/>
              </p:nvSpPr>
              <p:spPr>
                <a:xfrm>
                  <a:off x="2958553" y="2176793"/>
                  <a:ext cx="301839" cy="345096"/>
                </a:xfrm>
                <a:custGeom>
                  <a:avLst/>
                  <a:gdLst>
                    <a:gd name="connsiteX0" fmla="*/ 450056 w 1495425"/>
                    <a:gd name="connsiteY0" fmla="*/ 1019175 h 1709737"/>
                    <a:gd name="connsiteX1" fmla="*/ 195262 w 1495425"/>
                    <a:gd name="connsiteY1" fmla="*/ 107156 h 1709737"/>
                    <a:gd name="connsiteX2" fmla="*/ 216693 w 1495425"/>
                    <a:gd name="connsiteY2" fmla="*/ 45243 h 1709737"/>
                    <a:gd name="connsiteX3" fmla="*/ 259556 w 1495425"/>
                    <a:gd name="connsiteY3" fmla="*/ 19050 h 1709737"/>
                    <a:gd name="connsiteX4" fmla="*/ 352425 w 1495425"/>
                    <a:gd name="connsiteY4" fmla="*/ 0 h 1709737"/>
                    <a:gd name="connsiteX5" fmla="*/ 407193 w 1495425"/>
                    <a:gd name="connsiteY5" fmla="*/ 28575 h 1709737"/>
                    <a:gd name="connsiteX6" fmla="*/ 435768 w 1495425"/>
                    <a:gd name="connsiteY6" fmla="*/ 73818 h 1709737"/>
                    <a:gd name="connsiteX7" fmla="*/ 597693 w 1495425"/>
                    <a:gd name="connsiteY7" fmla="*/ 661987 h 1709737"/>
                    <a:gd name="connsiteX8" fmla="*/ 571500 w 1495425"/>
                    <a:gd name="connsiteY8" fmla="*/ 519112 h 1709737"/>
                    <a:gd name="connsiteX9" fmla="*/ 623887 w 1495425"/>
                    <a:gd name="connsiteY9" fmla="*/ 459581 h 1709737"/>
                    <a:gd name="connsiteX10" fmla="*/ 692943 w 1495425"/>
                    <a:gd name="connsiteY10" fmla="*/ 442912 h 1709737"/>
                    <a:gd name="connsiteX11" fmla="*/ 742950 w 1495425"/>
                    <a:gd name="connsiteY11" fmla="*/ 454818 h 1709737"/>
                    <a:gd name="connsiteX12" fmla="*/ 795337 w 1495425"/>
                    <a:gd name="connsiteY12" fmla="*/ 495300 h 1709737"/>
                    <a:gd name="connsiteX13" fmla="*/ 828675 w 1495425"/>
                    <a:gd name="connsiteY13" fmla="*/ 611981 h 1709737"/>
                    <a:gd name="connsiteX14" fmla="*/ 795337 w 1495425"/>
                    <a:gd name="connsiteY14" fmla="*/ 483393 h 1709737"/>
                    <a:gd name="connsiteX15" fmla="*/ 823912 w 1495425"/>
                    <a:gd name="connsiteY15" fmla="*/ 431006 h 1709737"/>
                    <a:gd name="connsiteX16" fmla="*/ 883443 w 1495425"/>
                    <a:gd name="connsiteY16" fmla="*/ 383381 h 1709737"/>
                    <a:gd name="connsiteX17" fmla="*/ 952500 w 1495425"/>
                    <a:gd name="connsiteY17" fmla="*/ 381000 h 1709737"/>
                    <a:gd name="connsiteX18" fmla="*/ 1000125 w 1495425"/>
                    <a:gd name="connsiteY18" fmla="*/ 397668 h 1709737"/>
                    <a:gd name="connsiteX19" fmla="*/ 1040606 w 1495425"/>
                    <a:gd name="connsiteY19" fmla="*/ 438150 h 1709737"/>
                    <a:gd name="connsiteX20" fmla="*/ 1069181 w 1495425"/>
                    <a:gd name="connsiteY20" fmla="*/ 545306 h 1709737"/>
                    <a:gd name="connsiteX21" fmla="*/ 1054893 w 1495425"/>
                    <a:gd name="connsiteY21" fmla="*/ 442912 h 1709737"/>
                    <a:gd name="connsiteX22" fmla="*/ 1081087 w 1495425"/>
                    <a:gd name="connsiteY22" fmla="*/ 409575 h 1709737"/>
                    <a:gd name="connsiteX23" fmla="*/ 1171575 w 1495425"/>
                    <a:gd name="connsiteY23" fmla="*/ 366712 h 1709737"/>
                    <a:gd name="connsiteX24" fmla="*/ 1233487 w 1495425"/>
                    <a:gd name="connsiteY24" fmla="*/ 366712 h 1709737"/>
                    <a:gd name="connsiteX25" fmla="*/ 1283493 w 1495425"/>
                    <a:gd name="connsiteY25" fmla="*/ 404812 h 1709737"/>
                    <a:gd name="connsiteX26" fmla="*/ 1495425 w 1495425"/>
                    <a:gd name="connsiteY26" fmla="*/ 1164431 h 1709737"/>
                    <a:gd name="connsiteX27" fmla="*/ 1483518 w 1495425"/>
                    <a:gd name="connsiteY27" fmla="*/ 1254918 h 1709737"/>
                    <a:gd name="connsiteX28" fmla="*/ 1471612 w 1495425"/>
                    <a:gd name="connsiteY28" fmla="*/ 1338262 h 1709737"/>
                    <a:gd name="connsiteX29" fmla="*/ 1447800 w 1495425"/>
                    <a:gd name="connsiteY29" fmla="*/ 1393031 h 1709737"/>
                    <a:gd name="connsiteX30" fmla="*/ 1419225 w 1495425"/>
                    <a:gd name="connsiteY30" fmla="*/ 1440656 h 1709737"/>
                    <a:gd name="connsiteX31" fmla="*/ 1385887 w 1495425"/>
                    <a:gd name="connsiteY31" fmla="*/ 1495425 h 1709737"/>
                    <a:gd name="connsiteX32" fmla="*/ 1321593 w 1495425"/>
                    <a:gd name="connsiteY32" fmla="*/ 1554956 h 1709737"/>
                    <a:gd name="connsiteX33" fmla="*/ 1252537 w 1495425"/>
                    <a:gd name="connsiteY33" fmla="*/ 1595437 h 1709737"/>
                    <a:gd name="connsiteX34" fmla="*/ 1173956 w 1495425"/>
                    <a:gd name="connsiteY34" fmla="*/ 1631156 h 1709737"/>
                    <a:gd name="connsiteX35" fmla="*/ 1076325 w 1495425"/>
                    <a:gd name="connsiteY35" fmla="*/ 1674018 h 1709737"/>
                    <a:gd name="connsiteX36" fmla="*/ 942975 w 1495425"/>
                    <a:gd name="connsiteY36" fmla="*/ 1700212 h 1709737"/>
                    <a:gd name="connsiteX37" fmla="*/ 838200 w 1495425"/>
                    <a:gd name="connsiteY37" fmla="*/ 1709737 h 1709737"/>
                    <a:gd name="connsiteX38" fmla="*/ 728662 w 1495425"/>
                    <a:gd name="connsiteY38" fmla="*/ 1709737 h 1709737"/>
                    <a:gd name="connsiteX39" fmla="*/ 631031 w 1495425"/>
                    <a:gd name="connsiteY39" fmla="*/ 1693068 h 1709737"/>
                    <a:gd name="connsiteX40" fmla="*/ 516731 w 1495425"/>
                    <a:gd name="connsiteY40" fmla="*/ 1654968 h 1709737"/>
                    <a:gd name="connsiteX41" fmla="*/ 402431 w 1495425"/>
                    <a:gd name="connsiteY41" fmla="*/ 1557337 h 1709737"/>
                    <a:gd name="connsiteX42" fmla="*/ 364331 w 1495425"/>
                    <a:gd name="connsiteY42" fmla="*/ 1466850 h 1709737"/>
                    <a:gd name="connsiteX43" fmla="*/ 333375 w 1495425"/>
                    <a:gd name="connsiteY43" fmla="*/ 1357312 h 1709737"/>
                    <a:gd name="connsiteX44" fmla="*/ 302418 w 1495425"/>
                    <a:gd name="connsiteY44" fmla="*/ 1276350 h 1709737"/>
                    <a:gd name="connsiteX45" fmla="*/ 245268 w 1495425"/>
                    <a:gd name="connsiteY45" fmla="*/ 1166812 h 1709737"/>
                    <a:gd name="connsiteX46" fmla="*/ 9525 w 1495425"/>
                    <a:gd name="connsiteY46" fmla="*/ 833437 h 1709737"/>
                    <a:gd name="connsiteX47" fmla="*/ 0 w 1495425"/>
                    <a:gd name="connsiteY47" fmla="*/ 757237 h 1709737"/>
                    <a:gd name="connsiteX48" fmla="*/ 7143 w 1495425"/>
                    <a:gd name="connsiteY48" fmla="*/ 709612 h 1709737"/>
                    <a:gd name="connsiteX49" fmla="*/ 45243 w 1495425"/>
                    <a:gd name="connsiteY49" fmla="*/ 669131 h 1709737"/>
                    <a:gd name="connsiteX50" fmla="*/ 114300 w 1495425"/>
                    <a:gd name="connsiteY50" fmla="*/ 661987 h 1709737"/>
                    <a:gd name="connsiteX51" fmla="*/ 200025 w 1495425"/>
                    <a:gd name="connsiteY51" fmla="*/ 678656 h 1709737"/>
                    <a:gd name="connsiteX52" fmla="*/ 245268 w 1495425"/>
                    <a:gd name="connsiteY52" fmla="*/ 735806 h 1709737"/>
                    <a:gd name="connsiteX53" fmla="*/ 450056 w 1495425"/>
                    <a:gd name="connsiteY53" fmla="*/ 1019175 h 17097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</a:cxnLst>
                  <a:rect l="l" t="t" r="r" b="b"/>
                  <a:pathLst>
                    <a:path w="1495425" h="1709737">
                      <a:moveTo>
                        <a:pt x="450056" y="1019175"/>
                      </a:moveTo>
                      <a:lnTo>
                        <a:pt x="195262" y="107156"/>
                      </a:lnTo>
                      <a:lnTo>
                        <a:pt x="216693" y="45243"/>
                      </a:lnTo>
                      <a:lnTo>
                        <a:pt x="259556" y="19050"/>
                      </a:lnTo>
                      <a:lnTo>
                        <a:pt x="352425" y="0"/>
                      </a:lnTo>
                      <a:lnTo>
                        <a:pt x="407193" y="28575"/>
                      </a:lnTo>
                      <a:lnTo>
                        <a:pt x="435768" y="73818"/>
                      </a:lnTo>
                      <a:lnTo>
                        <a:pt x="597693" y="661987"/>
                      </a:lnTo>
                      <a:lnTo>
                        <a:pt x="571500" y="519112"/>
                      </a:lnTo>
                      <a:lnTo>
                        <a:pt x="623887" y="459581"/>
                      </a:lnTo>
                      <a:lnTo>
                        <a:pt x="692943" y="442912"/>
                      </a:lnTo>
                      <a:lnTo>
                        <a:pt x="742950" y="454818"/>
                      </a:lnTo>
                      <a:lnTo>
                        <a:pt x="795337" y="495300"/>
                      </a:lnTo>
                      <a:lnTo>
                        <a:pt x="828675" y="611981"/>
                      </a:lnTo>
                      <a:lnTo>
                        <a:pt x="795337" y="483393"/>
                      </a:lnTo>
                      <a:lnTo>
                        <a:pt x="823912" y="431006"/>
                      </a:lnTo>
                      <a:lnTo>
                        <a:pt x="883443" y="383381"/>
                      </a:lnTo>
                      <a:lnTo>
                        <a:pt x="952500" y="381000"/>
                      </a:lnTo>
                      <a:lnTo>
                        <a:pt x="1000125" y="397668"/>
                      </a:lnTo>
                      <a:lnTo>
                        <a:pt x="1040606" y="438150"/>
                      </a:lnTo>
                      <a:lnTo>
                        <a:pt x="1069181" y="545306"/>
                      </a:lnTo>
                      <a:lnTo>
                        <a:pt x="1054893" y="442912"/>
                      </a:lnTo>
                      <a:lnTo>
                        <a:pt x="1081087" y="409575"/>
                      </a:lnTo>
                      <a:lnTo>
                        <a:pt x="1171575" y="366712"/>
                      </a:lnTo>
                      <a:lnTo>
                        <a:pt x="1233487" y="366712"/>
                      </a:lnTo>
                      <a:lnTo>
                        <a:pt x="1283493" y="404812"/>
                      </a:lnTo>
                      <a:lnTo>
                        <a:pt x="1495425" y="1164431"/>
                      </a:lnTo>
                      <a:lnTo>
                        <a:pt x="1483518" y="1254918"/>
                      </a:lnTo>
                      <a:lnTo>
                        <a:pt x="1471612" y="1338262"/>
                      </a:lnTo>
                      <a:lnTo>
                        <a:pt x="1447800" y="1393031"/>
                      </a:lnTo>
                      <a:lnTo>
                        <a:pt x="1419225" y="1440656"/>
                      </a:lnTo>
                      <a:lnTo>
                        <a:pt x="1385887" y="1495425"/>
                      </a:lnTo>
                      <a:lnTo>
                        <a:pt x="1321593" y="1554956"/>
                      </a:lnTo>
                      <a:lnTo>
                        <a:pt x="1252537" y="1595437"/>
                      </a:lnTo>
                      <a:lnTo>
                        <a:pt x="1173956" y="1631156"/>
                      </a:lnTo>
                      <a:lnTo>
                        <a:pt x="1076325" y="1674018"/>
                      </a:lnTo>
                      <a:lnTo>
                        <a:pt x="942975" y="1700212"/>
                      </a:lnTo>
                      <a:lnTo>
                        <a:pt x="838200" y="1709737"/>
                      </a:lnTo>
                      <a:lnTo>
                        <a:pt x="728662" y="1709737"/>
                      </a:lnTo>
                      <a:lnTo>
                        <a:pt x="631031" y="1693068"/>
                      </a:lnTo>
                      <a:lnTo>
                        <a:pt x="516731" y="1654968"/>
                      </a:lnTo>
                      <a:lnTo>
                        <a:pt x="402431" y="1557337"/>
                      </a:lnTo>
                      <a:lnTo>
                        <a:pt x="364331" y="1466850"/>
                      </a:lnTo>
                      <a:lnTo>
                        <a:pt x="333375" y="1357312"/>
                      </a:lnTo>
                      <a:lnTo>
                        <a:pt x="302418" y="1276350"/>
                      </a:lnTo>
                      <a:lnTo>
                        <a:pt x="245268" y="1166812"/>
                      </a:lnTo>
                      <a:lnTo>
                        <a:pt x="9525" y="833437"/>
                      </a:lnTo>
                      <a:lnTo>
                        <a:pt x="0" y="757237"/>
                      </a:lnTo>
                      <a:lnTo>
                        <a:pt x="7143" y="709612"/>
                      </a:lnTo>
                      <a:lnTo>
                        <a:pt x="45243" y="669131"/>
                      </a:lnTo>
                      <a:lnTo>
                        <a:pt x="114300" y="661987"/>
                      </a:lnTo>
                      <a:lnTo>
                        <a:pt x="200025" y="678656"/>
                      </a:lnTo>
                      <a:lnTo>
                        <a:pt x="245268" y="735806"/>
                      </a:lnTo>
                      <a:lnTo>
                        <a:pt x="450056" y="1019175"/>
                      </a:lnTo>
                      <a:close/>
                    </a:path>
                  </a:pathLst>
                </a:custGeom>
                <a:solidFill>
                  <a:srgbClr val="FCDAC7"/>
                </a:solidFill>
                <a:ln w="19050">
                  <a:solidFill>
                    <a:srgbClr val="D28268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5777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91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95" name="正方形/長方形 94">
                  <a:extLst>
                    <a:ext uri="{FF2B5EF4-FFF2-40B4-BE49-F238E27FC236}">
                      <a16:creationId xmlns:a16="http://schemas.microsoft.com/office/drawing/2014/main" id="{D5DE6E4F-FB13-4316-A977-535AD246FE1A}"/>
                    </a:ext>
                  </a:extLst>
                </p:cNvPr>
                <p:cNvSpPr/>
                <p:nvPr/>
              </p:nvSpPr>
              <p:spPr>
                <a:xfrm>
                  <a:off x="2042651" y="1344900"/>
                  <a:ext cx="913614" cy="79903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5777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91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96" name="正方形/長方形 95">
                  <a:extLst>
                    <a:ext uri="{FF2B5EF4-FFF2-40B4-BE49-F238E27FC236}">
                      <a16:creationId xmlns:a16="http://schemas.microsoft.com/office/drawing/2014/main" id="{7C5564BD-8DE4-41D6-9FC3-277119B4D951}"/>
                    </a:ext>
                  </a:extLst>
                </p:cNvPr>
                <p:cNvSpPr/>
                <p:nvPr/>
              </p:nvSpPr>
              <p:spPr>
                <a:xfrm>
                  <a:off x="2011012" y="1238610"/>
                  <a:ext cx="409889" cy="8016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5777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912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sp>
            <p:nvSpPr>
              <p:cNvPr id="89" name="正方形/長方形 88">
                <a:extLst>
                  <a:ext uri="{FF2B5EF4-FFF2-40B4-BE49-F238E27FC236}">
                    <a16:creationId xmlns:a16="http://schemas.microsoft.com/office/drawing/2014/main" id="{7918D948-6DD8-4AFD-B701-E9453F87F412}"/>
                  </a:ext>
                </a:extLst>
              </p:cNvPr>
              <p:cNvSpPr/>
              <p:nvPr/>
            </p:nvSpPr>
            <p:spPr>
              <a:xfrm>
                <a:off x="2401851" y="1213531"/>
                <a:ext cx="812053" cy="80160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5777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12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B11DC39-8375-4519-AF67-2445A0261142}"/>
              </a:ext>
            </a:extLst>
          </p:cNvPr>
          <p:cNvSpPr txBox="1"/>
          <p:nvPr/>
        </p:nvSpPr>
        <p:spPr>
          <a:xfrm>
            <a:off x="222656" y="1077197"/>
            <a:ext cx="1494787" cy="63751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案内メールの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URL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にアクセス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2F747353-DA84-4686-8E57-AF94B189D46C}"/>
              </a:ext>
            </a:extLst>
          </p:cNvPr>
          <p:cNvGrpSpPr/>
          <p:nvPr/>
        </p:nvGrpSpPr>
        <p:grpSpPr>
          <a:xfrm>
            <a:off x="385436" y="2209048"/>
            <a:ext cx="1144542" cy="1708481"/>
            <a:chOff x="430381" y="1452171"/>
            <a:chExt cx="1144542" cy="1329656"/>
          </a:xfrm>
        </p:grpSpPr>
        <p:sp>
          <p:nvSpPr>
            <p:cNvPr id="75" name="ひし形 74">
              <a:extLst>
                <a:ext uri="{FF2B5EF4-FFF2-40B4-BE49-F238E27FC236}">
                  <a16:creationId xmlns:a16="http://schemas.microsoft.com/office/drawing/2014/main" id="{63274770-592F-42FB-8B32-893A6BF4978B}"/>
                </a:ext>
              </a:extLst>
            </p:cNvPr>
            <p:cNvSpPr/>
            <p:nvPr/>
          </p:nvSpPr>
          <p:spPr>
            <a:xfrm>
              <a:off x="439019" y="2025237"/>
              <a:ext cx="1135904" cy="562452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E62AF294-FC5B-465B-9696-63791247B0FD}"/>
                </a:ext>
              </a:extLst>
            </p:cNvPr>
            <p:cNvSpPr/>
            <p:nvPr/>
          </p:nvSpPr>
          <p:spPr>
            <a:xfrm>
              <a:off x="539827" y="1452171"/>
              <a:ext cx="920628" cy="123917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○○さんより</a:t>
              </a:r>
              <a:endPara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会議参加依頼です</a:t>
              </a:r>
              <a:endPara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会議参加 </a:t>
              </a:r>
              <a:r>
                <a:rPr kumimoji="1" lang="en-US" altLang="ja-JP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/ </a:t>
              </a:r>
              <a:r>
                <a:rPr kumimoji="1" lang="ja-JP" alt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アプリ</a:t>
              </a:r>
              <a:r>
                <a:rPr kumimoji="1" lang="en-US" altLang="ja-JP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DL</a:t>
              </a: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700" b="1" i="0" u="sng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https//:online-sodan2022.to.ideep.com/</a:t>
              </a:r>
              <a:r>
                <a:rPr kumimoji="1" lang="en-US" altLang="ja-JP" sz="700" b="1" i="0" u="sng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xxxxxx</a:t>
              </a:r>
              <a:endParaRPr kumimoji="1" lang="en-US" altLang="ja-JP" sz="7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5E1D6DBB-5A3D-40A9-A410-844336B32AC4}"/>
                </a:ext>
              </a:extLst>
            </p:cNvPr>
            <p:cNvSpPr/>
            <p:nvPr/>
          </p:nvSpPr>
          <p:spPr>
            <a:xfrm>
              <a:off x="430381" y="2292656"/>
              <a:ext cx="1135922" cy="489171"/>
            </a:xfrm>
            <a:custGeom>
              <a:avLst/>
              <a:gdLst>
                <a:gd name="connsiteX0" fmla="*/ 0 w 1800225"/>
                <a:gd name="connsiteY0" fmla="*/ 3175 h 844550"/>
                <a:gd name="connsiteX1" fmla="*/ 0 w 1800225"/>
                <a:gd name="connsiteY1" fmla="*/ 844550 h 844550"/>
                <a:gd name="connsiteX2" fmla="*/ 1800225 w 1800225"/>
                <a:gd name="connsiteY2" fmla="*/ 844550 h 844550"/>
                <a:gd name="connsiteX3" fmla="*/ 1800225 w 1800225"/>
                <a:gd name="connsiteY3" fmla="*/ 0 h 844550"/>
                <a:gd name="connsiteX4" fmla="*/ 901700 w 1800225"/>
                <a:gd name="connsiteY4" fmla="*/ 482600 h 844550"/>
                <a:gd name="connsiteX5" fmla="*/ 0 w 1800225"/>
                <a:gd name="connsiteY5" fmla="*/ 3175 h 84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0225" h="844550">
                  <a:moveTo>
                    <a:pt x="0" y="3175"/>
                  </a:moveTo>
                  <a:lnTo>
                    <a:pt x="0" y="844550"/>
                  </a:lnTo>
                  <a:lnTo>
                    <a:pt x="1800225" y="844550"/>
                  </a:lnTo>
                  <a:lnTo>
                    <a:pt x="1800225" y="0"/>
                  </a:lnTo>
                  <a:lnTo>
                    <a:pt x="901700" y="48260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MAIL</a:t>
              </a:r>
              <a:endPara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0DC5397E-D662-47EB-A86E-8C2165EDE8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9019" y="2414802"/>
              <a:ext cx="214298" cy="365653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9B4D7F67-40EE-48EC-833B-C8584ECFD19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46966" y="2407231"/>
              <a:ext cx="214298" cy="365653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6BC07363-DF6C-4F59-A6F9-2516391821C6}"/>
                </a:ext>
              </a:extLst>
            </p:cNvPr>
            <p:cNvSpPr/>
            <p:nvPr/>
          </p:nvSpPr>
          <p:spPr>
            <a:xfrm>
              <a:off x="939779" y="2100033"/>
              <a:ext cx="293366" cy="335409"/>
            </a:xfrm>
            <a:custGeom>
              <a:avLst/>
              <a:gdLst>
                <a:gd name="connsiteX0" fmla="*/ 450056 w 1495425"/>
                <a:gd name="connsiteY0" fmla="*/ 1019175 h 1709737"/>
                <a:gd name="connsiteX1" fmla="*/ 195262 w 1495425"/>
                <a:gd name="connsiteY1" fmla="*/ 107156 h 1709737"/>
                <a:gd name="connsiteX2" fmla="*/ 216693 w 1495425"/>
                <a:gd name="connsiteY2" fmla="*/ 45243 h 1709737"/>
                <a:gd name="connsiteX3" fmla="*/ 259556 w 1495425"/>
                <a:gd name="connsiteY3" fmla="*/ 19050 h 1709737"/>
                <a:gd name="connsiteX4" fmla="*/ 352425 w 1495425"/>
                <a:gd name="connsiteY4" fmla="*/ 0 h 1709737"/>
                <a:gd name="connsiteX5" fmla="*/ 407193 w 1495425"/>
                <a:gd name="connsiteY5" fmla="*/ 28575 h 1709737"/>
                <a:gd name="connsiteX6" fmla="*/ 435768 w 1495425"/>
                <a:gd name="connsiteY6" fmla="*/ 73818 h 1709737"/>
                <a:gd name="connsiteX7" fmla="*/ 597693 w 1495425"/>
                <a:gd name="connsiteY7" fmla="*/ 661987 h 1709737"/>
                <a:gd name="connsiteX8" fmla="*/ 571500 w 1495425"/>
                <a:gd name="connsiteY8" fmla="*/ 519112 h 1709737"/>
                <a:gd name="connsiteX9" fmla="*/ 623887 w 1495425"/>
                <a:gd name="connsiteY9" fmla="*/ 459581 h 1709737"/>
                <a:gd name="connsiteX10" fmla="*/ 692943 w 1495425"/>
                <a:gd name="connsiteY10" fmla="*/ 442912 h 1709737"/>
                <a:gd name="connsiteX11" fmla="*/ 742950 w 1495425"/>
                <a:gd name="connsiteY11" fmla="*/ 454818 h 1709737"/>
                <a:gd name="connsiteX12" fmla="*/ 795337 w 1495425"/>
                <a:gd name="connsiteY12" fmla="*/ 495300 h 1709737"/>
                <a:gd name="connsiteX13" fmla="*/ 828675 w 1495425"/>
                <a:gd name="connsiteY13" fmla="*/ 611981 h 1709737"/>
                <a:gd name="connsiteX14" fmla="*/ 795337 w 1495425"/>
                <a:gd name="connsiteY14" fmla="*/ 483393 h 1709737"/>
                <a:gd name="connsiteX15" fmla="*/ 823912 w 1495425"/>
                <a:gd name="connsiteY15" fmla="*/ 431006 h 1709737"/>
                <a:gd name="connsiteX16" fmla="*/ 883443 w 1495425"/>
                <a:gd name="connsiteY16" fmla="*/ 383381 h 1709737"/>
                <a:gd name="connsiteX17" fmla="*/ 952500 w 1495425"/>
                <a:gd name="connsiteY17" fmla="*/ 381000 h 1709737"/>
                <a:gd name="connsiteX18" fmla="*/ 1000125 w 1495425"/>
                <a:gd name="connsiteY18" fmla="*/ 397668 h 1709737"/>
                <a:gd name="connsiteX19" fmla="*/ 1040606 w 1495425"/>
                <a:gd name="connsiteY19" fmla="*/ 438150 h 1709737"/>
                <a:gd name="connsiteX20" fmla="*/ 1069181 w 1495425"/>
                <a:gd name="connsiteY20" fmla="*/ 545306 h 1709737"/>
                <a:gd name="connsiteX21" fmla="*/ 1054893 w 1495425"/>
                <a:gd name="connsiteY21" fmla="*/ 442912 h 1709737"/>
                <a:gd name="connsiteX22" fmla="*/ 1081087 w 1495425"/>
                <a:gd name="connsiteY22" fmla="*/ 409575 h 1709737"/>
                <a:gd name="connsiteX23" fmla="*/ 1171575 w 1495425"/>
                <a:gd name="connsiteY23" fmla="*/ 366712 h 1709737"/>
                <a:gd name="connsiteX24" fmla="*/ 1233487 w 1495425"/>
                <a:gd name="connsiteY24" fmla="*/ 366712 h 1709737"/>
                <a:gd name="connsiteX25" fmla="*/ 1283493 w 1495425"/>
                <a:gd name="connsiteY25" fmla="*/ 404812 h 1709737"/>
                <a:gd name="connsiteX26" fmla="*/ 1495425 w 1495425"/>
                <a:gd name="connsiteY26" fmla="*/ 1164431 h 1709737"/>
                <a:gd name="connsiteX27" fmla="*/ 1483518 w 1495425"/>
                <a:gd name="connsiteY27" fmla="*/ 1254918 h 1709737"/>
                <a:gd name="connsiteX28" fmla="*/ 1471612 w 1495425"/>
                <a:gd name="connsiteY28" fmla="*/ 1338262 h 1709737"/>
                <a:gd name="connsiteX29" fmla="*/ 1447800 w 1495425"/>
                <a:gd name="connsiteY29" fmla="*/ 1393031 h 1709737"/>
                <a:gd name="connsiteX30" fmla="*/ 1419225 w 1495425"/>
                <a:gd name="connsiteY30" fmla="*/ 1440656 h 1709737"/>
                <a:gd name="connsiteX31" fmla="*/ 1385887 w 1495425"/>
                <a:gd name="connsiteY31" fmla="*/ 1495425 h 1709737"/>
                <a:gd name="connsiteX32" fmla="*/ 1321593 w 1495425"/>
                <a:gd name="connsiteY32" fmla="*/ 1554956 h 1709737"/>
                <a:gd name="connsiteX33" fmla="*/ 1252537 w 1495425"/>
                <a:gd name="connsiteY33" fmla="*/ 1595437 h 1709737"/>
                <a:gd name="connsiteX34" fmla="*/ 1173956 w 1495425"/>
                <a:gd name="connsiteY34" fmla="*/ 1631156 h 1709737"/>
                <a:gd name="connsiteX35" fmla="*/ 1076325 w 1495425"/>
                <a:gd name="connsiteY35" fmla="*/ 1674018 h 1709737"/>
                <a:gd name="connsiteX36" fmla="*/ 942975 w 1495425"/>
                <a:gd name="connsiteY36" fmla="*/ 1700212 h 1709737"/>
                <a:gd name="connsiteX37" fmla="*/ 838200 w 1495425"/>
                <a:gd name="connsiteY37" fmla="*/ 1709737 h 1709737"/>
                <a:gd name="connsiteX38" fmla="*/ 728662 w 1495425"/>
                <a:gd name="connsiteY38" fmla="*/ 1709737 h 1709737"/>
                <a:gd name="connsiteX39" fmla="*/ 631031 w 1495425"/>
                <a:gd name="connsiteY39" fmla="*/ 1693068 h 1709737"/>
                <a:gd name="connsiteX40" fmla="*/ 516731 w 1495425"/>
                <a:gd name="connsiteY40" fmla="*/ 1654968 h 1709737"/>
                <a:gd name="connsiteX41" fmla="*/ 402431 w 1495425"/>
                <a:gd name="connsiteY41" fmla="*/ 1557337 h 1709737"/>
                <a:gd name="connsiteX42" fmla="*/ 364331 w 1495425"/>
                <a:gd name="connsiteY42" fmla="*/ 1466850 h 1709737"/>
                <a:gd name="connsiteX43" fmla="*/ 333375 w 1495425"/>
                <a:gd name="connsiteY43" fmla="*/ 1357312 h 1709737"/>
                <a:gd name="connsiteX44" fmla="*/ 302418 w 1495425"/>
                <a:gd name="connsiteY44" fmla="*/ 1276350 h 1709737"/>
                <a:gd name="connsiteX45" fmla="*/ 245268 w 1495425"/>
                <a:gd name="connsiteY45" fmla="*/ 1166812 h 1709737"/>
                <a:gd name="connsiteX46" fmla="*/ 9525 w 1495425"/>
                <a:gd name="connsiteY46" fmla="*/ 833437 h 1709737"/>
                <a:gd name="connsiteX47" fmla="*/ 0 w 1495425"/>
                <a:gd name="connsiteY47" fmla="*/ 757237 h 1709737"/>
                <a:gd name="connsiteX48" fmla="*/ 7143 w 1495425"/>
                <a:gd name="connsiteY48" fmla="*/ 709612 h 1709737"/>
                <a:gd name="connsiteX49" fmla="*/ 45243 w 1495425"/>
                <a:gd name="connsiteY49" fmla="*/ 669131 h 1709737"/>
                <a:gd name="connsiteX50" fmla="*/ 114300 w 1495425"/>
                <a:gd name="connsiteY50" fmla="*/ 661987 h 1709737"/>
                <a:gd name="connsiteX51" fmla="*/ 200025 w 1495425"/>
                <a:gd name="connsiteY51" fmla="*/ 678656 h 1709737"/>
                <a:gd name="connsiteX52" fmla="*/ 245268 w 1495425"/>
                <a:gd name="connsiteY52" fmla="*/ 735806 h 1709737"/>
                <a:gd name="connsiteX53" fmla="*/ 450056 w 1495425"/>
                <a:gd name="connsiteY53" fmla="*/ 1019175 h 1709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495425" h="1709737">
                  <a:moveTo>
                    <a:pt x="450056" y="1019175"/>
                  </a:moveTo>
                  <a:lnTo>
                    <a:pt x="195262" y="107156"/>
                  </a:lnTo>
                  <a:lnTo>
                    <a:pt x="216693" y="45243"/>
                  </a:lnTo>
                  <a:lnTo>
                    <a:pt x="259556" y="19050"/>
                  </a:lnTo>
                  <a:lnTo>
                    <a:pt x="352425" y="0"/>
                  </a:lnTo>
                  <a:lnTo>
                    <a:pt x="407193" y="28575"/>
                  </a:lnTo>
                  <a:lnTo>
                    <a:pt x="435768" y="73818"/>
                  </a:lnTo>
                  <a:lnTo>
                    <a:pt x="597693" y="661987"/>
                  </a:lnTo>
                  <a:lnTo>
                    <a:pt x="571500" y="519112"/>
                  </a:lnTo>
                  <a:lnTo>
                    <a:pt x="623887" y="459581"/>
                  </a:lnTo>
                  <a:lnTo>
                    <a:pt x="692943" y="442912"/>
                  </a:lnTo>
                  <a:lnTo>
                    <a:pt x="742950" y="454818"/>
                  </a:lnTo>
                  <a:lnTo>
                    <a:pt x="795337" y="495300"/>
                  </a:lnTo>
                  <a:lnTo>
                    <a:pt x="828675" y="611981"/>
                  </a:lnTo>
                  <a:lnTo>
                    <a:pt x="795337" y="483393"/>
                  </a:lnTo>
                  <a:lnTo>
                    <a:pt x="823912" y="431006"/>
                  </a:lnTo>
                  <a:lnTo>
                    <a:pt x="883443" y="383381"/>
                  </a:lnTo>
                  <a:lnTo>
                    <a:pt x="952500" y="381000"/>
                  </a:lnTo>
                  <a:lnTo>
                    <a:pt x="1000125" y="397668"/>
                  </a:lnTo>
                  <a:lnTo>
                    <a:pt x="1040606" y="438150"/>
                  </a:lnTo>
                  <a:lnTo>
                    <a:pt x="1069181" y="545306"/>
                  </a:lnTo>
                  <a:lnTo>
                    <a:pt x="1054893" y="442912"/>
                  </a:lnTo>
                  <a:lnTo>
                    <a:pt x="1081087" y="409575"/>
                  </a:lnTo>
                  <a:lnTo>
                    <a:pt x="1171575" y="366712"/>
                  </a:lnTo>
                  <a:lnTo>
                    <a:pt x="1233487" y="366712"/>
                  </a:lnTo>
                  <a:lnTo>
                    <a:pt x="1283493" y="404812"/>
                  </a:lnTo>
                  <a:lnTo>
                    <a:pt x="1495425" y="1164431"/>
                  </a:lnTo>
                  <a:lnTo>
                    <a:pt x="1483518" y="1254918"/>
                  </a:lnTo>
                  <a:lnTo>
                    <a:pt x="1471612" y="1338262"/>
                  </a:lnTo>
                  <a:lnTo>
                    <a:pt x="1447800" y="1393031"/>
                  </a:lnTo>
                  <a:lnTo>
                    <a:pt x="1419225" y="1440656"/>
                  </a:lnTo>
                  <a:lnTo>
                    <a:pt x="1385887" y="1495425"/>
                  </a:lnTo>
                  <a:lnTo>
                    <a:pt x="1321593" y="1554956"/>
                  </a:lnTo>
                  <a:lnTo>
                    <a:pt x="1252537" y="1595437"/>
                  </a:lnTo>
                  <a:lnTo>
                    <a:pt x="1173956" y="1631156"/>
                  </a:lnTo>
                  <a:lnTo>
                    <a:pt x="1076325" y="1674018"/>
                  </a:lnTo>
                  <a:lnTo>
                    <a:pt x="942975" y="1700212"/>
                  </a:lnTo>
                  <a:lnTo>
                    <a:pt x="838200" y="1709737"/>
                  </a:lnTo>
                  <a:lnTo>
                    <a:pt x="728662" y="1709737"/>
                  </a:lnTo>
                  <a:lnTo>
                    <a:pt x="631031" y="1693068"/>
                  </a:lnTo>
                  <a:lnTo>
                    <a:pt x="516731" y="1654968"/>
                  </a:lnTo>
                  <a:lnTo>
                    <a:pt x="402431" y="1557337"/>
                  </a:lnTo>
                  <a:lnTo>
                    <a:pt x="364331" y="1466850"/>
                  </a:lnTo>
                  <a:lnTo>
                    <a:pt x="333375" y="1357312"/>
                  </a:lnTo>
                  <a:lnTo>
                    <a:pt x="302418" y="1276350"/>
                  </a:lnTo>
                  <a:lnTo>
                    <a:pt x="245268" y="1166812"/>
                  </a:lnTo>
                  <a:lnTo>
                    <a:pt x="9525" y="833437"/>
                  </a:lnTo>
                  <a:lnTo>
                    <a:pt x="0" y="757237"/>
                  </a:lnTo>
                  <a:lnTo>
                    <a:pt x="7143" y="709612"/>
                  </a:lnTo>
                  <a:lnTo>
                    <a:pt x="45243" y="669131"/>
                  </a:lnTo>
                  <a:lnTo>
                    <a:pt x="114300" y="661987"/>
                  </a:lnTo>
                  <a:lnTo>
                    <a:pt x="200025" y="678656"/>
                  </a:lnTo>
                  <a:lnTo>
                    <a:pt x="245268" y="735806"/>
                  </a:lnTo>
                  <a:lnTo>
                    <a:pt x="450056" y="1019175"/>
                  </a:lnTo>
                  <a:close/>
                </a:path>
              </a:pathLst>
            </a:custGeom>
            <a:solidFill>
              <a:srgbClr val="FCDAC7"/>
            </a:solidFill>
            <a:ln w="19050">
              <a:solidFill>
                <a:srgbClr val="D2826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91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907A3254-B31D-4D7A-8142-B3797E119748}"/>
              </a:ext>
            </a:extLst>
          </p:cNvPr>
          <p:cNvSpPr/>
          <p:nvPr/>
        </p:nvSpPr>
        <p:spPr>
          <a:xfrm>
            <a:off x="254643" y="5085167"/>
            <a:ext cx="4451064" cy="216038"/>
          </a:xfrm>
          <a:prstGeom prst="roundRect">
            <a:avLst>
              <a:gd name="adj" fmla="val 0"/>
            </a:avLst>
          </a:prstGeom>
          <a:solidFill>
            <a:srgbClr val="103185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828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方法</a:t>
            </a:r>
            <a:r>
              <a:rPr kumimoji="1" lang="en-US" altLang="ja-JP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 </a:t>
            </a: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アクセスコードで参加</a:t>
            </a: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9880EF8D-3CD3-4B24-9EC5-E04C1FDEDDC6}"/>
              </a:ext>
            </a:extLst>
          </p:cNvPr>
          <p:cNvSpPr/>
          <p:nvPr/>
        </p:nvSpPr>
        <p:spPr>
          <a:xfrm>
            <a:off x="275400" y="737353"/>
            <a:ext cx="4430307" cy="215309"/>
          </a:xfrm>
          <a:prstGeom prst="roundRect">
            <a:avLst>
              <a:gd name="adj" fmla="val 0"/>
            </a:avLst>
          </a:prstGeom>
          <a:solidFill>
            <a:srgbClr val="103185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40" tIns="828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r>
              <a:rPr kumimoji="1" lang="en-US" altLang="ja-JP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 </a:t>
            </a: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メールの</a:t>
            </a:r>
            <a:r>
              <a:rPr kumimoji="1" lang="en-US" altLang="ja-JP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から参加</a:t>
            </a:r>
            <a:endParaRPr kumimoji="1" lang="ja-JP" altLang="en-US" sz="1200" b="1" i="0" u="none" strike="noStrike" kern="1200" cap="none" spc="30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91D6FE1-C297-B94A-96BD-AABDA303E25A}"/>
              </a:ext>
            </a:extLst>
          </p:cNvPr>
          <p:cNvGrpSpPr/>
          <p:nvPr/>
        </p:nvGrpSpPr>
        <p:grpSpPr>
          <a:xfrm>
            <a:off x="5157396" y="1064568"/>
            <a:ext cx="1490304" cy="6702146"/>
            <a:chOff x="10156210" y="1716766"/>
            <a:chExt cx="1490304" cy="6702146"/>
          </a:xfrm>
        </p:grpSpPr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14C0A9A6-A961-41FF-B438-0046565F163D}"/>
                </a:ext>
              </a:extLst>
            </p:cNvPr>
            <p:cNvSpPr txBox="1"/>
            <p:nvPr/>
          </p:nvSpPr>
          <p:spPr>
            <a:xfrm>
              <a:off x="10156210" y="1716766"/>
              <a:ext cx="1490304" cy="63751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>
              <a:defPPr>
                <a:defRPr lang="en-US"/>
              </a:defPPr>
              <a:lvl1pPr algn="ctr">
                <a:defRPr kumimoji="1" sz="800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④</a:t>
              </a:r>
              <a:endPara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ハローワーク側から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 承諾されるまで待機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28CEF4A8-C09A-405D-9417-0DB6F1BE7A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42747" y="7244825"/>
              <a:ext cx="1317229" cy="1174087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8F83F75E-E197-42BF-A0ED-85EB9A6AE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8302" y="2484192"/>
              <a:ext cx="1326121" cy="1157806"/>
            </a:xfrm>
            <a:prstGeom prst="rect">
              <a:avLst/>
            </a:prstGeom>
          </p:spPr>
        </p:pic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C77D0E74-BAFD-4912-B47C-BF2D0DA39737}"/>
                </a:ext>
              </a:extLst>
            </p:cNvPr>
            <p:cNvSpPr txBox="1"/>
            <p:nvPr/>
          </p:nvSpPr>
          <p:spPr>
            <a:xfrm>
              <a:off x="10156210" y="4165038"/>
              <a:ext cx="1490304" cy="63751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>
              <a:defPPr>
                <a:defRPr lang="en-US"/>
              </a:defPPr>
              <a:lvl1pPr algn="ctr">
                <a:defRPr kumimoji="1" sz="800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⑤</a:t>
              </a:r>
              <a:endPara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右のビデオ会議参加承諾で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「参加する」を選択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B9CD63C9-0B8F-403E-B217-DD79EA3C95A5}"/>
                </a:ext>
              </a:extLst>
            </p:cNvPr>
            <p:cNvSpPr txBox="1"/>
            <p:nvPr/>
          </p:nvSpPr>
          <p:spPr>
            <a:xfrm>
              <a:off x="10156210" y="6541302"/>
              <a:ext cx="1490304" cy="63751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>
              <a:defPPr>
                <a:defRPr lang="en-US"/>
              </a:defPPr>
              <a:lvl1pPr algn="ctr">
                <a:defRPr kumimoji="1" sz="800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⑥</a:t>
              </a:r>
              <a:endPara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オンライン職業相談に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参加できました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D01BB9CD-5C16-460A-BFE4-3F89D1F95EBD}"/>
                </a:ext>
              </a:extLst>
            </p:cNvPr>
            <p:cNvGrpSpPr/>
            <p:nvPr/>
          </p:nvGrpSpPr>
          <p:grpSpPr>
            <a:xfrm>
              <a:off x="10231400" y="4859118"/>
              <a:ext cx="1339925" cy="1174087"/>
              <a:chOff x="5088105" y="2731244"/>
              <a:chExt cx="1339925" cy="913754"/>
            </a:xfrm>
          </p:grpSpPr>
          <p:pic>
            <p:nvPicPr>
              <p:cNvPr id="85" name="図 84">
                <a:extLst>
                  <a:ext uri="{FF2B5EF4-FFF2-40B4-BE49-F238E27FC236}">
                    <a16:creationId xmlns:a16="http://schemas.microsoft.com/office/drawing/2014/main" id="{2E78C8FD-D37C-4A23-9672-0D4F014C56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8105" y="2731244"/>
                <a:ext cx="1339925" cy="913754"/>
              </a:xfrm>
              <a:prstGeom prst="rect">
                <a:avLst/>
              </a:prstGeom>
            </p:spPr>
          </p:pic>
          <p:sp>
            <p:nvSpPr>
              <p:cNvPr id="86" name="四角形: 角を丸くする 85">
                <a:extLst>
                  <a:ext uri="{FF2B5EF4-FFF2-40B4-BE49-F238E27FC236}">
                    <a16:creationId xmlns:a16="http://schemas.microsoft.com/office/drawing/2014/main" id="{53DDB798-DE61-4B3F-BD39-802D4E3931B6}"/>
                  </a:ext>
                </a:extLst>
              </p:cNvPr>
              <p:cNvSpPr/>
              <p:nvPr/>
            </p:nvSpPr>
            <p:spPr>
              <a:xfrm>
                <a:off x="5785773" y="3078543"/>
                <a:ext cx="500728" cy="234133"/>
              </a:xfrm>
              <a:prstGeom prst="roundRect">
                <a:avLst/>
              </a:prstGeom>
              <a:noFill/>
              <a:ln>
                <a:solidFill>
                  <a:srgbClr val="E47E1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5777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12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87" name="フリーフォーム: 図形 86">
                <a:extLst>
                  <a:ext uri="{FF2B5EF4-FFF2-40B4-BE49-F238E27FC236}">
                    <a16:creationId xmlns:a16="http://schemas.microsoft.com/office/drawing/2014/main" id="{8513AE57-A90B-4120-B68D-4B357FDBBBB4}"/>
                  </a:ext>
                </a:extLst>
              </p:cNvPr>
              <p:cNvSpPr/>
              <p:nvPr/>
            </p:nvSpPr>
            <p:spPr>
              <a:xfrm>
                <a:off x="6036511" y="3204787"/>
                <a:ext cx="301839" cy="345096"/>
              </a:xfrm>
              <a:custGeom>
                <a:avLst/>
                <a:gdLst>
                  <a:gd name="connsiteX0" fmla="*/ 450056 w 1495425"/>
                  <a:gd name="connsiteY0" fmla="*/ 1019175 h 1709737"/>
                  <a:gd name="connsiteX1" fmla="*/ 195262 w 1495425"/>
                  <a:gd name="connsiteY1" fmla="*/ 107156 h 1709737"/>
                  <a:gd name="connsiteX2" fmla="*/ 216693 w 1495425"/>
                  <a:gd name="connsiteY2" fmla="*/ 45243 h 1709737"/>
                  <a:gd name="connsiteX3" fmla="*/ 259556 w 1495425"/>
                  <a:gd name="connsiteY3" fmla="*/ 19050 h 1709737"/>
                  <a:gd name="connsiteX4" fmla="*/ 352425 w 1495425"/>
                  <a:gd name="connsiteY4" fmla="*/ 0 h 1709737"/>
                  <a:gd name="connsiteX5" fmla="*/ 407193 w 1495425"/>
                  <a:gd name="connsiteY5" fmla="*/ 28575 h 1709737"/>
                  <a:gd name="connsiteX6" fmla="*/ 435768 w 1495425"/>
                  <a:gd name="connsiteY6" fmla="*/ 73818 h 1709737"/>
                  <a:gd name="connsiteX7" fmla="*/ 597693 w 1495425"/>
                  <a:gd name="connsiteY7" fmla="*/ 661987 h 1709737"/>
                  <a:gd name="connsiteX8" fmla="*/ 571500 w 1495425"/>
                  <a:gd name="connsiteY8" fmla="*/ 519112 h 1709737"/>
                  <a:gd name="connsiteX9" fmla="*/ 623887 w 1495425"/>
                  <a:gd name="connsiteY9" fmla="*/ 459581 h 1709737"/>
                  <a:gd name="connsiteX10" fmla="*/ 692943 w 1495425"/>
                  <a:gd name="connsiteY10" fmla="*/ 442912 h 1709737"/>
                  <a:gd name="connsiteX11" fmla="*/ 742950 w 1495425"/>
                  <a:gd name="connsiteY11" fmla="*/ 454818 h 1709737"/>
                  <a:gd name="connsiteX12" fmla="*/ 795337 w 1495425"/>
                  <a:gd name="connsiteY12" fmla="*/ 495300 h 1709737"/>
                  <a:gd name="connsiteX13" fmla="*/ 828675 w 1495425"/>
                  <a:gd name="connsiteY13" fmla="*/ 611981 h 1709737"/>
                  <a:gd name="connsiteX14" fmla="*/ 795337 w 1495425"/>
                  <a:gd name="connsiteY14" fmla="*/ 483393 h 1709737"/>
                  <a:gd name="connsiteX15" fmla="*/ 823912 w 1495425"/>
                  <a:gd name="connsiteY15" fmla="*/ 431006 h 1709737"/>
                  <a:gd name="connsiteX16" fmla="*/ 883443 w 1495425"/>
                  <a:gd name="connsiteY16" fmla="*/ 383381 h 1709737"/>
                  <a:gd name="connsiteX17" fmla="*/ 952500 w 1495425"/>
                  <a:gd name="connsiteY17" fmla="*/ 381000 h 1709737"/>
                  <a:gd name="connsiteX18" fmla="*/ 1000125 w 1495425"/>
                  <a:gd name="connsiteY18" fmla="*/ 397668 h 1709737"/>
                  <a:gd name="connsiteX19" fmla="*/ 1040606 w 1495425"/>
                  <a:gd name="connsiteY19" fmla="*/ 438150 h 1709737"/>
                  <a:gd name="connsiteX20" fmla="*/ 1069181 w 1495425"/>
                  <a:gd name="connsiteY20" fmla="*/ 545306 h 1709737"/>
                  <a:gd name="connsiteX21" fmla="*/ 1054893 w 1495425"/>
                  <a:gd name="connsiteY21" fmla="*/ 442912 h 1709737"/>
                  <a:gd name="connsiteX22" fmla="*/ 1081087 w 1495425"/>
                  <a:gd name="connsiteY22" fmla="*/ 409575 h 1709737"/>
                  <a:gd name="connsiteX23" fmla="*/ 1171575 w 1495425"/>
                  <a:gd name="connsiteY23" fmla="*/ 366712 h 1709737"/>
                  <a:gd name="connsiteX24" fmla="*/ 1233487 w 1495425"/>
                  <a:gd name="connsiteY24" fmla="*/ 366712 h 1709737"/>
                  <a:gd name="connsiteX25" fmla="*/ 1283493 w 1495425"/>
                  <a:gd name="connsiteY25" fmla="*/ 404812 h 1709737"/>
                  <a:gd name="connsiteX26" fmla="*/ 1495425 w 1495425"/>
                  <a:gd name="connsiteY26" fmla="*/ 1164431 h 1709737"/>
                  <a:gd name="connsiteX27" fmla="*/ 1483518 w 1495425"/>
                  <a:gd name="connsiteY27" fmla="*/ 1254918 h 1709737"/>
                  <a:gd name="connsiteX28" fmla="*/ 1471612 w 1495425"/>
                  <a:gd name="connsiteY28" fmla="*/ 1338262 h 1709737"/>
                  <a:gd name="connsiteX29" fmla="*/ 1447800 w 1495425"/>
                  <a:gd name="connsiteY29" fmla="*/ 1393031 h 1709737"/>
                  <a:gd name="connsiteX30" fmla="*/ 1419225 w 1495425"/>
                  <a:gd name="connsiteY30" fmla="*/ 1440656 h 1709737"/>
                  <a:gd name="connsiteX31" fmla="*/ 1385887 w 1495425"/>
                  <a:gd name="connsiteY31" fmla="*/ 1495425 h 1709737"/>
                  <a:gd name="connsiteX32" fmla="*/ 1321593 w 1495425"/>
                  <a:gd name="connsiteY32" fmla="*/ 1554956 h 1709737"/>
                  <a:gd name="connsiteX33" fmla="*/ 1252537 w 1495425"/>
                  <a:gd name="connsiteY33" fmla="*/ 1595437 h 1709737"/>
                  <a:gd name="connsiteX34" fmla="*/ 1173956 w 1495425"/>
                  <a:gd name="connsiteY34" fmla="*/ 1631156 h 1709737"/>
                  <a:gd name="connsiteX35" fmla="*/ 1076325 w 1495425"/>
                  <a:gd name="connsiteY35" fmla="*/ 1674018 h 1709737"/>
                  <a:gd name="connsiteX36" fmla="*/ 942975 w 1495425"/>
                  <a:gd name="connsiteY36" fmla="*/ 1700212 h 1709737"/>
                  <a:gd name="connsiteX37" fmla="*/ 838200 w 1495425"/>
                  <a:gd name="connsiteY37" fmla="*/ 1709737 h 1709737"/>
                  <a:gd name="connsiteX38" fmla="*/ 728662 w 1495425"/>
                  <a:gd name="connsiteY38" fmla="*/ 1709737 h 1709737"/>
                  <a:gd name="connsiteX39" fmla="*/ 631031 w 1495425"/>
                  <a:gd name="connsiteY39" fmla="*/ 1693068 h 1709737"/>
                  <a:gd name="connsiteX40" fmla="*/ 516731 w 1495425"/>
                  <a:gd name="connsiteY40" fmla="*/ 1654968 h 1709737"/>
                  <a:gd name="connsiteX41" fmla="*/ 402431 w 1495425"/>
                  <a:gd name="connsiteY41" fmla="*/ 1557337 h 1709737"/>
                  <a:gd name="connsiteX42" fmla="*/ 364331 w 1495425"/>
                  <a:gd name="connsiteY42" fmla="*/ 1466850 h 1709737"/>
                  <a:gd name="connsiteX43" fmla="*/ 333375 w 1495425"/>
                  <a:gd name="connsiteY43" fmla="*/ 1357312 h 1709737"/>
                  <a:gd name="connsiteX44" fmla="*/ 302418 w 1495425"/>
                  <a:gd name="connsiteY44" fmla="*/ 1276350 h 1709737"/>
                  <a:gd name="connsiteX45" fmla="*/ 245268 w 1495425"/>
                  <a:gd name="connsiteY45" fmla="*/ 1166812 h 1709737"/>
                  <a:gd name="connsiteX46" fmla="*/ 9525 w 1495425"/>
                  <a:gd name="connsiteY46" fmla="*/ 833437 h 1709737"/>
                  <a:gd name="connsiteX47" fmla="*/ 0 w 1495425"/>
                  <a:gd name="connsiteY47" fmla="*/ 757237 h 1709737"/>
                  <a:gd name="connsiteX48" fmla="*/ 7143 w 1495425"/>
                  <a:gd name="connsiteY48" fmla="*/ 709612 h 1709737"/>
                  <a:gd name="connsiteX49" fmla="*/ 45243 w 1495425"/>
                  <a:gd name="connsiteY49" fmla="*/ 669131 h 1709737"/>
                  <a:gd name="connsiteX50" fmla="*/ 114300 w 1495425"/>
                  <a:gd name="connsiteY50" fmla="*/ 661987 h 1709737"/>
                  <a:gd name="connsiteX51" fmla="*/ 200025 w 1495425"/>
                  <a:gd name="connsiteY51" fmla="*/ 678656 h 1709737"/>
                  <a:gd name="connsiteX52" fmla="*/ 245268 w 1495425"/>
                  <a:gd name="connsiteY52" fmla="*/ 735806 h 1709737"/>
                  <a:gd name="connsiteX53" fmla="*/ 450056 w 1495425"/>
                  <a:gd name="connsiteY53" fmla="*/ 1019175 h 1709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1495425" h="1709737">
                    <a:moveTo>
                      <a:pt x="450056" y="1019175"/>
                    </a:moveTo>
                    <a:lnTo>
                      <a:pt x="195262" y="107156"/>
                    </a:lnTo>
                    <a:lnTo>
                      <a:pt x="216693" y="45243"/>
                    </a:lnTo>
                    <a:lnTo>
                      <a:pt x="259556" y="19050"/>
                    </a:lnTo>
                    <a:lnTo>
                      <a:pt x="352425" y="0"/>
                    </a:lnTo>
                    <a:lnTo>
                      <a:pt x="407193" y="28575"/>
                    </a:lnTo>
                    <a:lnTo>
                      <a:pt x="435768" y="73818"/>
                    </a:lnTo>
                    <a:lnTo>
                      <a:pt x="597693" y="661987"/>
                    </a:lnTo>
                    <a:lnTo>
                      <a:pt x="571500" y="519112"/>
                    </a:lnTo>
                    <a:lnTo>
                      <a:pt x="623887" y="459581"/>
                    </a:lnTo>
                    <a:lnTo>
                      <a:pt x="692943" y="442912"/>
                    </a:lnTo>
                    <a:lnTo>
                      <a:pt x="742950" y="454818"/>
                    </a:lnTo>
                    <a:lnTo>
                      <a:pt x="795337" y="495300"/>
                    </a:lnTo>
                    <a:lnTo>
                      <a:pt x="828675" y="611981"/>
                    </a:lnTo>
                    <a:lnTo>
                      <a:pt x="795337" y="483393"/>
                    </a:lnTo>
                    <a:lnTo>
                      <a:pt x="823912" y="431006"/>
                    </a:lnTo>
                    <a:lnTo>
                      <a:pt x="883443" y="383381"/>
                    </a:lnTo>
                    <a:lnTo>
                      <a:pt x="952500" y="381000"/>
                    </a:lnTo>
                    <a:lnTo>
                      <a:pt x="1000125" y="397668"/>
                    </a:lnTo>
                    <a:lnTo>
                      <a:pt x="1040606" y="438150"/>
                    </a:lnTo>
                    <a:lnTo>
                      <a:pt x="1069181" y="545306"/>
                    </a:lnTo>
                    <a:lnTo>
                      <a:pt x="1054893" y="442912"/>
                    </a:lnTo>
                    <a:lnTo>
                      <a:pt x="1081087" y="409575"/>
                    </a:lnTo>
                    <a:lnTo>
                      <a:pt x="1171575" y="366712"/>
                    </a:lnTo>
                    <a:lnTo>
                      <a:pt x="1233487" y="366712"/>
                    </a:lnTo>
                    <a:lnTo>
                      <a:pt x="1283493" y="404812"/>
                    </a:lnTo>
                    <a:lnTo>
                      <a:pt x="1495425" y="1164431"/>
                    </a:lnTo>
                    <a:lnTo>
                      <a:pt x="1483518" y="1254918"/>
                    </a:lnTo>
                    <a:lnTo>
                      <a:pt x="1471612" y="1338262"/>
                    </a:lnTo>
                    <a:lnTo>
                      <a:pt x="1447800" y="1393031"/>
                    </a:lnTo>
                    <a:lnTo>
                      <a:pt x="1419225" y="1440656"/>
                    </a:lnTo>
                    <a:lnTo>
                      <a:pt x="1385887" y="1495425"/>
                    </a:lnTo>
                    <a:lnTo>
                      <a:pt x="1321593" y="1554956"/>
                    </a:lnTo>
                    <a:lnTo>
                      <a:pt x="1252537" y="1595437"/>
                    </a:lnTo>
                    <a:lnTo>
                      <a:pt x="1173956" y="1631156"/>
                    </a:lnTo>
                    <a:lnTo>
                      <a:pt x="1076325" y="1674018"/>
                    </a:lnTo>
                    <a:lnTo>
                      <a:pt x="942975" y="1700212"/>
                    </a:lnTo>
                    <a:lnTo>
                      <a:pt x="838200" y="1709737"/>
                    </a:lnTo>
                    <a:lnTo>
                      <a:pt x="728662" y="1709737"/>
                    </a:lnTo>
                    <a:lnTo>
                      <a:pt x="631031" y="1693068"/>
                    </a:lnTo>
                    <a:lnTo>
                      <a:pt x="516731" y="1654968"/>
                    </a:lnTo>
                    <a:lnTo>
                      <a:pt x="402431" y="1557337"/>
                    </a:lnTo>
                    <a:lnTo>
                      <a:pt x="364331" y="1466850"/>
                    </a:lnTo>
                    <a:lnTo>
                      <a:pt x="333375" y="1357312"/>
                    </a:lnTo>
                    <a:lnTo>
                      <a:pt x="302418" y="1276350"/>
                    </a:lnTo>
                    <a:lnTo>
                      <a:pt x="245268" y="1166812"/>
                    </a:lnTo>
                    <a:lnTo>
                      <a:pt x="9525" y="833437"/>
                    </a:lnTo>
                    <a:lnTo>
                      <a:pt x="0" y="757237"/>
                    </a:lnTo>
                    <a:lnTo>
                      <a:pt x="7143" y="709612"/>
                    </a:lnTo>
                    <a:lnTo>
                      <a:pt x="45243" y="669131"/>
                    </a:lnTo>
                    <a:lnTo>
                      <a:pt x="114300" y="661987"/>
                    </a:lnTo>
                    <a:lnTo>
                      <a:pt x="200025" y="678656"/>
                    </a:lnTo>
                    <a:lnTo>
                      <a:pt x="245268" y="735806"/>
                    </a:lnTo>
                    <a:lnTo>
                      <a:pt x="450056" y="1019175"/>
                    </a:lnTo>
                    <a:close/>
                  </a:path>
                </a:pathLst>
              </a:custGeom>
              <a:solidFill>
                <a:srgbClr val="FCDAC7"/>
              </a:solidFill>
              <a:ln w="19050">
                <a:solidFill>
                  <a:srgbClr val="D28268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5777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12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FE416C1-928B-4E66-B4F5-03CFA89D0910}"/>
              </a:ext>
            </a:extLst>
          </p:cNvPr>
          <p:cNvSpPr/>
          <p:nvPr/>
        </p:nvSpPr>
        <p:spPr>
          <a:xfrm>
            <a:off x="3278289" y="5421352"/>
            <a:ext cx="1440000" cy="2700000"/>
          </a:xfrm>
          <a:prstGeom prst="rect">
            <a:avLst/>
          </a:prstGeom>
          <a:solidFill>
            <a:srgbClr val="FF99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1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EB0482E-55D1-4A30-8345-82105B14261A}"/>
              </a:ext>
            </a:extLst>
          </p:cNvPr>
          <p:cNvSpPr txBox="1"/>
          <p:nvPr/>
        </p:nvSpPr>
        <p:spPr>
          <a:xfrm>
            <a:off x="3248980" y="5410598"/>
            <a:ext cx="1476377" cy="63751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kumimoji="1" sz="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③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「お名前」</a:t>
            </a:r>
            <a:r>
              <a:rPr kumimoji="1" lang="en-US" altLang="ja-JP" sz="11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に入力し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ログイン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9E6D937-5201-4714-BF26-29946F218293}"/>
              </a:ext>
            </a:extLst>
          </p:cNvPr>
          <p:cNvSpPr txBox="1"/>
          <p:nvPr/>
        </p:nvSpPr>
        <p:spPr>
          <a:xfrm>
            <a:off x="3285957" y="8216097"/>
            <a:ext cx="2390660" cy="14600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>
            <a:defPPr>
              <a:defRPr lang="en-US"/>
            </a:defPPr>
            <a:lvl1pPr algn="ctr">
              <a:defRPr kumimoji="1" sz="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marL="0" marR="0" lvl="0" indent="0" algn="l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100" normalizeH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800" b="0" i="0" u="none" strike="noStrike" kern="1200" cap="none" spc="10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「お名前」の欄は表示されない場合もあります。</a:t>
            </a:r>
            <a:endParaRPr kumimoji="1" lang="en-US" altLang="ja-JP" sz="800" b="0" i="0" u="none" strike="noStrike" kern="1200" cap="none" spc="10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DE74890D-5D4D-4678-9C04-579B11770D54}"/>
              </a:ext>
            </a:extLst>
          </p:cNvPr>
          <p:cNvGrpSpPr/>
          <p:nvPr/>
        </p:nvGrpSpPr>
        <p:grpSpPr>
          <a:xfrm>
            <a:off x="3394283" y="6445387"/>
            <a:ext cx="1157987" cy="1249564"/>
            <a:chOff x="3619422" y="4117828"/>
            <a:chExt cx="1157987" cy="972495"/>
          </a:xfrm>
        </p:grpSpPr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B023BB1F-D276-464D-A650-DC774B8E14DB}"/>
                </a:ext>
              </a:extLst>
            </p:cNvPr>
            <p:cNvGrpSpPr/>
            <p:nvPr/>
          </p:nvGrpSpPr>
          <p:grpSpPr>
            <a:xfrm>
              <a:off x="3619422" y="4117828"/>
              <a:ext cx="1157987" cy="972495"/>
              <a:chOff x="3619422" y="4117828"/>
              <a:chExt cx="1157987" cy="972495"/>
            </a:xfrm>
          </p:grpSpPr>
          <p:pic>
            <p:nvPicPr>
              <p:cNvPr id="83" name="図 82">
                <a:extLst>
                  <a:ext uri="{FF2B5EF4-FFF2-40B4-BE49-F238E27FC236}">
                    <a16:creationId xmlns:a16="http://schemas.microsoft.com/office/drawing/2014/main" id="{8F78BFC7-3D23-4811-B29E-58BFBCD304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19422" y="4117828"/>
                <a:ext cx="1157987" cy="771991"/>
              </a:xfrm>
              <a:prstGeom prst="rect">
                <a:avLst/>
              </a:prstGeom>
            </p:spPr>
          </p:pic>
          <p:sp>
            <p:nvSpPr>
              <p:cNvPr id="84" name="フリーフォーム: 図形 83">
                <a:extLst>
                  <a:ext uri="{FF2B5EF4-FFF2-40B4-BE49-F238E27FC236}">
                    <a16:creationId xmlns:a16="http://schemas.microsoft.com/office/drawing/2014/main" id="{D617F5BF-BDB9-422A-B0EB-0584EF835A9C}"/>
                  </a:ext>
                </a:extLst>
              </p:cNvPr>
              <p:cNvSpPr/>
              <p:nvPr/>
            </p:nvSpPr>
            <p:spPr>
              <a:xfrm>
                <a:off x="4167700" y="4745227"/>
                <a:ext cx="301839" cy="345096"/>
              </a:xfrm>
              <a:custGeom>
                <a:avLst/>
                <a:gdLst>
                  <a:gd name="connsiteX0" fmla="*/ 450056 w 1495425"/>
                  <a:gd name="connsiteY0" fmla="*/ 1019175 h 1709737"/>
                  <a:gd name="connsiteX1" fmla="*/ 195262 w 1495425"/>
                  <a:gd name="connsiteY1" fmla="*/ 107156 h 1709737"/>
                  <a:gd name="connsiteX2" fmla="*/ 216693 w 1495425"/>
                  <a:gd name="connsiteY2" fmla="*/ 45243 h 1709737"/>
                  <a:gd name="connsiteX3" fmla="*/ 259556 w 1495425"/>
                  <a:gd name="connsiteY3" fmla="*/ 19050 h 1709737"/>
                  <a:gd name="connsiteX4" fmla="*/ 352425 w 1495425"/>
                  <a:gd name="connsiteY4" fmla="*/ 0 h 1709737"/>
                  <a:gd name="connsiteX5" fmla="*/ 407193 w 1495425"/>
                  <a:gd name="connsiteY5" fmla="*/ 28575 h 1709737"/>
                  <a:gd name="connsiteX6" fmla="*/ 435768 w 1495425"/>
                  <a:gd name="connsiteY6" fmla="*/ 73818 h 1709737"/>
                  <a:gd name="connsiteX7" fmla="*/ 597693 w 1495425"/>
                  <a:gd name="connsiteY7" fmla="*/ 661987 h 1709737"/>
                  <a:gd name="connsiteX8" fmla="*/ 571500 w 1495425"/>
                  <a:gd name="connsiteY8" fmla="*/ 519112 h 1709737"/>
                  <a:gd name="connsiteX9" fmla="*/ 623887 w 1495425"/>
                  <a:gd name="connsiteY9" fmla="*/ 459581 h 1709737"/>
                  <a:gd name="connsiteX10" fmla="*/ 692943 w 1495425"/>
                  <a:gd name="connsiteY10" fmla="*/ 442912 h 1709737"/>
                  <a:gd name="connsiteX11" fmla="*/ 742950 w 1495425"/>
                  <a:gd name="connsiteY11" fmla="*/ 454818 h 1709737"/>
                  <a:gd name="connsiteX12" fmla="*/ 795337 w 1495425"/>
                  <a:gd name="connsiteY12" fmla="*/ 495300 h 1709737"/>
                  <a:gd name="connsiteX13" fmla="*/ 828675 w 1495425"/>
                  <a:gd name="connsiteY13" fmla="*/ 611981 h 1709737"/>
                  <a:gd name="connsiteX14" fmla="*/ 795337 w 1495425"/>
                  <a:gd name="connsiteY14" fmla="*/ 483393 h 1709737"/>
                  <a:gd name="connsiteX15" fmla="*/ 823912 w 1495425"/>
                  <a:gd name="connsiteY15" fmla="*/ 431006 h 1709737"/>
                  <a:gd name="connsiteX16" fmla="*/ 883443 w 1495425"/>
                  <a:gd name="connsiteY16" fmla="*/ 383381 h 1709737"/>
                  <a:gd name="connsiteX17" fmla="*/ 952500 w 1495425"/>
                  <a:gd name="connsiteY17" fmla="*/ 381000 h 1709737"/>
                  <a:gd name="connsiteX18" fmla="*/ 1000125 w 1495425"/>
                  <a:gd name="connsiteY18" fmla="*/ 397668 h 1709737"/>
                  <a:gd name="connsiteX19" fmla="*/ 1040606 w 1495425"/>
                  <a:gd name="connsiteY19" fmla="*/ 438150 h 1709737"/>
                  <a:gd name="connsiteX20" fmla="*/ 1069181 w 1495425"/>
                  <a:gd name="connsiteY20" fmla="*/ 545306 h 1709737"/>
                  <a:gd name="connsiteX21" fmla="*/ 1054893 w 1495425"/>
                  <a:gd name="connsiteY21" fmla="*/ 442912 h 1709737"/>
                  <a:gd name="connsiteX22" fmla="*/ 1081087 w 1495425"/>
                  <a:gd name="connsiteY22" fmla="*/ 409575 h 1709737"/>
                  <a:gd name="connsiteX23" fmla="*/ 1171575 w 1495425"/>
                  <a:gd name="connsiteY23" fmla="*/ 366712 h 1709737"/>
                  <a:gd name="connsiteX24" fmla="*/ 1233487 w 1495425"/>
                  <a:gd name="connsiteY24" fmla="*/ 366712 h 1709737"/>
                  <a:gd name="connsiteX25" fmla="*/ 1283493 w 1495425"/>
                  <a:gd name="connsiteY25" fmla="*/ 404812 h 1709737"/>
                  <a:gd name="connsiteX26" fmla="*/ 1495425 w 1495425"/>
                  <a:gd name="connsiteY26" fmla="*/ 1164431 h 1709737"/>
                  <a:gd name="connsiteX27" fmla="*/ 1483518 w 1495425"/>
                  <a:gd name="connsiteY27" fmla="*/ 1254918 h 1709737"/>
                  <a:gd name="connsiteX28" fmla="*/ 1471612 w 1495425"/>
                  <a:gd name="connsiteY28" fmla="*/ 1338262 h 1709737"/>
                  <a:gd name="connsiteX29" fmla="*/ 1447800 w 1495425"/>
                  <a:gd name="connsiteY29" fmla="*/ 1393031 h 1709737"/>
                  <a:gd name="connsiteX30" fmla="*/ 1419225 w 1495425"/>
                  <a:gd name="connsiteY30" fmla="*/ 1440656 h 1709737"/>
                  <a:gd name="connsiteX31" fmla="*/ 1385887 w 1495425"/>
                  <a:gd name="connsiteY31" fmla="*/ 1495425 h 1709737"/>
                  <a:gd name="connsiteX32" fmla="*/ 1321593 w 1495425"/>
                  <a:gd name="connsiteY32" fmla="*/ 1554956 h 1709737"/>
                  <a:gd name="connsiteX33" fmla="*/ 1252537 w 1495425"/>
                  <a:gd name="connsiteY33" fmla="*/ 1595437 h 1709737"/>
                  <a:gd name="connsiteX34" fmla="*/ 1173956 w 1495425"/>
                  <a:gd name="connsiteY34" fmla="*/ 1631156 h 1709737"/>
                  <a:gd name="connsiteX35" fmla="*/ 1076325 w 1495425"/>
                  <a:gd name="connsiteY35" fmla="*/ 1674018 h 1709737"/>
                  <a:gd name="connsiteX36" fmla="*/ 942975 w 1495425"/>
                  <a:gd name="connsiteY36" fmla="*/ 1700212 h 1709737"/>
                  <a:gd name="connsiteX37" fmla="*/ 838200 w 1495425"/>
                  <a:gd name="connsiteY37" fmla="*/ 1709737 h 1709737"/>
                  <a:gd name="connsiteX38" fmla="*/ 728662 w 1495425"/>
                  <a:gd name="connsiteY38" fmla="*/ 1709737 h 1709737"/>
                  <a:gd name="connsiteX39" fmla="*/ 631031 w 1495425"/>
                  <a:gd name="connsiteY39" fmla="*/ 1693068 h 1709737"/>
                  <a:gd name="connsiteX40" fmla="*/ 516731 w 1495425"/>
                  <a:gd name="connsiteY40" fmla="*/ 1654968 h 1709737"/>
                  <a:gd name="connsiteX41" fmla="*/ 402431 w 1495425"/>
                  <a:gd name="connsiteY41" fmla="*/ 1557337 h 1709737"/>
                  <a:gd name="connsiteX42" fmla="*/ 364331 w 1495425"/>
                  <a:gd name="connsiteY42" fmla="*/ 1466850 h 1709737"/>
                  <a:gd name="connsiteX43" fmla="*/ 333375 w 1495425"/>
                  <a:gd name="connsiteY43" fmla="*/ 1357312 h 1709737"/>
                  <a:gd name="connsiteX44" fmla="*/ 302418 w 1495425"/>
                  <a:gd name="connsiteY44" fmla="*/ 1276350 h 1709737"/>
                  <a:gd name="connsiteX45" fmla="*/ 245268 w 1495425"/>
                  <a:gd name="connsiteY45" fmla="*/ 1166812 h 1709737"/>
                  <a:gd name="connsiteX46" fmla="*/ 9525 w 1495425"/>
                  <a:gd name="connsiteY46" fmla="*/ 833437 h 1709737"/>
                  <a:gd name="connsiteX47" fmla="*/ 0 w 1495425"/>
                  <a:gd name="connsiteY47" fmla="*/ 757237 h 1709737"/>
                  <a:gd name="connsiteX48" fmla="*/ 7143 w 1495425"/>
                  <a:gd name="connsiteY48" fmla="*/ 709612 h 1709737"/>
                  <a:gd name="connsiteX49" fmla="*/ 45243 w 1495425"/>
                  <a:gd name="connsiteY49" fmla="*/ 669131 h 1709737"/>
                  <a:gd name="connsiteX50" fmla="*/ 114300 w 1495425"/>
                  <a:gd name="connsiteY50" fmla="*/ 661987 h 1709737"/>
                  <a:gd name="connsiteX51" fmla="*/ 200025 w 1495425"/>
                  <a:gd name="connsiteY51" fmla="*/ 678656 h 1709737"/>
                  <a:gd name="connsiteX52" fmla="*/ 245268 w 1495425"/>
                  <a:gd name="connsiteY52" fmla="*/ 735806 h 1709737"/>
                  <a:gd name="connsiteX53" fmla="*/ 450056 w 1495425"/>
                  <a:gd name="connsiteY53" fmla="*/ 1019175 h 1709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1495425" h="1709737">
                    <a:moveTo>
                      <a:pt x="450056" y="1019175"/>
                    </a:moveTo>
                    <a:lnTo>
                      <a:pt x="195262" y="107156"/>
                    </a:lnTo>
                    <a:lnTo>
                      <a:pt x="216693" y="45243"/>
                    </a:lnTo>
                    <a:lnTo>
                      <a:pt x="259556" y="19050"/>
                    </a:lnTo>
                    <a:lnTo>
                      <a:pt x="352425" y="0"/>
                    </a:lnTo>
                    <a:lnTo>
                      <a:pt x="407193" y="28575"/>
                    </a:lnTo>
                    <a:lnTo>
                      <a:pt x="435768" y="73818"/>
                    </a:lnTo>
                    <a:lnTo>
                      <a:pt x="597693" y="661987"/>
                    </a:lnTo>
                    <a:lnTo>
                      <a:pt x="571500" y="519112"/>
                    </a:lnTo>
                    <a:lnTo>
                      <a:pt x="623887" y="459581"/>
                    </a:lnTo>
                    <a:lnTo>
                      <a:pt x="692943" y="442912"/>
                    </a:lnTo>
                    <a:lnTo>
                      <a:pt x="742950" y="454818"/>
                    </a:lnTo>
                    <a:lnTo>
                      <a:pt x="795337" y="495300"/>
                    </a:lnTo>
                    <a:lnTo>
                      <a:pt x="828675" y="611981"/>
                    </a:lnTo>
                    <a:lnTo>
                      <a:pt x="795337" y="483393"/>
                    </a:lnTo>
                    <a:lnTo>
                      <a:pt x="823912" y="431006"/>
                    </a:lnTo>
                    <a:lnTo>
                      <a:pt x="883443" y="383381"/>
                    </a:lnTo>
                    <a:lnTo>
                      <a:pt x="952500" y="381000"/>
                    </a:lnTo>
                    <a:lnTo>
                      <a:pt x="1000125" y="397668"/>
                    </a:lnTo>
                    <a:lnTo>
                      <a:pt x="1040606" y="438150"/>
                    </a:lnTo>
                    <a:lnTo>
                      <a:pt x="1069181" y="545306"/>
                    </a:lnTo>
                    <a:lnTo>
                      <a:pt x="1054893" y="442912"/>
                    </a:lnTo>
                    <a:lnTo>
                      <a:pt x="1081087" y="409575"/>
                    </a:lnTo>
                    <a:lnTo>
                      <a:pt x="1171575" y="366712"/>
                    </a:lnTo>
                    <a:lnTo>
                      <a:pt x="1233487" y="366712"/>
                    </a:lnTo>
                    <a:lnTo>
                      <a:pt x="1283493" y="404812"/>
                    </a:lnTo>
                    <a:lnTo>
                      <a:pt x="1495425" y="1164431"/>
                    </a:lnTo>
                    <a:lnTo>
                      <a:pt x="1483518" y="1254918"/>
                    </a:lnTo>
                    <a:lnTo>
                      <a:pt x="1471612" y="1338262"/>
                    </a:lnTo>
                    <a:lnTo>
                      <a:pt x="1447800" y="1393031"/>
                    </a:lnTo>
                    <a:lnTo>
                      <a:pt x="1419225" y="1440656"/>
                    </a:lnTo>
                    <a:lnTo>
                      <a:pt x="1385887" y="1495425"/>
                    </a:lnTo>
                    <a:lnTo>
                      <a:pt x="1321593" y="1554956"/>
                    </a:lnTo>
                    <a:lnTo>
                      <a:pt x="1252537" y="1595437"/>
                    </a:lnTo>
                    <a:lnTo>
                      <a:pt x="1173956" y="1631156"/>
                    </a:lnTo>
                    <a:lnTo>
                      <a:pt x="1076325" y="1674018"/>
                    </a:lnTo>
                    <a:lnTo>
                      <a:pt x="942975" y="1700212"/>
                    </a:lnTo>
                    <a:lnTo>
                      <a:pt x="838200" y="1709737"/>
                    </a:lnTo>
                    <a:lnTo>
                      <a:pt x="728662" y="1709737"/>
                    </a:lnTo>
                    <a:lnTo>
                      <a:pt x="631031" y="1693068"/>
                    </a:lnTo>
                    <a:lnTo>
                      <a:pt x="516731" y="1654968"/>
                    </a:lnTo>
                    <a:lnTo>
                      <a:pt x="402431" y="1557337"/>
                    </a:lnTo>
                    <a:lnTo>
                      <a:pt x="364331" y="1466850"/>
                    </a:lnTo>
                    <a:lnTo>
                      <a:pt x="333375" y="1357312"/>
                    </a:lnTo>
                    <a:lnTo>
                      <a:pt x="302418" y="1276350"/>
                    </a:lnTo>
                    <a:lnTo>
                      <a:pt x="245268" y="1166812"/>
                    </a:lnTo>
                    <a:lnTo>
                      <a:pt x="9525" y="833437"/>
                    </a:lnTo>
                    <a:lnTo>
                      <a:pt x="0" y="757237"/>
                    </a:lnTo>
                    <a:lnTo>
                      <a:pt x="7143" y="709612"/>
                    </a:lnTo>
                    <a:lnTo>
                      <a:pt x="45243" y="669131"/>
                    </a:lnTo>
                    <a:lnTo>
                      <a:pt x="114300" y="661987"/>
                    </a:lnTo>
                    <a:lnTo>
                      <a:pt x="200025" y="678656"/>
                    </a:lnTo>
                    <a:lnTo>
                      <a:pt x="245268" y="735806"/>
                    </a:lnTo>
                    <a:lnTo>
                      <a:pt x="450056" y="1019175"/>
                    </a:lnTo>
                    <a:close/>
                  </a:path>
                </a:pathLst>
              </a:custGeom>
              <a:solidFill>
                <a:srgbClr val="FCDAC7"/>
              </a:solidFill>
              <a:ln w="19050">
                <a:solidFill>
                  <a:srgbClr val="D28268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5777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12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82" name="四角形: 角を丸くする 81">
              <a:extLst>
                <a:ext uri="{FF2B5EF4-FFF2-40B4-BE49-F238E27FC236}">
                  <a16:creationId xmlns:a16="http://schemas.microsoft.com/office/drawing/2014/main" id="{EA4816FC-05BD-4882-B129-FA47E2DA0D1D}"/>
                </a:ext>
              </a:extLst>
            </p:cNvPr>
            <p:cNvSpPr/>
            <p:nvPr/>
          </p:nvSpPr>
          <p:spPr>
            <a:xfrm>
              <a:off x="3708900" y="4475535"/>
              <a:ext cx="1006771" cy="143244"/>
            </a:xfrm>
            <a:prstGeom prst="roundRect">
              <a:avLst/>
            </a:prstGeom>
            <a:noFill/>
            <a:ln>
              <a:solidFill>
                <a:srgbClr val="E47E1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912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16823C6-C4C3-4B70-901E-3AEF4B5A1153}"/>
              </a:ext>
            </a:extLst>
          </p:cNvPr>
          <p:cNvSpPr/>
          <p:nvPr/>
        </p:nvSpPr>
        <p:spPr>
          <a:xfrm>
            <a:off x="263701" y="5444492"/>
            <a:ext cx="1440000" cy="2700000"/>
          </a:xfrm>
          <a:prstGeom prst="rect">
            <a:avLst/>
          </a:prstGeom>
          <a:solidFill>
            <a:srgbClr val="FF99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1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937D8A3-55C9-4A6C-B89A-4203F0C4AAAC}"/>
              </a:ext>
            </a:extLst>
          </p:cNvPr>
          <p:cNvSpPr txBox="1"/>
          <p:nvPr/>
        </p:nvSpPr>
        <p:spPr>
          <a:xfrm>
            <a:off x="148854" y="5421053"/>
            <a:ext cx="1464797" cy="755920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ブラウザから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URL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アクセス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C964031-43DA-4BED-B6C5-B3ACE84372A4}"/>
              </a:ext>
            </a:extLst>
          </p:cNvPr>
          <p:cNvSpPr txBox="1"/>
          <p:nvPr/>
        </p:nvSpPr>
        <p:spPr>
          <a:xfrm>
            <a:off x="241424" y="6342235"/>
            <a:ext cx="1477352" cy="102820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12A7BB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https://online-sodan2022</a:t>
            </a:r>
          </a:p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12A7BB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.to.ideep.com/</a:t>
            </a:r>
          </a:p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300" b="1" i="0" u="none" strike="noStrike" kern="1200" cap="none" spc="0" normalizeH="0" baseline="0" noProof="0" dirty="0" err="1">
                <a:ln>
                  <a:noFill/>
                </a:ln>
                <a:solidFill>
                  <a:srgbClr val="12A7BB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tob</a:t>
            </a:r>
            <a:r>
              <a:rPr kumimoji="1" lang="en-US" altLang="ja-JP" sz="1300" b="1" i="0" u="none" strike="noStrike" kern="1200" cap="none" spc="0" normalizeH="0" baseline="0" noProof="0" dirty="0">
                <a:ln>
                  <a:noFill/>
                </a:ln>
                <a:solidFill>
                  <a:srgbClr val="12A7BB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/Login/Guest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4ED33BE-9ADC-94DD-A3CF-4F49BAE9CD02}"/>
              </a:ext>
            </a:extLst>
          </p:cNvPr>
          <p:cNvGrpSpPr/>
          <p:nvPr/>
        </p:nvGrpSpPr>
        <p:grpSpPr>
          <a:xfrm>
            <a:off x="3248980" y="1072548"/>
            <a:ext cx="1490304" cy="3891312"/>
            <a:chOff x="8413580" y="1694146"/>
            <a:chExt cx="1490304" cy="3891312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9147D976-03D9-4700-870D-30FACE785F78}"/>
                </a:ext>
              </a:extLst>
            </p:cNvPr>
            <p:cNvSpPr txBox="1"/>
            <p:nvPr/>
          </p:nvSpPr>
          <p:spPr>
            <a:xfrm>
              <a:off x="8430307" y="1697458"/>
              <a:ext cx="1440000" cy="3888000"/>
            </a:xfrm>
            <a:prstGeom prst="rect">
              <a:avLst/>
            </a:prstGeom>
            <a:solidFill>
              <a:srgbClr val="C9E7E7"/>
            </a:solidFill>
          </p:spPr>
          <p:txBody>
            <a:bodyPr wrap="none" lIns="0" tIns="0" rIns="0" bIns="0" rtlCol="0" anchor="ctr" anchorCtr="1">
              <a:noAutofit/>
            </a:bodyPr>
            <a:lstStyle/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7BC1861B-0D84-4402-B91F-09B94C5D9023}"/>
                </a:ext>
              </a:extLst>
            </p:cNvPr>
            <p:cNvSpPr txBox="1"/>
            <p:nvPr/>
          </p:nvSpPr>
          <p:spPr>
            <a:xfrm>
              <a:off x="8413580" y="1694146"/>
              <a:ext cx="1490304" cy="637515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>
              <a:defPPr>
                <a:defRPr lang="en-US"/>
              </a:defPPr>
              <a:lvl1pPr algn="ctr">
                <a:defRPr kumimoji="1" sz="800"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</a:lstStyle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③</a:t>
              </a:r>
              <a:endPara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画面に沿って入力し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577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ログイン</a:t>
              </a:r>
              <a:r>
                <a:rPr kumimoji="1" lang="en-US" altLang="ja-JP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※</a:t>
              </a: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E9BB672F-498D-4E70-8CA0-48604B26A211}"/>
                </a:ext>
              </a:extLst>
            </p:cNvPr>
            <p:cNvGrpSpPr/>
            <p:nvPr/>
          </p:nvGrpSpPr>
          <p:grpSpPr>
            <a:xfrm>
              <a:off x="8557516" y="4026426"/>
              <a:ext cx="1144489" cy="1519335"/>
              <a:chOff x="3469787" y="2062053"/>
              <a:chExt cx="1144489" cy="1182448"/>
            </a:xfrm>
          </p:grpSpPr>
          <p:pic>
            <p:nvPicPr>
              <p:cNvPr id="72" name="図 71">
                <a:extLst>
                  <a:ext uri="{FF2B5EF4-FFF2-40B4-BE49-F238E27FC236}">
                    <a16:creationId xmlns:a16="http://schemas.microsoft.com/office/drawing/2014/main" id="{0C247C4B-8F05-4653-9B6E-9565C703EA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2785"/>
              <a:stretch/>
            </p:blipFill>
            <p:spPr>
              <a:xfrm>
                <a:off x="3469787" y="2062053"/>
                <a:ext cx="1144489" cy="978074"/>
              </a:xfrm>
              <a:prstGeom prst="rect">
                <a:avLst/>
              </a:prstGeom>
            </p:spPr>
          </p:pic>
          <p:sp>
            <p:nvSpPr>
              <p:cNvPr id="73" name="四角形: 角を丸くする 72">
                <a:extLst>
                  <a:ext uri="{FF2B5EF4-FFF2-40B4-BE49-F238E27FC236}">
                    <a16:creationId xmlns:a16="http://schemas.microsoft.com/office/drawing/2014/main" id="{47C5AA48-B064-459A-B98C-9C729B30343F}"/>
                  </a:ext>
                </a:extLst>
              </p:cNvPr>
              <p:cNvSpPr/>
              <p:nvPr/>
            </p:nvSpPr>
            <p:spPr>
              <a:xfrm>
                <a:off x="3536759" y="2306394"/>
                <a:ext cx="958763" cy="450484"/>
              </a:xfrm>
              <a:prstGeom prst="roundRect">
                <a:avLst/>
              </a:prstGeom>
              <a:noFill/>
              <a:ln>
                <a:solidFill>
                  <a:srgbClr val="E47E1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5777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12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74" name="フリーフォーム: 図形 73">
                <a:extLst>
                  <a:ext uri="{FF2B5EF4-FFF2-40B4-BE49-F238E27FC236}">
                    <a16:creationId xmlns:a16="http://schemas.microsoft.com/office/drawing/2014/main" id="{2C138678-CDCC-4FC5-8B6F-24A4D2E106B1}"/>
                  </a:ext>
                </a:extLst>
              </p:cNvPr>
              <p:cNvSpPr/>
              <p:nvPr/>
            </p:nvSpPr>
            <p:spPr>
              <a:xfrm>
                <a:off x="3864784" y="2899405"/>
                <a:ext cx="301839" cy="345096"/>
              </a:xfrm>
              <a:custGeom>
                <a:avLst/>
                <a:gdLst>
                  <a:gd name="connsiteX0" fmla="*/ 450056 w 1495425"/>
                  <a:gd name="connsiteY0" fmla="*/ 1019175 h 1709737"/>
                  <a:gd name="connsiteX1" fmla="*/ 195262 w 1495425"/>
                  <a:gd name="connsiteY1" fmla="*/ 107156 h 1709737"/>
                  <a:gd name="connsiteX2" fmla="*/ 216693 w 1495425"/>
                  <a:gd name="connsiteY2" fmla="*/ 45243 h 1709737"/>
                  <a:gd name="connsiteX3" fmla="*/ 259556 w 1495425"/>
                  <a:gd name="connsiteY3" fmla="*/ 19050 h 1709737"/>
                  <a:gd name="connsiteX4" fmla="*/ 352425 w 1495425"/>
                  <a:gd name="connsiteY4" fmla="*/ 0 h 1709737"/>
                  <a:gd name="connsiteX5" fmla="*/ 407193 w 1495425"/>
                  <a:gd name="connsiteY5" fmla="*/ 28575 h 1709737"/>
                  <a:gd name="connsiteX6" fmla="*/ 435768 w 1495425"/>
                  <a:gd name="connsiteY6" fmla="*/ 73818 h 1709737"/>
                  <a:gd name="connsiteX7" fmla="*/ 597693 w 1495425"/>
                  <a:gd name="connsiteY7" fmla="*/ 661987 h 1709737"/>
                  <a:gd name="connsiteX8" fmla="*/ 571500 w 1495425"/>
                  <a:gd name="connsiteY8" fmla="*/ 519112 h 1709737"/>
                  <a:gd name="connsiteX9" fmla="*/ 623887 w 1495425"/>
                  <a:gd name="connsiteY9" fmla="*/ 459581 h 1709737"/>
                  <a:gd name="connsiteX10" fmla="*/ 692943 w 1495425"/>
                  <a:gd name="connsiteY10" fmla="*/ 442912 h 1709737"/>
                  <a:gd name="connsiteX11" fmla="*/ 742950 w 1495425"/>
                  <a:gd name="connsiteY11" fmla="*/ 454818 h 1709737"/>
                  <a:gd name="connsiteX12" fmla="*/ 795337 w 1495425"/>
                  <a:gd name="connsiteY12" fmla="*/ 495300 h 1709737"/>
                  <a:gd name="connsiteX13" fmla="*/ 828675 w 1495425"/>
                  <a:gd name="connsiteY13" fmla="*/ 611981 h 1709737"/>
                  <a:gd name="connsiteX14" fmla="*/ 795337 w 1495425"/>
                  <a:gd name="connsiteY14" fmla="*/ 483393 h 1709737"/>
                  <a:gd name="connsiteX15" fmla="*/ 823912 w 1495425"/>
                  <a:gd name="connsiteY15" fmla="*/ 431006 h 1709737"/>
                  <a:gd name="connsiteX16" fmla="*/ 883443 w 1495425"/>
                  <a:gd name="connsiteY16" fmla="*/ 383381 h 1709737"/>
                  <a:gd name="connsiteX17" fmla="*/ 952500 w 1495425"/>
                  <a:gd name="connsiteY17" fmla="*/ 381000 h 1709737"/>
                  <a:gd name="connsiteX18" fmla="*/ 1000125 w 1495425"/>
                  <a:gd name="connsiteY18" fmla="*/ 397668 h 1709737"/>
                  <a:gd name="connsiteX19" fmla="*/ 1040606 w 1495425"/>
                  <a:gd name="connsiteY19" fmla="*/ 438150 h 1709737"/>
                  <a:gd name="connsiteX20" fmla="*/ 1069181 w 1495425"/>
                  <a:gd name="connsiteY20" fmla="*/ 545306 h 1709737"/>
                  <a:gd name="connsiteX21" fmla="*/ 1054893 w 1495425"/>
                  <a:gd name="connsiteY21" fmla="*/ 442912 h 1709737"/>
                  <a:gd name="connsiteX22" fmla="*/ 1081087 w 1495425"/>
                  <a:gd name="connsiteY22" fmla="*/ 409575 h 1709737"/>
                  <a:gd name="connsiteX23" fmla="*/ 1171575 w 1495425"/>
                  <a:gd name="connsiteY23" fmla="*/ 366712 h 1709737"/>
                  <a:gd name="connsiteX24" fmla="*/ 1233487 w 1495425"/>
                  <a:gd name="connsiteY24" fmla="*/ 366712 h 1709737"/>
                  <a:gd name="connsiteX25" fmla="*/ 1283493 w 1495425"/>
                  <a:gd name="connsiteY25" fmla="*/ 404812 h 1709737"/>
                  <a:gd name="connsiteX26" fmla="*/ 1495425 w 1495425"/>
                  <a:gd name="connsiteY26" fmla="*/ 1164431 h 1709737"/>
                  <a:gd name="connsiteX27" fmla="*/ 1483518 w 1495425"/>
                  <a:gd name="connsiteY27" fmla="*/ 1254918 h 1709737"/>
                  <a:gd name="connsiteX28" fmla="*/ 1471612 w 1495425"/>
                  <a:gd name="connsiteY28" fmla="*/ 1338262 h 1709737"/>
                  <a:gd name="connsiteX29" fmla="*/ 1447800 w 1495425"/>
                  <a:gd name="connsiteY29" fmla="*/ 1393031 h 1709737"/>
                  <a:gd name="connsiteX30" fmla="*/ 1419225 w 1495425"/>
                  <a:gd name="connsiteY30" fmla="*/ 1440656 h 1709737"/>
                  <a:gd name="connsiteX31" fmla="*/ 1385887 w 1495425"/>
                  <a:gd name="connsiteY31" fmla="*/ 1495425 h 1709737"/>
                  <a:gd name="connsiteX32" fmla="*/ 1321593 w 1495425"/>
                  <a:gd name="connsiteY32" fmla="*/ 1554956 h 1709737"/>
                  <a:gd name="connsiteX33" fmla="*/ 1252537 w 1495425"/>
                  <a:gd name="connsiteY33" fmla="*/ 1595437 h 1709737"/>
                  <a:gd name="connsiteX34" fmla="*/ 1173956 w 1495425"/>
                  <a:gd name="connsiteY34" fmla="*/ 1631156 h 1709737"/>
                  <a:gd name="connsiteX35" fmla="*/ 1076325 w 1495425"/>
                  <a:gd name="connsiteY35" fmla="*/ 1674018 h 1709737"/>
                  <a:gd name="connsiteX36" fmla="*/ 942975 w 1495425"/>
                  <a:gd name="connsiteY36" fmla="*/ 1700212 h 1709737"/>
                  <a:gd name="connsiteX37" fmla="*/ 838200 w 1495425"/>
                  <a:gd name="connsiteY37" fmla="*/ 1709737 h 1709737"/>
                  <a:gd name="connsiteX38" fmla="*/ 728662 w 1495425"/>
                  <a:gd name="connsiteY38" fmla="*/ 1709737 h 1709737"/>
                  <a:gd name="connsiteX39" fmla="*/ 631031 w 1495425"/>
                  <a:gd name="connsiteY39" fmla="*/ 1693068 h 1709737"/>
                  <a:gd name="connsiteX40" fmla="*/ 516731 w 1495425"/>
                  <a:gd name="connsiteY40" fmla="*/ 1654968 h 1709737"/>
                  <a:gd name="connsiteX41" fmla="*/ 402431 w 1495425"/>
                  <a:gd name="connsiteY41" fmla="*/ 1557337 h 1709737"/>
                  <a:gd name="connsiteX42" fmla="*/ 364331 w 1495425"/>
                  <a:gd name="connsiteY42" fmla="*/ 1466850 h 1709737"/>
                  <a:gd name="connsiteX43" fmla="*/ 333375 w 1495425"/>
                  <a:gd name="connsiteY43" fmla="*/ 1357312 h 1709737"/>
                  <a:gd name="connsiteX44" fmla="*/ 302418 w 1495425"/>
                  <a:gd name="connsiteY44" fmla="*/ 1276350 h 1709737"/>
                  <a:gd name="connsiteX45" fmla="*/ 245268 w 1495425"/>
                  <a:gd name="connsiteY45" fmla="*/ 1166812 h 1709737"/>
                  <a:gd name="connsiteX46" fmla="*/ 9525 w 1495425"/>
                  <a:gd name="connsiteY46" fmla="*/ 833437 h 1709737"/>
                  <a:gd name="connsiteX47" fmla="*/ 0 w 1495425"/>
                  <a:gd name="connsiteY47" fmla="*/ 757237 h 1709737"/>
                  <a:gd name="connsiteX48" fmla="*/ 7143 w 1495425"/>
                  <a:gd name="connsiteY48" fmla="*/ 709612 h 1709737"/>
                  <a:gd name="connsiteX49" fmla="*/ 45243 w 1495425"/>
                  <a:gd name="connsiteY49" fmla="*/ 669131 h 1709737"/>
                  <a:gd name="connsiteX50" fmla="*/ 114300 w 1495425"/>
                  <a:gd name="connsiteY50" fmla="*/ 661987 h 1709737"/>
                  <a:gd name="connsiteX51" fmla="*/ 200025 w 1495425"/>
                  <a:gd name="connsiteY51" fmla="*/ 678656 h 1709737"/>
                  <a:gd name="connsiteX52" fmla="*/ 245268 w 1495425"/>
                  <a:gd name="connsiteY52" fmla="*/ 735806 h 1709737"/>
                  <a:gd name="connsiteX53" fmla="*/ 450056 w 1495425"/>
                  <a:gd name="connsiteY53" fmla="*/ 1019175 h 1709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1495425" h="1709737">
                    <a:moveTo>
                      <a:pt x="450056" y="1019175"/>
                    </a:moveTo>
                    <a:lnTo>
                      <a:pt x="195262" y="107156"/>
                    </a:lnTo>
                    <a:lnTo>
                      <a:pt x="216693" y="45243"/>
                    </a:lnTo>
                    <a:lnTo>
                      <a:pt x="259556" y="19050"/>
                    </a:lnTo>
                    <a:lnTo>
                      <a:pt x="352425" y="0"/>
                    </a:lnTo>
                    <a:lnTo>
                      <a:pt x="407193" y="28575"/>
                    </a:lnTo>
                    <a:lnTo>
                      <a:pt x="435768" y="73818"/>
                    </a:lnTo>
                    <a:lnTo>
                      <a:pt x="597693" y="661987"/>
                    </a:lnTo>
                    <a:lnTo>
                      <a:pt x="571500" y="519112"/>
                    </a:lnTo>
                    <a:lnTo>
                      <a:pt x="623887" y="459581"/>
                    </a:lnTo>
                    <a:lnTo>
                      <a:pt x="692943" y="442912"/>
                    </a:lnTo>
                    <a:lnTo>
                      <a:pt x="742950" y="454818"/>
                    </a:lnTo>
                    <a:lnTo>
                      <a:pt x="795337" y="495300"/>
                    </a:lnTo>
                    <a:lnTo>
                      <a:pt x="828675" y="611981"/>
                    </a:lnTo>
                    <a:lnTo>
                      <a:pt x="795337" y="483393"/>
                    </a:lnTo>
                    <a:lnTo>
                      <a:pt x="823912" y="431006"/>
                    </a:lnTo>
                    <a:lnTo>
                      <a:pt x="883443" y="383381"/>
                    </a:lnTo>
                    <a:lnTo>
                      <a:pt x="952500" y="381000"/>
                    </a:lnTo>
                    <a:lnTo>
                      <a:pt x="1000125" y="397668"/>
                    </a:lnTo>
                    <a:lnTo>
                      <a:pt x="1040606" y="438150"/>
                    </a:lnTo>
                    <a:lnTo>
                      <a:pt x="1069181" y="545306"/>
                    </a:lnTo>
                    <a:lnTo>
                      <a:pt x="1054893" y="442912"/>
                    </a:lnTo>
                    <a:lnTo>
                      <a:pt x="1081087" y="409575"/>
                    </a:lnTo>
                    <a:lnTo>
                      <a:pt x="1171575" y="366712"/>
                    </a:lnTo>
                    <a:lnTo>
                      <a:pt x="1233487" y="366712"/>
                    </a:lnTo>
                    <a:lnTo>
                      <a:pt x="1283493" y="404812"/>
                    </a:lnTo>
                    <a:lnTo>
                      <a:pt x="1495425" y="1164431"/>
                    </a:lnTo>
                    <a:lnTo>
                      <a:pt x="1483518" y="1254918"/>
                    </a:lnTo>
                    <a:lnTo>
                      <a:pt x="1471612" y="1338262"/>
                    </a:lnTo>
                    <a:lnTo>
                      <a:pt x="1447800" y="1393031"/>
                    </a:lnTo>
                    <a:lnTo>
                      <a:pt x="1419225" y="1440656"/>
                    </a:lnTo>
                    <a:lnTo>
                      <a:pt x="1385887" y="1495425"/>
                    </a:lnTo>
                    <a:lnTo>
                      <a:pt x="1321593" y="1554956"/>
                    </a:lnTo>
                    <a:lnTo>
                      <a:pt x="1252537" y="1595437"/>
                    </a:lnTo>
                    <a:lnTo>
                      <a:pt x="1173956" y="1631156"/>
                    </a:lnTo>
                    <a:lnTo>
                      <a:pt x="1076325" y="1674018"/>
                    </a:lnTo>
                    <a:lnTo>
                      <a:pt x="942975" y="1700212"/>
                    </a:lnTo>
                    <a:lnTo>
                      <a:pt x="838200" y="1709737"/>
                    </a:lnTo>
                    <a:lnTo>
                      <a:pt x="728662" y="1709737"/>
                    </a:lnTo>
                    <a:lnTo>
                      <a:pt x="631031" y="1693068"/>
                    </a:lnTo>
                    <a:lnTo>
                      <a:pt x="516731" y="1654968"/>
                    </a:lnTo>
                    <a:lnTo>
                      <a:pt x="402431" y="1557337"/>
                    </a:lnTo>
                    <a:lnTo>
                      <a:pt x="364331" y="1466850"/>
                    </a:lnTo>
                    <a:lnTo>
                      <a:pt x="333375" y="1357312"/>
                    </a:lnTo>
                    <a:lnTo>
                      <a:pt x="302418" y="1276350"/>
                    </a:lnTo>
                    <a:lnTo>
                      <a:pt x="245268" y="1166812"/>
                    </a:lnTo>
                    <a:lnTo>
                      <a:pt x="9525" y="833437"/>
                    </a:lnTo>
                    <a:lnTo>
                      <a:pt x="0" y="757237"/>
                    </a:lnTo>
                    <a:lnTo>
                      <a:pt x="7143" y="709612"/>
                    </a:lnTo>
                    <a:lnTo>
                      <a:pt x="45243" y="669131"/>
                    </a:lnTo>
                    <a:lnTo>
                      <a:pt x="114300" y="661987"/>
                    </a:lnTo>
                    <a:lnTo>
                      <a:pt x="200025" y="678656"/>
                    </a:lnTo>
                    <a:lnTo>
                      <a:pt x="245268" y="735806"/>
                    </a:lnTo>
                    <a:lnTo>
                      <a:pt x="450056" y="1019175"/>
                    </a:lnTo>
                    <a:close/>
                  </a:path>
                </a:pathLst>
              </a:custGeom>
              <a:solidFill>
                <a:srgbClr val="FCDAC7"/>
              </a:solidFill>
              <a:ln w="19050">
                <a:solidFill>
                  <a:srgbClr val="D28268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5777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12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40663FB7-F33F-460C-8265-7F1647F83FA2}"/>
                </a:ext>
              </a:extLst>
            </p:cNvPr>
            <p:cNvGrpSpPr/>
            <p:nvPr/>
          </p:nvGrpSpPr>
          <p:grpSpPr>
            <a:xfrm>
              <a:off x="8563674" y="2334238"/>
              <a:ext cx="1144489" cy="1559085"/>
              <a:chOff x="3473847" y="704568"/>
              <a:chExt cx="1144489" cy="1213386"/>
            </a:xfrm>
          </p:grpSpPr>
          <p:pic>
            <p:nvPicPr>
              <p:cNvPr id="67" name="図 66">
                <a:extLst>
                  <a:ext uri="{FF2B5EF4-FFF2-40B4-BE49-F238E27FC236}">
                    <a16:creationId xmlns:a16="http://schemas.microsoft.com/office/drawing/2014/main" id="{7544FC94-60F3-41AF-9871-E170F08D39B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1251"/>
              <a:stretch/>
            </p:blipFill>
            <p:spPr>
              <a:xfrm>
                <a:off x="3473847" y="704568"/>
                <a:ext cx="1144489" cy="1009836"/>
              </a:xfrm>
              <a:prstGeom prst="rect">
                <a:avLst/>
              </a:prstGeom>
            </p:spPr>
          </p:pic>
          <p:sp>
            <p:nvSpPr>
              <p:cNvPr id="71" name="フリーフォーム: 図形 70">
                <a:extLst>
                  <a:ext uri="{FF2B5EF4-FFF2-40B4-BE49-F238E27FC236}">
                    <a16:creationId xmlns:a16="http://schemas.microsoft.com/office/drawing/2014/main" id="{9B2131DD-7870-47A7-A256-BE377D4EA343}"/>
                  </a:ext>
                </a:extLst>
              </p:cNvPr>
              <p:cNvSpPr/>
              <p:nvPr/>
            </p:nvSpPr>
            <p:spPr>
              <a:xfrm>
                <a:off x="4254221" y="1572858"/>
                <a:ext cx="301839" cy="345096"/>
              </a:xfrm>
              <a:custGeom>
                <a:avLst/>
                <a:gdLst>
                  <a:gd name="connsiteX0" fmla="*/ 450056 w 1495425"/>
                  <a:gd name="connsiteY0" fmla="*/ 1019175 h 1709737"/>
                  <a:gd name="connsiteX1" fmla="*/ 195262 w 1495425"/>
                  <a:gd name="connsiteY1" fmla="*/ 107156 h 1709737"/>
                  <a:gd name="connsiteX2" fmla="*/ 216693 w 1495425"/>
                  <a:gd name="connsiteY2" fmla="*/ 45243 h 1709737"/>
                  <a:gd name="connsiteX3" fmla="*/ 259556 w 1495425"/>
                  <a:gd name="connsiteY3" fmla="*/ 19050 h 1709737"/>
                  <a:gd name="connsiteX4" fmla="*/ 352425 w 1495425"/>
                  <a:gd name="connsiteY4" fmla="*/ 0 h 1709737"/>
                  <a:gd name="connsiteX5" fmla="*/ 407193 w 1495425"/>
                  <a:gd name="connsiteY5" fmla="*/ 28575 h 1709737"/>
                  <a:gd name="connsiteX6" fmla="*/ 435768 w 1495425"/>
                  <a:gd name="connsiteY6" fmla="*/ 73818 h 1709737"/>
                  <a:gd name="connsiteX7" fmla="*/ 597693 w 1495425"/>
                  <a:gd name="connsiteY7" fmla="*/ 661987 h 1709737"/>
                  <a:gd name="connsiteX8" fmla="*/ 571500 w 1495425"/>
                  <a:gd name="connsiteY8" fmla="*/ 519112 h 1709737"/>
                  <a:gd name="connsiteX9" fmla="*/ 623887 w 1495425"/>
                  <a:gd name="connsiteY9" fmla="*/ 459581 h 1709737"/>
                  <a:gd name="connsiteX10" fmla="*/ 692943 w 1495425"/>
                  <a:gd name="connsiteY10" fmla="*/ 442912 h 1709737"/>
                  <a:gd name="connsiteX11" fmla="*/ 742950 w 1495425"/>
                  <a:gd name="connsiteY11" fmla="*/ 454818 h 1709737"/>
                  <a:gd name="connsiteX12" fmla="*/ 795337 w 1495425"/>
                  <a:gd name="connsiteY12" fmla="*/ 495300 h 1709737"/>
                  <a:gd name="connsiteX13" fmla="*/ 828675 w 1495425"/>
                  <a:gd name="connsiteY13" fmla="*/ 611981 h 1709737"/>
                  <a:gd name="connsiteX14" fmla="*/ 795337 w 1495425"/>
                  <a:gd name="connsiteY14" fmla="*/ 483393 h 1709737"/>
                  <a:gd name="connsiteX15" fmla="*/ 823912 w 1495425"/>
                  <a:gd name="connsiteY15" fmla="*/ 431006 h 1709737"/>
                  <a:gd name="connsiteX16" fmla="*/ 883443 w 1495425"/>
                  <a:gd name="connsiteY16" fmla="*/ 383381 h 1709737"/>
                  <a:gd name="connsiteX17" fmla="*/ 952500 w 1495425"/>
                  <a:gd name="connsiteY17" fmla="*/ 381000 h 1709737"/>
                  <a:gd name="connsiteX18" fmla="*/ 1000125 w 1495425"/>
                  <a:gd name="connsiteY18" fmla="*/ 397668 h 1709737"/>
                  <a:gd name="connsiteX19" fmla="*/ 1040606 w 1495425"/>
                  <a:gd name="connsiteY19" fmla="*/ 438150 h 1709737"/>
                  <a:gd name="connsiteX20" fmla="*/ 1069181 w 1495425"/>
                  <a:gd name="connsiteY20" fmla="*/ 545306 h 1709737"/>
                  <a:gd name="connsiteX21" fmla="*/ 1054893 w 1495425"/>
                  <a:gd name="connsiteY21" fmla="*/ 442912 h 1709737"/>
                  <a:gd name="connsiteX22" fmla="*/ 1081087 w 1495425"/>
                  <a:gd name="connsiteY22" fmla="*/ 409575 h 1709737"/>
                  <a:gd name="connsiteX23" fmla="*/ 1171575 w 1495425"/>
                  <a:gd name="connsiteY23" fmla="*/ 366712 h 1709737"/>
                  <a:gd name="connsiteX24" fmla="*/ 1233487 w 1495425"/>
                  <a:gd name="connsiteY24" fmla="*/ 366712 h 1709737"/>
                  <a:gd name="connsiteX25" fmla="*/ 1283493 w 1495425"/>
                  <a:gd name="connsiteY25" fmla="*/ 404812 h 1709737"/>
                  <a:gd name="connsiteX26" fmla="*/ 1495425 w 1495425"/>
                  <a:gd name="connsiteY26" fmla="*/ 1164431 h 1709737"/>
                  <a:gd name="connsiteX27" fmla="*/ 1483518 w 1495425"/>
                  <a:gd name="connsiteY27" fmla="*/ 1254918 h 1709737"/>
                  <a:gd name="connsiteX28" fmla="*/ 1471612 w 1495425"/>
                  <a:gd name="connsiteY28" fmla="*/ 1338262 h 1709737"/>
                  <a:gd name="connsiteX29" fmla="*/ 1447800 w 1495425"/>
                  <a:gd name="connsiteY29" fmla="*/ 1393031 h 1709737"/>
                  <a:gd name="connsiteX30" fmla="*/ 1419225 w 1495425"/>
                  <a:gd name="connsiteY30" fmla="*/ 1440656 h 1709737"/>
                  <a:gd name="connsiteX31" fmla="*/ 1385887 w 1495425"/>
                  <a:gd name="connsiteY31" fmla="*/ 1495425 h 1709737"/>
                  <a:gd name="connsiteX32" fmla="*/ 1321593 w 1495425"/>
                  <a:gd name="connsiteY32" fmla="*/ 1554956 h 1709737"/>
                  <a:gd name="connsiteX33" fmla="*/ 1252537 w 1495425"/>
                  <a:gd name="connsiteY33" fmla="*/ 1595437 h 1709737"/>
                  <a:gd name="connsiteX34" fmla="*/ 1173956 w 1495425"/>
                  <a:gd name="connsiteY34" fmla="*/ 1631156 h 1709737"/>
                  <a:gd name="connsiteX35" fmla="*/ 1076325 w 1495425"/>
                  <a:gd name="connsiteY35" fmla="*/ 1674018 h 1709737"/>
                  <a:gd name="connsiteX36" fmla="*/ 942975 w 1495425"/>
                  <a:gd name="connsiteY36" fmla="*/ 1700212 h 1709737"/>
                  <a:gd name="connsiteX37" fmla="*/ 838200 w 1495425"/>
                  <a:gd name="connsiteY37" fmla="*/ 1709737 h 1709737"/>
                  <a:gd name="connsiteX38" fmla="*/ 728662 w 1495425"/>
                  <a:gd name="connsiteY38" fmla="*/ 1709737 h 1709737"/>
                  <a:gd name="connsiteX39" fmla="*/ 631031 w 1495425"/>
                  <a:gd name="connsiteY39" fmla="*/ 1693068 h 1709737"/>
                  <a:gd name="connsiteX40" fmla="*/ 516731 w 1495425"/>
                  <a:gd name="connsiteY40" fmla="*/ 1654968 h 1709737"/>
                  <a:gd name="connsiteX41" fmla="*/ 402431 w 1495425"/>
                  <a:gd name="connsiteY41" fmla="*/ 1557337 h 1709737"/>
                  <a:gd name="connsiteX42" fmla="*/ 364331 w 1495425"/>
                  <a:gd name="connsiteY42" fmla="*/ 1466850 h 1709737"/>
                  <a:gd name="connsiteX43" fmla="*/ 333375 w 1495425"/>
                  <a:gd name="connsiteY43" fmla="*/ 1357312 h 1709737"/>
                  <a:gd name="connsiteX44" fmla="*/ 302418 w 1495425"/>
                  <a:gd name="connsiteY44" fmla="*/ 1276350 h 1709737"/>
                  <a:gd name="connsiteX45" fmla="*/ 245268 w 1495425"/>
                  <a:gd name="connsiteY45" fmla="*/ 1166812 h 1709737"/>
                  <a:gd name="connsiteX46" fmla="*/ 9525 w 1495425"/>
                  <a:gd name="connsiteY46" fmla="*/ 833437 h 1709737"/>
                  <a:gd name="connsiteX47" fmla="*/ 0 w 1495425"/>
                  <a:gd name="connsiteY47" fmla="*/ 757237 h 1709737"/>
                  <a:gd name="connsiteX48" fmla="*/ 7143 w 1495425"/>
                  <a:gd name="connsiteY48" fmla="*/ 709612 h 1709737"/>
                  <a:gd name="connsiteX49" fmla="*/ 45243 w 1495425"/>
                  <a:gd name="connsiteY49" fmla="*/ 669131 h 1709737"/>
                  <a:gd name="connsiteX50" fmla="*/ 114300 w 1495425"/>
                  <a:gd name="connsiteY50" fmla="*/ 661987 h 1709737"/>
                  <a:gd name="connsiteX51" fmla="*/ 200025 w 1495425"/>
                  <a:gd name="connsiteY51" fmla="*/ 678656 h 1709737"/>
                  <a:gd name="connsiteX52" fmla="*/ 245268 w 1495425"/>
                  <a:gd name="connsiteY52" fmla="*/ 735806 h 1709737"/>
                  <a:gd name="connsiteX53" fmla="*/ 450056 w 1495425"/>
                  <a:gd name="connsiteY53" fmla="*/ 1019175 h 1709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1495425" h="1709737">
                    <a:moveTo>
                      <a:pt x="450056" y="1019175"/>
                    </a:moveTo>
                    <a:lnTo>
                      <a:pt x="195262" y="107156"/>
                    </a:lnTo>
                    <a:lnTo>
                      <a:pt x="216693" y="45243"/>
                    </a:lnTo>
                    <a:lnTo>
                      <a:pt x="259556" y="19050"/>
                    </a:lnTo>
                    <a:lnTo>
                      <a:pt x="352425" y="0"/>
                    </a:lnTo>
                    <a:lnTo>
                      <a:pt x="407193" y="28575"/>
                    </a:lnTo>
                    <a:lnTo>
                      <a:pt x="435768" y="73818"/>
                    </a:lnTo>
                    <a:lnTo>
                      <a:pt x="597693" y="661987"/>
                    </a:lnTo>
                    <a:lnTo>
                      <a:pt x="571500" y="519112"/>
                    </a:lnTo>
                    <a:lnTo>
                      <a:pt x="623887" y="459581"/>
                    </a:lnTo>
                    <a:lnTo>
                      <a:pt x="692943" y="442912"/>
                    </a:lnTo>
                    <a:lnTo>
                      <a:pt x="742950" y="454818"/>
                    </a:lnTo>
                    <a:lnTo>
                      <a:pt x="795337" y="495300"/>
                    </a:lnTo>
                    <a:lnTo>
                      <a:pt x="828675" y="611981"/>
                    </a:lnTo>
                    <a:lnTo>
                      <a:pt x="795337" y="483393"/>
                    </a:lnTo>
                    <a:lnTo>
                      <a:pt x="823912" y="431006"/>
                    </a:lnTo>
                    <a:lnTo>
                      <a:pt x="883443" y="383381"/>
                    </a:lnTo>
                    <a:lnTo>
                      <a:pt x="952500" y="381000"/>
                    </a:lnTo>
                    <a:lnTo>
                      <a:pt x="1000125" y="397668"/>
                    </a:lnTo>
                    <a:lnTo>
                      <a:pt x="1040606" y="438150"/>
                    </a:lnTo>
                    <a:lnTo>
                      <a:pt x="1069181" y="545306"/>
                    </a:lnTo>
                    <a:lnTo>
                      <a:pt x="1054893" y="442912"/>
                    </a:lnTo>
                    <a:lnTo>
                      <a:pt x="1081087" y="409575"/>
                    </a:lnTo>
                    <a:lnTo>
                      <a:pt x="1171575" y="366712"/>
                    </a:lnTo>
                    <a:lnTo>
                      <a:pt x="1233487" y="366712"/>
                    </a:lnTo>
                    <a:lnTo>
                      <a:pt x="1283493" y="404812"/>
                    </a:lnTo>
                    <a:lnTo>
                      <a:pt x="1495425" y="1164431"/>
                    </a:lnTo>
                    <a:lnTo>
                      <a:pt x="1483518" y="1254918"/>
                    </a:lnTo>
                    <a:lnTo>
                      <a:pt x="1471612" y="1338262"/>
                    </a:lnTo>
                    <a:lnTo>
                      <a:pt x="1447800" y="1393031"/>
                    </a:lnTo>
                    <a:lnTo>
                      <a:pt x="1419225" y="1440656"/>
                    </a:lnTo>
                    <a:lnTo>
                      <a:pt x="1385887" y="1495425"/>
                    </a:lnTo>
                    <a:lnTo>
                      <a:pt x="1321593" y="1554956"/>
                    </a:lnTo>
                    <a:lnTo>
                      <a:pt x="1252537" y="1595437"/>
                    </a:lnTo>
                    <a:lnTo>
                      <a:pt x="1173956" y="1631156"/>
                    </a:lnTo>
                    <a:lnTo>
                      <a:pt x="1076325" y="1674018"/>
                    </a:lnTo>
                    <a:lnTo>
                      <a:pt x="942975" y="1700212"/>
                    </a:lnTo>
                    <a:lnTo>
                      <a:pt x="838200" y="1709737"/>
                    </a:lnTo>
                    <a:lnTo>
                      <a:pt x="728662" y="1709737"/>
                    </a:lnTo>
                    <a:lnTo>
                      <a:pt x="631031" y="1693068"/>
                    </a:lnTo>
                    <a:lnTo>
                      <a:pt x="516731" y="1654968"/>
                    </a:lnTo>
                    <a:lnTo>
                      <a:pt x="402431" y="1557337"/>
                    </a:lnTo>
                    <a:lnTo>
                      <a:pt x="364331" y="1466850"/>
                    </a:lnTo>
                    <a:lnTo>
                      <a:pt x="333375" y="1357312"/>
                    </a:lnTo>
                    <a:lnTo>
                      <a:pt x="302418" y="1276350"/>
                    </a:lnTo>
                    <a:lnTo>
                      <a:pt x="245268" y="1166812"/>
                    </a:lnTo>
                    <a:lnTo>
                      <a:pt x="9525" y="833437"/>
                    </a:lnTo>
                    <a:lnTo>
                      <a:pt x="0" y="757237"/>
                    </a:lnTo>
                    <a:lnTo>
                      <a:pt x="7143" y="709612"/>
                    </a:lnTo>
                    <a:lnTo>
                      <a:pt x="45243" y="669131"/>
                    </a:lnTo>
                    <a:lnTo>
                      <a:pt x="114300" y="661987"/>
                    </a:lnTo>
                    <a:lnTo>
                      <a:pt x="200025" y="678656"/>
                    </a:lnTo>
                    <a:lnTo>
                      <a:pt x="245268" y="735806"/>
                    </a:lnTo>
                    <a:lnTo>
                      <a:pt x="450056" y="1019175"/>
                    </a:lnTo>
                    <a:close/>
                  </a:path>
                </a:pathLst>
              </a:custGeom>
              <a:solidFill>
                <a:srgbClr val="FCDAC7"/>
              </a:solidFill>
              <a:ln w="19050">
                <a:solidFill>
                  <a:srgbClr val="D28268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5777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12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</p:grp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7BE8A396-A9E5-BCDA-8A51-E28F848A8DB1}"/>
              </a:ext>
            </a:extLst>
          </p:cNvPr>
          <p:cNvSpPr/>
          <p:nvPr/>
        </p:nvSpPr>
        <p:spPr>
          <a:xfrm>
            <a:off x="5007364" y="759260"/>
            <a:ext cx="1770008" cy="216000"/>
          </a:xfrm>
          <a:prstGeom prst="roundRect">
            <a:avLst>
              <a:gd name="adj" fmla="val 0"/>
            </a:avLst>
          </a:prstGeom>
          <a:solidFill>
            <a:srgbClr val="103185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828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➃以降共通</a:t>
            </a:r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F1688408-6D1D-A29D-511C-80AE8DCC1947}"/>
              </a:ext>
            </a:extLst>
          </p:cNvPr>
          <p:cNvSpPr/>
          <p:nvPr/>
        </p:nvSpPr>
        <p:spPr>
          <a:xfrm rot="10800000">
            <a:off x="3861049" y="3152800"/>
            <a:ext cx="261117" cy="184502"/>
          </a:xfrm>
          <a:prstGeom prst="triangle">
            <a:avLst/>
          </a:prstGeom>
          <a:solidFill>
            <a:srgbClr val="66BAB7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1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5A69B2A5-E475-386F-8CC1-586A88F58BB0}"/>
              </a:ext>
            </a:extLst>
          </p:cNvPr>
          <p:cNvSpPr/>
          <p:nvPr/>
        </p:nvSpPr>
        <p:spPr>
          <a:xfrm rot="5400000">
            <a:off x="4429771" y="1064382"/>
            <a:ext cx="819891" cy="152979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1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" name="二等辺三角形 39">
            <a:extLst>
              <a:ext uri="{FF2B5EF4-FFF2-40B4-BE49-F238E27FC236}">
                <a16:creationId xmlns:a16="http://schemas.microsoft.com/office/drawing/2014/main" id="{D9FE85E5-3366-78D6-3654-12390129EE72}"/>
              </a:ext>
            </a:extLst>
          </p:cNvPr>
          <p:cNvSpPr/>
          <p:nvPr/>
        </p:nvSpPr>
        <p:spPr>
          <a:xfrm rot="5400000">
            <a:off x="4421210" y="5404852"/>
            <a:ext cx="819891" cy="152979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577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1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74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/>
        </a:solidFill>
        <a:ln>
          <a:solidFill>
            <a:srgbClr val="00B050"/>
          </a:solidFill>
          <a:prstDash val="sysDash"/>
        </a:ln>
      </a:spPr>
      <a:bodyPr rtlCol="0" anchor="ctr"/>
      <a:lstStyle>
        <a:defPPr algn="ctr">
          <a:defRPr kumimoji="1"/>
        </a:defPPr>
      </a:lstStyle>
      <a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6237</TotalTime>
  <Words>548</Words>
  <Application>Microsoft Office PowerPoint</Application>
  <PresentationFormat>A4 210 x 297 mm</PresentationFormat>
  <Paragraphs>91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平野潤</cp:lastModifiedBy>
  <cp:revision>612</cp:revision>
  <cp:lastPrinted>2023-10-10T05:18:23Z</cp:lastPrinted>
  <dcterms:created xsi:type="dcterms:W3CDTF">2015-08-31T11:20:58Z</dcterms:created>
  <dcterms:modified xsi:type="dcterms:W3CDTF">2023-10-12T06:20:25Z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b4fa5d-3ac5-4415-967c-34900a0e1c6f_Enabled">
    <vt:lpwstr>true</vt:lpwstr>
  </property>
  <property fmtid="{D5CDD505-2E9C-101B-9397-08002B2CF9AE}" pid="3" name="MSIP_Label_dbb4fa5d-3ac5-4415-967c-34900a0e1c6f_SetDate">
    <vt:lpwstr>2023-03-29T02:29:20Z</vt:lpwstr>
  </property>
  <property fmtid="{D5CDD505-2E9C-101B-9397-08002B2CF9AE}" pid="4" name="MSIP_Label_dbb4fa5d-3ac5-4415-967c-34900a0e1c6f_Method">
    <vt:lpwstr>Privileged</vt:lpwstr>
  </property>
  <property fmtid="{D5CDD505-2E9C-101B-9397-08002B2CF9AE}" pid="5" name="MSIP_Label_dbb4fa5d-3ac5-4415-967c-34900a0e1c6f_Name">
    <vt:lpwstr>dbb4fa5d-3ac5-4415-967c-34900a0e1c6f</vt:lpwstr>
  </property>
  <property fmtid="{D5CDD505-2E9C-101B-9397-08002B2CF9AE}" pid="6" name="MSIP_Label_dbb4fa5d-3ac5-4415-967c-34900a0e1c6f_SiteId">
    <vt:lpwstr>a629ef32-67ba-47a6-8eb3-ec43935644fc</vt:lpwstr>
  </property>
  <property fmtid="{D5CDD505-2E9C-101B-9397-08002B2CF9AE}" pid="7" name="MSIP_Label_dbb4fa5d-3ac5-4415-967c-34900a0e1c6f_ActionId">
    <vt:lpwstr>55faf478-8d65-47a4-8228-6d6a09eae653</vt:lpwstr>
  </property>
  <property fmtid="{D5CDD505-2E9C-101B-9397-08002B2CF9AE}" pid="8" name="MSIP_Label_dbb4fa5d-3ac5-4415-967c-34900a0e1c6f_ContentBits">
    <vt:lpwstr>0</vt:lpwstr>
  </property>
</Properties>
</file>