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5" r:id="rId3"/>
  </p:sldIdLst>
  <p:sldSz cx="6858000" cy="9906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FFFFCC"/>
    <a:srgbClr val="009999"/>
    <a:srgbClr val="33CCCC"/>
    <a:srgbClr val="FFCC99"/>
    <a:srgbClr val="FF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2" autoAdjust="0"/>
    <p:restoredTop sz="94660"/>
  </p:normalViewPr>
  <p:slideViewPr>
    <p:cSldViewPr>
      <p:cViewPr varScale="1">
        <p:scale>
          <a:sx n="71" d="100"/>
          <a:sy n="71" d="100"/>
        </p:scale>
        <p:origin x="1230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11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26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80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07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28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7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76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51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91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7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9D6F2-85F5-4AFD-9AD4-516412A37083}" type="datetimeFigureOut">
              <a:rPr kumimoji="1" lang="ja-JP" altLang="en-US" smtClean="0"/>
              <a:t>2024/2/29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484E-467E-4443-B9EF-A7B476D2E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75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-675456" y="9370688"/>
            <a:ext cx="8640959" cy="640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-569013" y="-120326"/>
            <a:ext cx="7992888" cy="22822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67712" y="2283417"/>
            <a:ext cx="3267931" cy="2091275"/>
          </a:xfrm>
          <a:prstGeom prst="snip1Rect">
            <a:avLst/>
          </a:prstGeom>
          <a:blipFill dpi="0" rotWithShape="1">
            <a:blip r:embed="rId2">
              <a:alphaModFix amt="2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u="sng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こんな職場です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2115" y="9405555"/>
            <a:ext cx="645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★★この</a:t>
            </a:r>
            <a:r>
              <a:rPr lang="ja-JP" altLang="en-US" sz="14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事業所の求人に応募する場合は</a:t>
            </a:r>
            <a:r>
              <a:rPr lang="ja-JP" altLang="en-US" sz="1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、ハローワークの紹介状が必要と</a:t>
            </a:r>
            <a:endParaRPr lang="en-US" altLang="ja-JP" sz="1400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1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なりますので</a:t>
            </a:r>
            <a:r>
              <a:rPr lang="ja-JP" altLang="en-US" sz="14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ja-JP" altLang="en-US" sz="14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ハローワーク</a:t>
            </a:r>
            <a:r>
              <a:rPr lang="ja-JP" altLang="en-US" sz="14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横浜③番窓口人材確保対策</a:t>
            </a:r>
            <a:r>
              <a:rPr lang="ja-JP" altLang="en-US" sz="14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コーナー</a:t>
            </a:r>
            <a:r>
              <a:rPr lang="ja-JP" altLang="en-US" sz="140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へ★★</a:t>
            </a:r>
            <a:endParaRPr lang="ja-JP" altLang="en-US" sz="14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0136" y="2888271"/>
            <a:ext cx="2393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地域の総合的雇用サービス機関として職業紹介、雇用保険、雇用対策等の業務を一体的に実施しています。利用者様からの「ありがとう」が励みになる仕事です。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21797" y="7598831"/>
            <a:ext cx="6607487" cy="1554358"/>
            <a:chOff x="114513" y="7221763"/>
            <a:chExt cx="6607487" cy="1554358"/>
          </a:xfrm>
        </p:grpSpPr>
        <p:sp>
          <p:nvSpPr>
            <p:cNvPr id="21" name="1 つの角を切り取った四角形 20"/>
            <p:cNvSpPr/>
            <p:nvPr/>
          </p:nvSpPr>
          <p:spPr>
            <a:xfrm>
              <a:off x="114513" y="7221763"/>
              <a:ext cx="6607487" cy="1554358"/>
            </a:xfrm>
            <a:prstGeom prst="snip1Rect">
              <a:avLst>
                <a:gd name="adj" fmla="val 24689"/>
              </a:avLst>
            </a:prstGeom>
            <a:blipFill dpi="0" rotWithShape="1">
              <a:blip r:embed="rId2">
                <a:alphaModFix amt="25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b="1" u="sng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tx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求人者からのメッセージ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78263" y="7861834"/>
              <a:ext cx="6050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HGSｺﾞｼｯｸM" panose="020B0600000000000000" pitchFamily="50" charset="-128"/>
                  <a:ea typeface="HGSｺﾞｼｯｸM" panose="020B0600000000000000" pitchFamily="50" charset="-128"/>
                </a:rPr>
                <a:t>法令を順守し、雇用に関する幅広い知識を勉強し、社会に貢献したいと考える人に向いている仕事です。体力作業は少ないデスクワークですが、利用者様の話をよく理解し、丁寧に説明ができることが必要です。</a:t>
              </a:r>
              <a:endParaRPr lang="en-US" altLang="ja-JP" sz="1400" dirty="0">
                <a:latin typeface="HGSｺﾞｼｯｸM" panose="020B0600000000000000" pitchFamily="50" charset="-128"/>
                <a:ea typeface="HGSｺﾞｼｯｸM" panose="020B0600000000000000" pitchFamily="50" charset="-128"/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" y="4812738"/>
            <a:ext cx="4022582" cy="2538582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3425540" y="2263386"/>
            <a:ext cx="3253575" cy="2358471"/>
          </a:xfrm>
          <a:prstGeom prst="rect">
            <a:avLst/>
          </a:prstGeom>
          <a:noFill/>
        </p:spPr>
      </p:pic>
      <p:sp>
        <p:nvSpPr>
          <p:cNvPr id="31" name="テキスト ボックス 30"/>
          <p:cNvSpPr txBox="1"/>
          <p:nvPr/>
        </p:nvSpPr>
        <p:spPr>
          <a:xfrm>
            <a:off x="2428258" y="4369493"/>
            <a:ext cx="223224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作成例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41672" y="1069359"/>
            <a:ext cx="606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所在地</a:t>
            </a:r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横浜市中区新港町１－６－１よこはま新港合同庁舎</a:t>
            </a:r>
            <a:endParaRPr lang="en-US" altLang="ja-JP" sz="1400" dirty="0">
              <a:solidFill>
                <a:schemeClr val="bg1">
                  <a:lumMod val="9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最寄り駅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馬車道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日本大通りから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徒歩約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</a:t>
            </a:r>
            <a:endParaRPr lang="en-US" altLang="ja-JP" sz="1400" dirty="0" smtClean="0">
              <a:solidFill>
                <a:schemeClr val="bg1">
                  <a:lumMod val="9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41672" y="1595846"/>
            <a:ext cx="140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募集職種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8" name="フローチャート: 端子 7"/>
          <p:cNvSpPr/>
          <p:nvPr/>
        </p:nvSpPr>
        <p:spPr>
          <a:xfrm>
            <a:off x="1193293" y="1592579"/>
            <a:ext cx="2232248" cy="396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一般事務／正社員</a:t>
            </a:r>
            <a:endParaRPr kumimoji="1" lang="ja-JP" altLang="en-US" sz="16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3" name="フローチャート: 端子 22"/>
          <p:cNvSpPr/>
          <p:nvPr/>
        </p:nvSpPr>
        <p:spPr>
          <a:xfrm>
            <a:off x="3437048" y="1592579"/>
            <a:ext cx="2232248" cy="396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事務補助／パート</a:t>
            </a:r>
            <a:endParaRPr kumimoji="1" lang="ja-JP" altLang="en-US" sz="16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8284" y="109204"/>
            <a:ext cx="6141433" cy="84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ハローワークよこはま株式会社</a:t>
            </a:r>
            <a:endParaRPr kumimoji="1" lang="ja-JP" altLang="en-US" sz="28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2" name="Picture 2" descr="厚生労働省シンボルマーク">
            <a:extLst>
              <a:ext uri="{FF2B5EF4-FFF2-40B4-BE49-F238E27FC236}">
                <a16:creationId xmlns:a16="http://schemas.microsoft.com/office/drawing/2014/main" id="{12F1779B-2FB3-4E2F-834D-2DD70FC8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5" y="264049"/>
            <a:ext cx="442886" cy="4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/>
          <p:cNvPicPr/>
          <p:nvPr/>
        </p:nvPicPr>
        <p:blipFill>
          <a:blip r:embed="rId6"/>
          <a:stretch>
            <a:fillRect/>
          </a:stretch>
        </p:blipFill>
        <p:spPr>
          <a:xfrm>
            <a:off x="4179925" y="5138934"/>
            <a:ext cx="2499190" cy="1737628"/>
          </a:xfrm>
          <a:prstGeom prst="rect">
            <a:avLst/>
          </a:prstGeom>
        </p:spPr>
      </p:pic>
      <p:pic>
        <p:nvPicPr>
          <p:cNvPr id="25" name="図 24"/>
          <p:cNvPicPr/>
          <p:nvPr/>
        </p:nvPicPr>
        <p:blipFill>
          <a:blip r:embed="rId7"/>
          <a:stretch>
            <a:fillRect/>
          </a:stretch>
        </p:blipFill>
        <p:spPr>
          <a:xfrm>
            <a:off x="5722712" y="6237476"/>
            <a:ext cx="944286" cy="60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4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-392193" y="9370688"/>
            <a:ext cx="7811299" cy="6400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-569013" y="-120326"/>
            <a:ext cx="7992888" cy="22822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1 つの角を切り取った四角形 14"/>
          <p:cNvSpPr/>
          <p:nvPr/>
        </p:nvSpPr>
        <p:spPr>
          <a:xfrm>
            <a:off x="67712" y="2283417"/>
            <a:ext cx="3267931" cy="2381342"/>
          </a:xfrm>
          <a:prstGeom prst="snip1Rect">
            <a:avLst/>
          </a:prstGeom>
          <a:blipFill dpi="0" rotWithShape="1">
            <a:blip r:embed="rId2">
              <a:alphaModFix amt="25000"/>
            </a:blip>
            <a:srcRect/>
            <a:tile tx="0" ty="0" sx="100000" sy="100000" flip="none" algn="tl"/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u="sng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こんな職場です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7250" y="9413516"/>
            <a:ext cx="6457082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★☆この事業所の求人に応募する場合は</a:t>
            </a:r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、ハローワークの紹介状が必要と</a:t>
            </a:r>
            <a:endParaRPr lang="en-US" altLang="ja-JP" sz="14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なりますので</a:t>
            </a:r>
            <a:r>
              <a:rPr lang="ja-JP" altLang="en-US" sz="1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</a:t>
            </a:r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ハローワーク</a:t>
            </a:r>
            <a:r>
              <a:rPr lang="ja-JP" altLang="en-US" sz="1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横浜③番窓口人材確保対策コーナーへ☆★</a:t>
            </a:r>
          </a:p>
        </p:txBody>
      </p:sp>
      <p:sp>
        <p:nvSpPr>
          <p:cNvPr id="21" name="1 つの角を切り取った四角形 20"/>
          <p:cNvSpPr/>
          <p:nvPr/>
        </p:nvSpPr>
        <p:spPr>
          <a:xfrm>
            <a:off x="121797" y="7598831"/>
            <a:ext cx="6607487" cy="1554358"/>
          </a:xfrm>
          <a:prstGeom prst="snip1Rect">
            <a:avLst>
              <a:gd name="adj" fmla="val 24689"/>
            </a:avLst>
          </a:prstGeom>
          <a:blipFill dpi="0" rotWithShape="1">
            <a:blip r:embed="rId2">
              <a:alphaModFix amt="2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u="sng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求人者からのメッセージ</a:t>
            </a:r>
            <a:endParaRPr lang="ja-JP" altLang="en-US" b="1" u="sng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2907704" y="3895318"/>
            <a:ext cx="2232248" cy="14465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rgbClr val="FF0000"/>
                </a:solidFill>
              </a:rPr>
              <a:t>入力用シート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41672" y="1595846"/>
            <a:ext cx="1403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募集職種</a:t>
            </a:r>
            <a:r>
              <a:rPr lang="en-US" altLang="ja-JP" sz="1400" dirty="0" smtClean="0">
                <a:solidFill>
                  <a:schemeClr val="bg1">
                    <a:lumMod val="9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</a:p>
        </p:txBody>
      </p:sp>
      <p:sp>
        <p:nvSpPr>
          <p:cNvPr id="8" name="フローチャート: 端子 7"/>
          <p:cNvSpPr/>
          <p:nvPr/>
        </p:nvSpPr>
        <p:spPr>
          <a:xfrm>
            <a:off x="1193292" y="1592579"/>
            <a:ext cx="2243755" cy="3960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ここに募集職種を入力してください</a:t>
            </a:r>
            <a:endParaRPr kumimoji="1" lang="ja-JP" altLang="en-US" sz="16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3" name="フローチャート: 端子 22"/>
          <p:cNvSpPr/>
          <p:nvPr/>
        </p:nvSpPr>
        <p:spPr>
          <a:xfrm>
            <a:off x="3437048" y="1592579"/>
            <a:ext cx="2296208" cy="3960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lang="ja-JP" altLang="en-US" sz="16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ここに募集職種を入力して</a:t>
            </a:r>
            <a:r>
              <a:rPr lang="ja-JP" altLang="en-US" sz="1600" b="1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ください</a:t>
            </a:r>
            <a:endParaRPr lang="ja-JP" altLang="en-US" sz="1600" b="1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8284" y="109204"/>
            <a:ext cx="6141433" cy="84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lang="ja-JP" altLang="en-US" sz="1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ここに事業所名を入力してください。企業ロゴを入れることもできます。フォントや文字の大きさは変更可能です。</a:t>
            </a:r>
            <a:endParaRPr lang="en-US" altLang="ja-JP" sz="1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43227" y="1023610"/>
            <a:ext cx="629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所在地</a:t>
            </a:r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】※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ここに就業場所の所在地を入力してください</a:t>
            </a:r>
            <a:endParaRPr lang="en-US" altLang="ja-JP" sz="1400" dirty="0">
              <a:solidFill>
                <a:schemeClr val="bg1">
                  <a:lumMod val="95000"/>
                </a:schemeClr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最寄り駅</a:t>
            </a:r>
            <a:r>
              <a:rPr lang="en-US" altLang="ja-JP" sz="1400" dirty="0">
                <a:solidFill>
                  <a:schemeClr val="bg1">
                    <a:lumMod val="9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】※</a:t>
            </a:r>
            <a:r>
              <a:rPr lang="ja-JP" altLang="en-US" sz="1400" dirty="0">
                <a:solidFill>
                  <a:schemeClr val="bg1">
                    <a:lumMod val="95000"/>
                  </a:schemeClr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ここに就業場所の最寄り駅や交通手段を入力してください</a:t>
            </a:r>
            <a:endParaRPr lang="en-US" altLang="ja-JP" sz="1400" dirty="0">
              <a:solidFill>
                <a:schemeClr val="bg1">
                  <a:lumMod val="95000"/>
                </a:schemeClr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7574" y="2790774"/>
            <a:ext cx="28333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lang="ja-JP" altLang="en-US" sz="1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ここに職場情報を入力してください</a:t>
            </a:r>
            <a:endParaRPr lang="en-US" altLang="ja-JP" sz="16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例）○○なメンバー△名が楽しく働いています。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働く上で○○を大切にしています。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○○が自慢です。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･</a:t>
            </a: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･･など職場の雰囲気が伝わるような情報を入力してください。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30327" y="8144499"/>
            <a:ext cx="6472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lang="ja-JP" altLang="en-US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ここに求職者へのメッセージを入力してください</a:t>
            </a:r>
            <a:endParaRPr lang="en-US" altLang="ja-JP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en-US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1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福利厚生、研修体制、求める人物像（年齢・性別ではなく能力や資質）、キャッチフレーズなど</a:t>
            </a:r>
            <a:endParaRPr lang="en-US" altLang="ja-JP" sz="1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575505" y="2351191"/>
            <a:ext cx="1928560" cy="1929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31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写真、イラスト、地図などの画像情報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4539785" y="4458932"/>
            <a:ext cx="1928560" cy="1929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31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写真、イラスト、地図などの画像情報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130327" y="4908153"/>
            <a:ext cx="3964854" cy="228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31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写真、イラスト、地図などの画像情報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2969297" y="5889104"/>
            <a:ext cx="2355434" cy="1159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311" dirty="0" smtClean="0">
                <a:solidFill>
                  <a:srgbClr val="FF0000"/>
                </a:solidFill>
              </a:rPr>
              <a:t>画像情報は２～４点程度貼り付けてください。</a:t>
            </a:r>
            <a:endParaRPr lang="ja-JP" altLang="en-US" sz="231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6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426</Words>
  <Application>Microsoft Office PowerPoint</Application>
  <PresentationFormat>A4 210 x 297 mm</PresentationFormat>
  <Paragraphs>35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HGSｺﾞｼｯｸM</vt:lpstr>
      <vt:lpstr>HGS創英角ｺﾞｼｯｸUB</vt:lpstr>
      <vt:lpstr>HG創英角ｺﾞｼｯｸUB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ハローワークシステム</dc:creator>
  <cp:lastModifiedBy>谷口拓輝</cp:lastModifiedBy>
  <cp:revision>76</cp:revision>
  <cp:lastPrinted>2023-03-26T23:41:51Z</cp:lastPrinted>
  <dcterms:created xsi:type="dcterms:W3CDTF">2017-04-14T05:33:28Z</dcterms:created>
  <dcterms:modified xsi:type="dcterms:W3CDTF">2024-02-29T05:31:02Z</dcterms:modified>
</cp:coreProperties>
</file>