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393668c2-8dda-452d-83af-f28943096fe1">
      <Terms xmlns="http://schemas.microsoft.com/office/infopath/2007/PartnerControls"/>
    </lcf76f155ced4ddcb4097134ff3c332f>
    <Owner xmlns="393668c2-8dda-452d-83af-f28943096fe1">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48C4BF6835ED046A4D196FA68F7B79A" ma:contentTypeVersion="15" ma:contentTypeDescription="新しいドキュメントを作成します。" ma:contentTypeScope="" ma:versionID="317e8d91d5325df7800dde1ff17489a4">
  <xsd:schema xmlns:xsd="http://www.w3.org/2001/XMLSchema" xmlns:xs="http://www.w3.org/2001/XMLSchema" xmlns:p="http://schemas.microsoft.com/office/2006/metadata/properties" xmlns:ns2="393668c2-8dda-452d-83af-f28943096fe1" xmlns:ns3="5d97817f-4418-4126-80a6-5cc4da4a022f" targetNamespace="http://schemas.microsoft.com/office/2006/metadata/properties" ma:root="true" ma:fieldsID="1cc1fa07305a4c075f55b1edcbfd9a97" ns2:_="" ns3:_="">
    <xsd:import namespace="393668c2-8dda-452d-83af-f28943096fe1"/>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3668c2-8dda-452d-83af-f28943096fe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fb135a7-879c-4026-8513-9c1b08c11390}"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91600519-244E-4D83-A746-32DCFE0B8D7D}"/>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0x010100B48C4BF6835ED046A4D196FA68F7B79A</vt:lpwstr>
  </property>
  <property fmtid="{D5CDD505-2E9C-101B-9397-08002B2CF9AE}" pid="3" name="MediaServiceImageTags">
    <vt:lpwstr/>
  </property>
</Properties>
</file>