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辻本 有輝(tsujimoto-yuuki.nz7)" initials="辻本" lastIdx="4" clrIdx="0">
    <p:extLst>
      <p:ext uri="{19B8F6BF-5375-455C-9EA6-DF929625EA0E}">
        <p15:presenceInfo xmlns:p15="http://schemas.microsoft.com/office/powerpoint/2012/main" userId="S-1-5-21-4175116151-3849908774-3845857867-617865" providerId="AD"/>
      </p:ext>
    </p:extLst>
  </p:cmAuthor>
  <p:cmAuthor id="2" name="s882272@sk-udn.local" initials="s" lastIdx="0" clrIdx="1">
    <p:extLst>
      <p:ext uri="{19B8F6BF-5375-455C-9EA6-DF929625EA0E}">
        <p15:presenceInfo xmlns:p15="http://schemas.microsoft.com/office/powerpoint/2012/main" userId="S-1-5-21-2390293138-2701656742-954381422-2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885"/>
    <a:srgbClr val="425B80"/>
    <a:srgbClr val="78B9C6"/>
    <a:srgbClr val="7E97BC"/>
    <a:srgbClr val="D7E6E6"/>
    <a:srgbClr val="ACBCD4"/>
    <a:srgbClr val="B09B00"/>
    <a:srgbClr val="EACE00"/>
    <a:srgbClr val="FCD904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8" autoAdjust="0"/>
    <p:restoredTop sz="94150" autoAdjust="0"/>
  </p:normalViewPr>
  <p:slideViewPr>
    <p:cSldViewPr>
      <p:cViewPr varScale="1">
        <p:scale>
          <a:sx n="73" d="100"/>
          <a:sy n="73" d="100"/>
        </p:scale>
        <p:origin x="3372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46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13" Target="changesInfos/changesInfo1.xml" Type="http://schemas.microsoft.com/office/2016/11/relationships/changes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commentAuthors.xml" Type="http://schemas.openxmlformats.org/officeDocument/2006/relationships/commentAuthors"/><Relationship Id="rId9" Target="presProps.xml" Type="http://schemas.openxmlformats.org/officeDocument/2006/relationships/pres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俵上 匡(hyougami-tadashi)" userId="ad72ab22-f8d9-48ba-a95f-7401d24616fc" providerId="ADAL" clId="{46067CD3-F6D1-431D-A371-B3EAB7C1FC35}"/>
    <pc:docChg chg="undo custSel modSld">
      <pc:chgData name="俵上 匡(hyougami-tadashi)" userId="ad72ab22-f8d9-48ba-a95f-7401d24616fc" providerId="ADAL" clId="{46067CD3-F6D1-431D-A371-B3EAB7C1FC35}" dt="2025-10-16T07:35:17.567" v="250" actId="14100"/>
      <pc:docMkLst>
        <pc:docMk/>
      </pc:docMkLst>
      <pc:sldChg chg="modSp mod">
        <pc:chgData name="俵上 匡(hyougami-tadashi)" userId="ad72ab22-f8d9-48ba-a95f-7401d24616fc" providerId="ADAL" clId="{46067CD3-F6D1-431D-A371-B3EAB7C1FC35}" dt="2025-10-16T07:35:17.567" v="250" actId="14100"/>
        <pc:sldMkLst>
          <pc:docMk/>
          <pc:sldMk cId="3573186674" sldId="271"/>
        </pc:sldMkLst>
        <pc:spChg chg="mod">
          <ac:chgData name="俵上 匡(hyougami-tadashi)" userId="ad72ab22-f8d9-48ba-a95f-7401d24616fc" providerId="ADAL" clId="{46067CD3-F6D1-431D-A371-B3EAB7C1FC35}" dt="2025-10-16T06:47:14.812" v="229"/>
          <ac:spMkLst>
            <pc:docMk/>
            <pc:sldMk cId="3573186674" sldId="271"/>
            <ac:spMk id="4" creationId="{91225213-7ECE-0B28-11B6-EE55759C8DBA}"/>
          </ac:spMkLst>
        </pc:spChg>
        <pc:spChg chg="mod">
          <ac:chgData name="俵上 匡(hyougami-tadashi)" userId="ad72ab22-f8d9-48ba-a95f-7401d24616fc" providerId="ADAL" clId="{46067CD3-F6D1-431D-A371-B3EAB7C1FC35}" dt="2025-10-16T06:46:07.284" v="73"/>
          <ac:spMkLst>
            <pc:docMk/>
            <pc:sldMk cId="3573186674" sldId="271"/>
            <ac:spMk id="8" creationId="{00000000-0000-0000-0000-000000000000}"/>
          </ac:spMkLst>
        </pc:spChg>
        <pc:spChg chg="mod">
          <ac:chgData name="俵上 匡(hyougami-tadashi)" userId="ad72ab22-f8d9-48ba-a95f-7401d24616fc" providerId="ADAL" clId="{46067CD3-F6D1-431D-A371-B3EAB7C1FC35}" dt="2025-10-16T06:24:20.889" v="13"/>
          <ac:spMkLst>
            <pc:docMk/>
            <pc:sldMk cId="3573186674" sldId="271"/>
            <ac:spMk id="42" creationId="{DDF8BC47-7D25-83DB-123F-F9B0389BDF06}"/>
          </ac:spMkLst>
        </pc:spChg>
        <pc:spChg chg="mod">
          <ac:chgData name="俵上 匡(hyougami-tadashi)" userId="ad72ab22-f8d9-48ba-a95f-7401d24616fc" providerId="ADAL" clId="{46067CD3-F6D1-431D-A371-B3EAB7C1FC35}" dt="2025-10-16T07:14:32.959" v="235" actId="14826"/>
          <ac:spMkLst>
            <pc:docMk/>
            <pc:sldMk cId="3573186674" sldId="271"/>
            <ac:spMk id="1056" creationId="{E77D6297-B14D-57EF-B8C0-93C0932621A7}"/>
          </ac:spMkLst>
        </pc:spChg>
        <pc:picChg chg="mod">
          <ac:chgData name="俵上 匡(hyougami-tadashi)" userId="ad72ab22-f8d9-48ba-a95f-7401d24616fc" providerId="ADAL" clId="{46067CD3-F6D1-431D-A371-B3EAB7C1FC35}" dt="2025-10-16T07:34:56.210" v="244" actId="1037"/>
          <ac:picMkLst>
            <pc:docMk/>
            <pc:sldMk cId="3573186674" sldId="271"/>
            <ac:picMk id="51" creationId="{16AB794D-D309-E31D-8D4F-927BC93C0B58}"/>
          </ac:picMkLst>
        </pc:picChg>
        <pc:picChg chg="mod">
          <ac:chgData name="俵上 匡(hyougami-tadashi)" userId="ad72ab22-f8d9-48ba-a95f-7401d24616fc" providerId="ADAL" clId="{46067CD3-F6D1-431D-A371-B3EAB7C1FC35}" dt="2025-10-16T07:14:32.959" v="235" actId="14826"/>
          <ac:picMkLst>
            <pc:docMk/>
            <pc:sldMk cId="3573186674" sldId="271"/>
            <ac:picMk id="53" creationId="{FCE48875-0D7B-55BF-43CD-D4C6C17FDEE2}"/>
          </ac:picMkLst>
        </pc:picChg>
        <pc:picChg chg="mod">
          <ac:chgData name="俵上 匡(hyougami-tadashi)" userId="ad72ab22-f8d9-48ba-a95f-7401d24616fc" providerId="ADAL" clId="{46067CD3-F6D1-431D-A371-B3EAB7C1FC35}" dt="2025-10-16T07:35:17.567" v="250" actId="14100"/>
          <ac:picMkLst>
            <pc:docMk/>
            <pc:sldMk cId="3573186674" sldId="271"/>
            <ac:picMk id="55" creationId="{27C353FD-53E4-F59A-4D1C-47D7210B40C0}"/>
          </ac:picMkLst>
        </pc:picChg>
      </pc:sldChg>
    </pc:docChg>
  </pc:docChgLst>
  <pc:docChgLst>
    <pc:chgData name="俵上 匡(hyougami-tadashi)" userId="ad72ab22-f8d9-48ba-a95f-7401d24616fc" providerId="ADAL" clId="{8C81D81A-E617-4761-8D87-1E16C5B992E3}"/>
    <pc:docChg chg="custSel modSld">
      <pc:chgData name="俵上 匡(hyougami-tadashi)" userId="ad72ab22-f8d9-48ba-a95f-7401d24616fc" providerId="ADAL" clId="{8C81D81A-E617-4761-8D87-1E16C5B992E3}" dt="2025-11-04T04:01:31.718" v="50"/>
      <pc:docMkLst>
        <pc:docMk/>
      </pc:docMkLst>
      <pc:sldChg chg="addSp delSp modSp mod">
        <pc:chgData name="俵上 匡(hyougami-tadashi)" userId="ad72ab22-f8d9-48ba-a95f-7401d24616fc" providerId="ADAL" clId="{8C81D81A-E617-4761-8D87-1E16C5B992E3}" dt="2025-11-04T04:01:31.718" v="50"/>
        <pc:sldMkLst>
          <pc:docMk/>
          <pc:sldMk cId="3573186674" sldId="271"/>
        </pc:sldMkLst>
        <pc:spChg chg="mod">
          <ac:chgData name="俵上 匡(hyougami-tadashi)" userId="ad72ab22-f8d9-48ba-a95f-7401d24616fc" providerId="ADAL" clId="{8C81D81A-E617-4761-8D87-1E16C5B992E3}" dt="2025-10-23T00:25:35.316" v="44" actId="1035"/>
          <ac:spMkLst>
            <pc:docMk/>
            <pc:sldMk cId="3573186674" sldId="271"/>
            <ac:spMk id="4" creationId="{91225213-7ECE-0B28-11B6-EE55759C8DBA}"/>
          </ac:spMkLst>
        </pc:spChg>
        <pc:spChg chg="mod">
          <ac:chgData name="俵上 匡(hyougami-tadashi)" userId="ad72ab22-f8d9-48ba-a95f-7401d24616fc" providerId="ADAL" clId="{8C81D81A-E617-4761-8D87-1E16C5B992E3}" dt="2025-10-23T00:25:17.677" v="36" actId="20577"/>
          <ac:spMkLst>
            <pc:docMk/>
            <pc:sldMk cId="3573186674" sldId="271"/>
            <ac:spMk id="8" creationId="{00000000-0000-0000-0000-000000000000}"/>
          </ac:spMkLst>
        </pc:spChg>
        <pc:spChg chg="mod">
          <ac:chgData name="俵上 匡(hyougami-tadashi)" userId="ad72ab22-f8d9-48ba-a95f-7401d24616fc" providerId="ADAL" clId="{8C81D81A-E617-4761-8D87-1E16C5B992E3}" dt="2025-10-21T06:34:27.971" v="21" actId="2085"/>
          <ac:spMkLst>
            <pc:docMk/>
            <pc:sldMk cId="3573186674" sldId="271"/>
            <ac:spMk id="60" creationId="{F8434F64-1605-AFEC-2E7F-139FC36D4FBB}"/>
          </ac:spMkLst>
        </pc:spChg>
        <pc:spChg chg="mod">
          <ac:chgData name="俵上 匡(hyougami-tadashi)" userId="ad72ab22-f8d9-48ba-a95f-7401d24616fc" providerId="ADAL" clId="{8C81D81A-E617-4761-8D87-1E16C5B992E3}" dt="2025-11-04T04:01:31.718" v="50"/>
          <ac:spMkLst>
            <pc:docMk/>
            <pc:sldMk cId="3573186674" sldId="271"/>
            <ac:spMk id="1056" creationId="{E77D6297-B14D-57EF-B8C0-93C0932621A7}"/>
          </ac:spMkLst>
        </pc:spChg>
        <pc:picChg chg="add mod">
          <ac:chgData name="俵上 匡(hyougami-tadashi)" userId="ad72ab22-f8d9-48ba-a95f-7401d24616fc" providerId="ADAL" clId="{8C81D81A-E617-4761-8D87-1E16C5B992E3}" dt="2025-10-27T05:49:27.762" v="46" actId="14100"/>
          <ac:picMkLst>
            <pc:docMk/>
            <pc:sldMk cId="3573186674" sldId="271"/>
            <ac:picMk id="11" creationId="{EAA7262F-76D0-C09C-E06B-AB2AFC0BDFCF}"/>
          </ac:picMkLst>
        </pc:picChg>
        <pc:picChg chg="mod">
          <ac:chgData name="俵上 匡(hyougami-tadashi)" userId="ad72ab22-f8d9-48ba-a95f-7401d24616fc" providerId="ADAL" clId="{8C81D81A-E617-4761-8D87-1E16C5B992E3}" dt="2025-10-21T04:14:38.642" v="0" actId="14826"/>
          <ac:picMkLst>
            <pc:docMk/>
            <pc:sldMk cId="3573186674" sldId="271"/>
            <ac:picMk id="49" creationId="{8A71F543-081D-9D8A-8AD0-7739F76119A5}"/>
          </ac:picMkLst>
        </pc:picChg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990" cy="496427"/>
          </a:xfrm>
          <a:prstGeom prst="rect">
            <a:avLst/>
          </a:prstGeom>
        </p:spPr>
        <p:txBody>
          <a:bodyPr vert="horz" lIns="88330" tIns="44165" rIns="88330" bIns="4416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370"/>
            <a:ext cx="2949990" cy="496427"/>
          </a:xfrm>
          <a:prstGeom prst="rect">
            <a:avLst/>
          </a:prstGeom>
        </p:spPr>
        <p:txBody>
          <a:bodyPr vert="horz" lIns="88330" tIns="44165" rIns="88330" bIns="441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9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53682C63-3B3E-489A-A7F5-D56A591606FA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8C57B196-99B0-4AB2-9DF5-08DF2362F1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53D48-59DD-4288-B452-F86903835512}" type="slidenum">
              <a:rPr lang="en-US" altLang="ja-JP">
                <a:solidFill>
                  <a:prstClr val="black"/>
                </a:solidFill>
              </a:rPr>
              <a:pPr/>
              <a:t>1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2950" y="720725"/>
            <a:ext cx="2506663" cy="36226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778" y="4584325"/>
            <a:ext cx="4787572" cy="4344667"/>
          </a:xfrm>
        </p:spPr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12963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378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4166-1B03-4577-A5DD-4D34563C69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5249877" y="9378690"/>
            <a:ext cx="1600200" cy="52740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32927FFD-3D24-4EC2-AEC8-E83A8D96C0AC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FF42-F50D-44C2-B7CA-13FEFE77AD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94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94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0B7-6589-4C1B-A119-143CB20C5F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3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D9F-AE7F-4E32-852E-0393683DE9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2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620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055F-3C9F-4B4D-8B91-774846BF8E7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C94-CCB3-49D5-9FDA-581CBCBFED4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842-91CC-4705-9402-99C215FA0C8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DA67-CAB3-4E90-AB2A-221F799D48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AA95-9F81-4DAD-BB56-BCEE9F6FF65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7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311" y="394501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365-D40F-4C1F-9E06-7A263F520D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7D81-3465-43A2-929A-AABE6AC19C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5808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9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492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2AEE-7DAF-4B06-B4EC-B6F344C377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2025/11/4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492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492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jp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F5320AD-639F-3EDD-2DB9-624FE9EE8767}"/>
              </a:ext>
            </a:extLst>
          </p:cNvPr>
          <p:cNvSpPr/>
          <p:nvPr/>
        </p:nvSpPr>
        <p:spPr>
          <a:xfrm>
            <a:off x="446483" y="4341487"/>
            <a:ext cx="6062390" cy="1200384"/>
          </a:xfrm>
          <a:prstGeom prst="rect">
            <a:avLst/>
          </a:prstGeom>
          <a:solidFill>
            <a:srgbClr val="7E9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116632" y="772687"/>
            <a:ext cx="6552728" cy="792260"/>
          </a:xfrm>
          <a:prstGeom prst="roundRect">
            <a:avLst>
              <a:gd name="adj" fmla="val 9931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800" spc="600" dirty="0">
                <a:ln w="0">
                  <a:noFill/>
                </a:ln>
                <a:solidFill>
                  <a:srgbClr val="425B8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合同業務説明会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46483" y="4606052"/>
            <a:ext cx="6195992" cy="845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105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国家公務員一般職（大卒程度）として</a:t>
            </a:r>
            <a:r>
              <a:rPr lang="ja-JP" altLang="en-US" sz="1200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四国で就職を考えている方を対象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とした業務説明会を開催します。</a:t>
            </a:r>
            <a:endParaRPr lang="en-US" altLang="ja-JP" sz="1200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　四国（香川）に本局を置く４官署の人事担当（現職）や若手職員等から話を聞くことができる貴重な機会です。</a:t>
            </a:r>
            <a:endParaRPr lang="en-US" altLang="ja-JP" sz="1200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　「四国外に出たけれど</a:t>
            </a:r>
            <a:r>
              <a:rPr lang="en-US" altLang="ja-JP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…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」「四国に住んだことはないけれど</a:t>
            </a:r>
            <a:r>
              <a:rPr lang="en-US" altLang="ja-JP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…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」、四国での就職を検討中の皆様、ぜひお気軽にお申し込みください。</a:t>
            </a:r>
            <a:endParaRPr lang="en-US" altLang="ja-JP" sz="1200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819A07D-9029-0BB5-CFEB-067D3E1A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88" y="132313"/>
            <a:ext cx="3043037" cy="606401"/>
          </a:xfrm>
          <a:prstGeom prst="roundRect">
            <a:avLst>
              <a:gd name="adj" fmla="val 9931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pc="-150" dirty="0">
                <a:solidFill>
                  <a:srgbClr val="425B8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Ｕターン・Ｉターン就職希望者向け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12806520-137C-A62C-9326-2675194DADBB}"/>
              </a:ext>
            </a:extLst>
          </p:cNvPr>
          <p:cNvGrpSpPr/>
          <p:nvPr/>
        </p:nvGrpSpPr>
        <p:grpSpPr>
          <a:xfrm>
            <a:off x="3418314" y="655012"/>
            <a:ext cx="3311494" cy="193532"/>
            <a:chOff x="3776149" y="627699"/>
            <a:chExt cx="2434528" cy="140496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AB098B32-0768-323A-19A2-74A8726FE403}"/>
                </a:ext>
              </a:extLst>
            </p:cNvPr>
            <p:cNvCxnSpPr>
              <a:cxnSpLocks/>
            </p:cNvCxnSpPr>
            <p:nvPr/>
          </p:nvCxnSpPr>
          <p:spPr>
            <a:xfrm>
              <a:off x="3776149" y="640195"/>
              <a:ext cx="1128499" cy="0"/>
            </a:xfrm>
            <a:prstGeom prst="line">
              <a:avLst/>
            </a:prstGeom>
            <a:ln w="19050">
              <a:solidFill>
                <a:srgbClr val="425B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22084A5-E453-E5FF-1116-DBCD55432D0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528" y="631166"/>
              <a:ext cx="1009149" cy="0"/>
            </a:xfrm>
            <a:prstGeom prst="line">
              <a:avLst/>
            </a:prstGeom>
            <a:ln w="19050">
              <a:solidFill>
                <a:srgbClr val="425B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7941660-1D4A-E2D0-43A7-48C5A92DD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3092" y="627699"/>
              <a:ext cx="278432" cy="140496"/>
            </a:xfrm>
            <a:prstGeom prst="line">
              <a:avLst/>
            </a:prstGeom>
            <a:ln w="19050">
              <a:solidFill>
                <a:srgbClr val="425B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AutoShape 4">
            <a:extLst>
              <a:ext uri="{FF2B5EF4-FFF2-40B4-BE49-F238E27FC236}">
                <a16:creationId xmlns:a16="http://schemas.microsoft.com/office/drawing/2014/main" id="{8C231A20-2E6C-B2C8-F827-A87A98D6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1" y="1607683"/>
            <a:ext cx="6076791" cy="300737"/>
          </a:xfrm>
          <a:prstGeom prst="roundRect">
            <a:avLst>
              <a:gd name="adj" fmla="val 9931"/>
            </a:avLst>
          </a:prstGeom>
          <a:solidFill>
            <a:srgbClr val="78B9C6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spc="250" dirty="0">
                <a:ln w="12700">
                  <a:noFill/>
                </a:ln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四国厚生支局・香川労働局・四国経済産業局・四国地方整備局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DDF8BC47-7D25-83DB-123F-F9B0389B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58" y="336152"/>
            <a:ext cx="3125956" cy="618543"/>
          </a:xfrm>
          <a:prstGeom prst="roundRect">
            <a:avLst>
              <a:gd name="adj" fmla="val 9931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101600" dir="5400000" algn="t" rotWithShape="0">
                    <a:srgbClr val="425B8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2025/12/12 </a:t>
            </a:r>
            <a:r>
              <a:rPr lang="en-US" altLang="ja-JP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101600" dir="5400000" algn="t" rotWithShape="0">
                    <a:srgbClr val="425B8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13:20</a:t>
            </a:r>
            <a:r>
              <a:rPr lang="ja-JP" altLang="en-US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101600" dir="5400000" algn="t" rotWithShape="0">
                    <a:srgbClr val="425B8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～</a:t>
            </a:r>
            <a:r>
              <a:rPr lang="en-US" altLang="ja-JP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101600" dir="5400000" algn="t" rotWithShape="0">
                    <a:srgbClr val="425B8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15:30</a:t>
            </a:r>
            <a:endParaRPr lang="ja-JP" altLang="en-US" sz="2000" dirty="0">
              <a:ln w="0">
                <a:noFill/>
              </a:ln>
              <a:solidFill>
                <a:schemeClr val="tx1"/>
              </a:solidFill>
              <a:effectLst>
                <a:outerShdw blurRad="50800" dist="101600" dir="5400000" algn="t" rotWithShape="0">
                  <a:srgbClr val="425B80">
                    <a:alpha val="40000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FCE48875-0D7B-55BF-43CD-D4C6C17F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3938"/>
          <a:stretch/>
        </p:blipFill>
        <p:spPr>
          <a:xfrm>
            <a:off x="432082" y="2276292"/>
            <a:ext cx="1300380" cy="1841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27C353FD-53E4-F59A-4D1C-47D7210B4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r="239"/>
          <a:stretch/>
        </p:blipFill>
        <p:spPr>
          <a:xfrm>
            <a:off x="2035298" y="2276291"/>
            <a:ext cx="1249688" cy="1846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6AB794D-D309-E31D-8D4F-927BC93C0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1" t="1849" r="2513" b="1538"/>
          <a:stretch/>
        </p:blipFill>
        <p:spPr>
          <a:xfrm>
            <a:off x="3573016" y="2295756"/>
            <a:ext cx="1271408" cy="1826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A71F543-081D-9D8A-8AD0-7739F7611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b="1730"/>
          <a:stretch/>
        </p:blipFill>
        <p:spPr>
          <a:xfrm>
            <a:off x="5147259" y="2281858"/>
            <a:ext cx="1334249" cy="1836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8434F64-1605-AFEC-2E7F-139FC36D4FBB}"/>
              </a:ext>
            </a:extLst>
          </p:cNvPr>
          <p:cNvSpPr/>
          <p:nvPr/>
        </p:nvSpPr>
        <p:spPr>
          <a:xfrm>
            <a:off x="1" y="8242292"/>
            <a:ext cx="6858000" cy="176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032" name="AutoShape 4">
            <a:extLst>
              <a:ext uri="{FF2B5EF4-FFF2-40B4-BE49-F238E27FC236}">
                <a16:creationId xmlns:a16="http://schemas.microsoft.com/office/drawing/2014/main" id="{B5AA64D0-9A42-1F03-C991-1AE434D2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77" y="5714230"/>
            <a:ext cx="4668632" cy="266021"/>
          </a:xfrm>
          <a:prstGeom prst="roundRect">
            <a:avLst>
              <a:gd name="adj" fmla="val 9931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n w="12700">
                  <a:noFill/>
                </a:ln>
                <a:solidFill>
                  <a:srgbClr val="425B8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●　○　●　前回はこんな質問にお答えしました　●　○　●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20415" y="8374796"/>
            <a:ext cx="6326794" cy="1184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7313" hangingPunct="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開催日時　　令和７年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13:20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15:30</a:t>
            </a:r>
          </a:p>
          <a:p>
            <a:pPr marL="87313" hangingPunct="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　　　式　 　オンライン（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Microsoft Teams)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7313" hangingPunct="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プログラム　　各官署からの業務説明、質疑応答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7313" hangingPunct="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　　　員　 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名（先着順）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7313" hangingPunct="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申込方法　 　香川労働局　申込フォーム</a:t>
            </a:r>
            <a:r>
              <a:rPr lang="ja-JP" altLang="en-US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b="1" dirty="0">
              <a:solidFill>
                <a:srgbClr val="425B8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7313" hangingPunct="0"/>
            <a:r>
              <a:rPr lang="en-US" altLang="ja-JP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800" b="1" dirty="0">
                <a:solidFill>
                  <a:srgbClr val="6FC88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https://jsite.mhlw.go.jp/form/pub/roudou37/u-turn2025shikoku</a:t>
            </a:r>
            <a:endParaRPr lang="en-US" altLang="ja-JP" sz="1100" b="1" dirty="0">
              <a:solidFill>
                <a:srgbClr val="6FC88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1" name="四角形: 角を丸くする 1050">
            <a:extLst>
              <a:ext uri="{FF2B5EF4-FFF2-40B4-BE49-F238E27FC236}">
                <a16:creationId xmlns:a16="http://schemas.microsoft.com/office/drawing/2014/main" id="{E2A01E8B-94A4-B45F-6E04-B80D4C182ED6}"/>
              </a:ext>
            </a:extLst>
          </p:cNvPr>
          <p:cNvSpPr/>
          <p:nvPr/>
        </p:nvSpPr>
        <p:spPr>
          <a:xfrm>
            <a:off x="333068" y="9595542"/>
            <a:ext cx="6353414" cy="443362"/>
          </a:xfrm>
          <a:prstGeom prst="roundRect">
            <a:avLst>
              <a:gd name="adj" fmla="val 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厚生労働省　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四国厚生支局　香川労働局　　　　  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経済産業省　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四国経済産業局　　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　国土交通省　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四国地方整備局</a:t>
            </a:r>
          </a:p>
        </p:txBody>
      </p:sp>
      <p:pic>
        <p:nvPicPr>
          <p:cNvPr id="1052" name="図 1051" descr="テキスト&#10;&#10;自動的に生成された説明">
            <a:extLst>
              <a:ext uri="{FF2B5EF4-FFF2-40B4-BE49-F238E27FC236}">
                <a16:creationId xmlns:a16="http://schemas.microsoft.com/office/drawing/2014/main" id="{E2B12FAC-0776-9222-53A5-EBC42E5967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6154" b="5164"/>
          <a:stretch/>
        </p:blipFill>
        <p:spPr>
          <a:xfrm>
            <a:off x="2729201" y="9707659"/>
            <a:ext cx="219681" cy="230045"/>
          </a:xfrm>
          <a:prstGeom prst="rect">
            <a:avLst/>
          </a:prstGeom>
        </p:spPr>
      </p:pic>
      <p:pic>
        <p:nvPicPr>
          <p:cNvPr id="1053" name="Picture 2">
            <a:extLst>
              <a:ext uri="{FF2B5EF4-FFF2-40B4-BE49-F238E27FC236}">
                <a16:creationId xmlns:a16="http://schemas.microsoft.com/office/drawing/2014/main" id="{6110EA24-A9F4-AA13-721C-88BEB23C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" y="959196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図 1053">
            <a:extLst>
              <a:ext uri="{FF2B5EF4-FFF2-40B4-BE49-F238E27FC236}">
                <a16:creationId xmlns:a16="http://schemas.microsoft.com/office/drawing/2014/main" id="{5BA43BB0-7013-4E96-ED74-4069682099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328" t="34936" r="30172" b="60570"/>
          <a:stretch/>
        </p:blipFill>
        <p:spPr>
          <a:xfrm>
            <a:off x="4625647" y="9692134"/>
            <a:ext cx="288032" cy="250178"/>
          </a:xfrm>
          <a:prstGeom prst="rect">
            <a:avLst/>
          </a:prstGeom>
        </p:spPr>
      </p:pic>
      <p:sp>
        <p:nvSpPr>
          <p:cNvPr id="1056" name="楕円 1055">
            <a:extLst>
              <a:ext uri="{FF2B5EF4-FFF2-40B4-BE49-F238E27FC236}">
                <a16:creationId xmlns:a16="http://schemas.microsoft.com/office/drawing/2014/main" id="{E77D6297-B14D-57EF-B8C0-93C0932621A7}"/>
              </a:ext>
            </a:extLst>
          </p:cNvPr>
          <p:cNvSpPr/>
          <p:nvPr/>
        </p:nvSpPr>
        <p:spPr>
          <a:xfrm>
            <a:off x="5359651" y="8410385"/>
            <a:ext cx="1380222" cy="849529"/>
          </a:xfrm>
          <a:prstGeom prst="ellipse">
            <a:avLst/>
          </a:prstGeom>
          <a:solidFill>
            <a:srgbClr val="78B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spc="300" dirty="0"/>
              <a:t>申込</a:t>
            </a:r>
            <a:r>
              <a:rPr lang="ja-JP" altLang="en-US" sz="1200" b="1" spc="300" dirty="0"/>
              <a:t>期限</a:t>
            </a:r>
            <a:endParaRPr kumimoji="1" lang="en-US" altLang="ja-JP" sz="1200" b="1" spc="300" dirty="0"/>
          </a:p>
          <a:p>
            <a:pPr algn="ctr"/>
            <a:r>
              <a:rPr lang="en-US" altLang="ja-JP" sz="1400" b="1" dirty="0"/>
              <a:t>12/8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[</a:t>
            </a:r>
            <a:r>
              <a:rPr lang="ja-JP" altLang="en-US" sz="1400" b="1" dirty="0"/>
              <a:t>月</a:t>
            </a:r>
            <a:r>
              <a:rPr lang="en-US" altLang="ja-JP" sz="1400" b="1"/>
              <a:t>] 12:00</a:t>
            </a:r>
            <a:endParaRPr kumimoji="1" lang="ja-JP" altLang="en-US" sz="14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1225213-7ECE-0B28-11B6-EE55759C8DBA}"/>
              </a:ext>
            </a:extLst>
          </p:cNvPr>
          <p:cNvSpPr/>
          <p:nvPr/>
        </p:nvSpPr>
        <p:spPr>
          <a:xfrm>
            <a:off x="528377" y="9489504"/>
            <a:ext cx="632679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7313" hangingPunct="0"/>
            <a:r>
              <a:rPr lang="en-US" altLang="ja-JP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お問合わせ先</a:t>
            </a:r>
            <a:r>
              <a:rPr lang="en-US" altLang="ja-JP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香川労働局　　俵上</a:t>
            </a:r>
            <a:r>
              <a:rPr lang="ja-JP" altLang="en-US" sz="8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（ひょうがみ）</a:t>
            </a:r>
            <a:r>
              <a:rPr lang="ja-JP" altLang="en-US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・小谷　　☎</a:t>
            </a:r>
            <a:r>
              <a:rPr lang="en-US" altLang="ja-JP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087-811-8915</a:t>
            </a:r>
            <a:r>
              <a:rPr lang="ja-JP" altLang="en-US" sz="1100" b="1" dirty="0">
                <a:solidFill>
                  <a:srgbClr val="425B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1100" b="1" dirty="0">
              <a:solidFill>
                <a:srgbClr val="425B8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D69B123-1FA9-C5E6-4771-768835E2D0F6}"/>
              </a:ext>
            </a:extLst>
          </p:cNvPr>
          <p:cNvGrpSpPr/>
          <p:nvPr/>
        </p:nvGrpSpPr>
        <p:grpSpPr>
          <a:xfrm>
            <a:off x="432081" y="6142416"/>
            <a:ext cx="6325329" cy="2209172"/>
            <a:chOff x="432081" y="6033120"/>
            <a:chExt cx="6325329" cy="2209172"/>
          </a:xfrm>
        </p:grpSpPr>
        <p:grpSp>
          <p:nvGrpSpPr>
            <p:cNvPr id="1055" name="グループ化 1054">
              <a:extLst>
                <a:ext uri="{FF2B5EF4-FFF2-40B4-BE49-F238E27FC236}">
                  <a16:creationId xmlns:a16="http://schemas.microsoft.com/office/drawing/2014/main" id="{870CDB31-09B7-C7F3-4EBD-4082E9CB8BC3}"/>
                </a:ext>
              </a:extLst>
            </p:cNvPr>
            <p:cNvGrpSpPr/>
            <p:nvPr/>
          </p:nvGrpSpPr>
          <p:grpSpPr>
            <a:xfrm>
              <a:off x="432081" y="6033120"/>
              <a:ext cx="6325329" cy="2209172"/>
              <a:chOff x="432081" y="6033120"/>
              <a:chExt cx="6325329" cy="2209172"/>
            </a:xfrm>
          </p:grpSpPr>
          <p:pic>
            <p:nvPicPr>
              <p:cNvPr id="1034" name="図 1033" descr="シャツ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321DADB-E33F-9DC8-2EA6-671871EE14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085" r="15928" b="31110"/>
              <a:stretch/>
            </p:blipFill>
            <p:spPr>
              <a:xfrm>
                <a:off x="4238003" y="6809684"/>
                <a:ext cx="2519407" cy="1432608"/>
              </a:xfrm>
              <a:prstGeom prst="rect">
                <a:avLst/>
              </a:prstGeom>
            </p:spPr>
          </p:pic>
          <p:sp>
            <p:nvSpPr>
              <p:cNvPr id="1042" name="正方形/長方形 1041">
                <a:extLst>
                  <a:ext uri="{FF2B5EF4-FFF2-40B4-BE49-F238E27FC236}">
                    <a16:creationId xmlns:a16="http://schemas.microsoft.com/office/drawing/2014/main" id="{9D8378BF-347B-6ACA-005D-056E28447949}"/>
                  </a:ext>
                </a:extLst>
              </p:cNvPr>
              <p:cNvSpPr/>
              <p:nvPr/>
            </p:nvSpPr>
            <p:spPr>
              <a:xfrm>
                <a:off x="450997" y="6046541"/>
                <a:ext cx="182587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rgbClr val="425B80"/>
                    </a:solidFill>
                    <a:latin typeface="+mn-ea"/>
                    <a:cs typeface="Meiryo UI" panose="020B0604030504040204" pitchFamily="50" charset="-128"/>
                  </a:rPr>
                  <a:t>職場の雰囲気は？</a:t>
                </a:r>
                <a:endParaRPr kumimoji="1" lang="ja-JP" altLang="en-US" sz="1200" dirty="0">
                  <a:solidFill>
                    <a:srgbClr val="425B80"/>
                  </a:solidFill>
                </a:endParaRPr>
              </a:p>
            </p:txBody>
          </p:sp>
          <p:sp>
            <p:nvSpPr>
              <p:cNvPr id="1043" name="正方形/長方形 1042">
                <a:extLst>
                  <a:ext uri="{FF2B5EF4-FFF2-40B4-BE49-F238E27FC236}">
                    <a16:creationId xmlns:a16="http://schemas.microsoft.com/office/drawing/2014/main" id="{C0F0FBE2-CBA4-BE7F-15EE-8B75606634C6}"/>
                  </a:ext>
                </a:extLst>
              </p:cNvPr>
              <p:cNvSpPr/>
              <p:nvPr/>
            </p:nvSpPr>
            <p:spPr>
              <a:xfrm>
                <a:off x="432082" y="6706251"/>
                <a:ext cx="182587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rgbClr val="425B80"/>
                    </a:solidFill>
                    <a:latin typeface="+mn-ea"/>
                    <a:cs typeface="Meiryo UI" panose="020B0604030504040204" pitchFamily="50" charset="-128"/>
                  </a:rPr>
                  <a:t>残業は多い？</a:t>
                </a:r>
                <a:endParaRPr kumimoji="1" lang="ja-JP" altLang="en-US" sz="1200" dirty="0">
                  <a:solidFill>
                    <a:srgbClr val="425B80"/>
                  </a:solidFill>
                </a:endParaRPr>
              </a:p>
            </p:txBody>
          </p:sp>
          <p:sp>
            <p:nvSpPr>
              <p:cNvPr id="1044" name="正方形/長方形 1043">
                <a:extLst>
                  <a:ext uri="{FF2B5EF4-FFF2-40B4-BE49-F238E27FC236}">
                    <a16:creationId xmlns:a16="http://schemas.microsoft.com/office/drawing/2014/main" id="{FE8053D2-0D51-2175-2B70-8C51AEAF4C09}"/>
                  </a:ext>
                </a:extLst>
              </p:cNvPr>
              <p:cNvSpPr/>
              <p:nvPr/>
            </p:nvSpPr>
            <p:spPr>
              <a:xfrm>
                <a:off x="432081" y="7362870"/>
                <a:ext cx="182587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rgbClr val="425B80"/>
                    </a:solidFill>
                    <a:latin typeface="+mn-ea"/>
                    <a:cs typeface="Meiryo UI" panose="020B0604030504040204" pitchFamily="50" charset="-128"/>
                  </a:rPr>
                  <a:t>入局の決め手は？</a:t>
                </a:r>
                <a:endParaRPr kumimoji="1" lang="ja-JP" altLang="en-US" sz="1200" dirty="0">
                  <a:solidFill>
                    <a:srgbClr val="425B80"/>
                  </a:solidFill>
                </a:endParaRPr>
              </a:p>
            </p:txBody>
          </p:sp>
          <p:sp>
            <p:nvSpPr>
              <p:cNvPr id="1045" name="正方形/長方形 1044">
                <a:extLst>
                  <a:ext uri="{FF2B5EF4-FFF2-40B4-BE49-F238E27FC236}">
                    <a16:creationId xmlns:a16="http://schemas.microsoft.com/office/drawing/2014/main" id="{888D8CF6-70D9-E609-D543-CB1BF0DB15F3}"/>
                  </a:ext>
                </a:extLst>
              </p:cNvPr>
              <p:cNvSpPr/>
              <p:nvPr/>
            </p:nvSpPr>
            <p:spPr>
              <a:xfrm>
                <a:off x="2543857" y="6033120"/>
                <a:ext cx="182587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solidFill>
                      <a:srgbClr val="425B80"/>
                    </a:solidFill>
                  </a:rPr>
                  <a:t>どんな仕事？</a:t>
                </a:r>
              </a:p>
            </p:txBody>
          </p:sp>
          <p:sp>
            <p:nvSpPr>
              <p:cNvPr id="1046" name="正方形/長方形 1045">
                <a:extLst>
                  <a:ext uri="{FF2B5EF4-FFF2-40B4-BE49-F238E27FC236}">
                    <a16:creationId xmlns:a16="http://schemas.microsoft.com/office/drawing/2014/main" id="{5C2F71B3-9AC7-49E2-E8A3-40764B5B02A6}"/>
                  </a:ext>
                </a:extLst>
              </p:cNvPr>
              <p:cNvSpPr/>
              <p:nvPr/>
            </p:nvSpPr>
            <p:spPr>
              <a:xfrm>
                <a:off x="2543856" y="6702888"/>
                <a:ext cx="182587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rgbClr val="425B80"/>
                    </a:solidFill>
                    <a:latin typeface="+mn-ea"/>
                    <a:cs typeface="Meiryo UI" panose="020B0604030504040204" pitchFamily="50" charset="-128"/>
                  </a:rPr>
                  <a:t>やりがいは？</a:t>
                </a:r>
              </a:p>
            </p:txBody>
          </p:sp>
          <p:sp>
            <p:nvSpPr>
              <p:cNvPr id="1047" name="正方形/長方形 1046">
                <a:extLst>
                  <a:ext uri="{FF2B5EF4-FFF2-40B4-BE49-F238E27FC236}">
                    <a16:creationId xmlns:a16="http://schemas.microsoft.com/office/drawing/2014/main" id="{EE4F2D5E-C474-97A6-2123-3752CB61CEAD}"/>
                  </a:ext>
                </a:extLst>
              </p:cNvPr>
              <p:cNvSpPr/>
              <p:nvPr/>
            </p:nvSpPr>
            <p:spPr>
              <a:xfrm>
                <a:off x="2543856" y="7373477"/>
                <a:ext cx="182587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rgbClr val="425B80"/>
                    </a:solidFill>
                    <a:latin typeface="+mn-ea"/>
                    <a:cs typeface="Meiryo UI" panose="020B0604030504040204" pitchFamily="50" charset="-128"/>
                  </a:rPr>
                  <a:t>どんな人が働いてる？</a:t>
                </a:r>
                <a:endParaRPr kumimoji="1" lang="ja-JP" altLang="en-US" sz="1200" dirty="0">
                  <a:solidFill>
                    <a:srgbClr val="425B80"/>
                  </a:solidFill>
                </a:endParaRPr>
              </a:p>
            </p:txBody>
          </p:sp>
          <p:sp>
            <p:nvSpPr>
              <p:cNvPr id="1048" name="正方形/長方形 1047">
                <a:extLst>
                  <a:ext uri="{FF2B5EF4-FFF2-40B4-BE49-F238E27FC236}">
                    <a16:creationId xmlns:a16="http://schemas.microsoft.com/office/drawing/2014/main" id="{5FB17079-5477-83B9-F7A8-2136606C2F16}"/>
                  </a:ext>
                </a:extLst>
              </p:cNvPr>
              <p:cNvSpPr/>
              <p:nvPr/>
            </p:nvSpPr>
            <p:spPr>
              <a:xfrm>
                <a:off x="4636717" y="6053068"/>
                <a:ext cx="1872155" cy="49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rgbClr val="425B80"/>
                    </a:solidFill>
                    <a:latin typeface="+mn-ea"/>
                    <a:cs typeface="Meiryo UI" panose="020B0604030504040204" pitchFamily="50" charset="-128"/>
                  </a:rPr>
                  <a:t>出張はある？</a:t>
                </a:r>
                <a:endParaRPr kumimoji="1" lang="ja-JP" altLang="en-US" sz="1200" dirty="0">
                  <a:solidFill>
                    <a:srgbClr val="425B80"/>
                  </a:solidFill>
                </a:endParaRPr>
              </a:p>
            </p:txBody>
          </p: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D98E639-5A7E-9754-6D2C-8B3875CF5871}"/>
                </a:ext>
              </a:extLst>
            </p:cNvPr>
            <p:cNvSpPr/>
            <p:nvPr/>
          </p:nvSpPr>
          <p:spPr>
            <a:xfrm>
              <a:off x="4616202" y="6712630"/>
              <a:ext cx="1872155" cy="49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rgbClr val="425B80"/>
                  </a:solidFill>
                  <a:latin typeface="+mn-ea"/>
                  <a:cs typeface="Meiryo UI" panose="020B0604030504040204" pitchFamily="50" charset="-128"/>
                </a:rPr>
                <a:t>どんな人が向いてる？</a:t>
              </a:r>
              <a:endParaRPr kumimoji="1" lang="ja-JP" altLang="en-US" sz="1200" dirty="0">
                <a:solidFill>
                  <a:srgbClr val="425B80"/>
                </a:solidFill>
              </a:endParaRPr>
            </a:p>
          </p:txBody>
        </p:sp>
      </p:grpSp>
      <p:pic>
        <p:nvPicPr>
          <p:cNvPr id="11" name="図 10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A7262F-76D0-C09C-E06B-AB2AFC0BDF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29" y="8695879"/>
            <a:ext cx="731237" cy="6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86674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2a738-113d-4e10-9a6b-c1a3d90eb1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4E8C60B608D354E93CF5BEDC6026E18" ma:contentTypeVersion="10" ma:contentTypeDescription="新しいドキュメントを作成します。" ma:contentTypeScope="" ma:versionID="8daebab25e50b152ec4bc3223de06dd1">
  <xsd:schema xmlns:xsd="http://www.w3.org/2001/XMLSchema" xmlns:xs="http://www.w3.org/2001/XMLSchema" xmlns:p="http://schemas.microsoft.com/office/2006/metadata/properties" xmlns:ns2="d8a2a738-113d-4e10-9a6b-c1a3d90eb1e1" targetNamespace="http://schemas.microsoft.com/office/2006/metadata/properties" ma:root="true" ma:fieldsID="4af93985607bd81eec8bfc6c7a5b737d" ns2:_="">
    <xsd:import namespace="d8a2a738-113d-4e10-9a6b-c1a3d90eb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2a738-113d-4e10-9a6b-c1a3d90eb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63F73-ED23-4F72-A6D7-110C6C8ABDA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d8a2a738-113d-4e10-9a6b-c1a3d90eb1e1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7E2D1C-9549-43B5-B894-780465A8B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432EA-9AB7-4B89-AB03-C28D07419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2a738-113d-4e10-9a6b-c1a3d90eb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271</Words>
  <PresentationFormat>A4 210 x 297 mm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HG創英角ｺﾞｼｯｸUB</vt:lpstr>
      <vt:lpstr>Meiryo UI</vt:lpstr>
      <vt:lpstr>Arial</vt:lpstr>
      <vt:lpstr>Calibri</vt:lpstr>
      <vt:lpstr>3_blank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0x010100F4E8C60B608D354E93CF5BEDC6026E18</vt:lpwstr>
  </property>
  <property fmtid="{D5CDD505-2E9C-101B-9397-08002B2CF9AE}" pid="3" name="MediaServiceImageTags">
    <vt:lpwstr/>
  </property>
</Properties>
</file>