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9"/>
  </p:notesMasterIdLst>
  <p:sldIdLst>
    <p:sldId id="256" r:id="rId5"/>
    <p:sldId id="257" r:id="rId6"/>
    <p:sldId id="259" r:id="rId7"/>
    <p:sldId id="258" r:id="rId8"/>
  </p:sldIdLst>
  <p:sldSz cx="7307263" cy="1058386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686"/>
    <a:srgbClr val="FF81B4"/>
    <a:srgbClr val="FFCC00"/>
    <a:srgbClr val="FFCCFF"/>
    <a:srgbClr val="FFCC99"/>
    <a:srgbClr val="3399FF"/>
    <a:srgbClr val="00CCFF"/>
    <a:srgbClr val="DB4D6D"/>
    <a:srgbClr val="99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3" autoAdjust="0"/>
  </p:normalViewPr>
  <p:slideViewPr>
    <p:cSldViewPr snapToGrid="0">
      <p:cViewPr varScale="1">
        <p:scale>
          <a:sx n="72" d="100"/>
          <a:sy n="72" d="100"/>
        </p:scale>
        <p:origin x="31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9347033-9612-11D1-9D75-00C04FCC8CDC}"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口 晃美(yamaguchi-terumi.8r1)" userId="96e75bf0-6be1-466b-840f-2b0009f8326b" providerId="ADAL" clId="{F7FD137F-3427-4797-A665-19BFA0A21331}"/>
    <pc:docChg chg="modSld">
      <pc:chgData name="山口 晃美(yamaguchi-terumi.8r1)" userId="96e75bf0-6be1-466b-840f-2b0009f8326b" providerId="ADAL" clId="{F7FD137F-3427-4797-A665-19BFA0A21331}" dt="2024-03-04T07:35:45.143" v="534"/>
      <pc:docMkLst>
        <pc:docMk/>
      </pc:docMkLst>
      <pc:sldChg chg="addSp modSp mod">
        <pc:chgData name="山口 晃美(yamaguchi-terumi.8r1)" userId="96e75bf0-6be1-466b-840f-2b0009f8326b" providerId="ADAL" clId="{F7FD137F-3427-4797-A665-19BFA0A21331}" dt="2024-03-04T07:35:45.143" v="534"/>
        <pc:sldMkLst>
          <pc:docMk/>
          <pc:sldMk cId="1763665956" sldId="256"/>
        </pc:sldMkLst>
        <pc:spChg chg="mod">
          <ac:chgData name="山口 晃美(yamaguchi-terumi.8r1)" userId="96e75bf0-6be1-466b-840f-2b0009f8326b" providerId="ADAL" clId="{F7FD137F-3427-4797-A665-19BFA0A21331}" dt="2024-03-04T07:35:45.143" v="534"/>
          <ac:spMkLst>
            <pc:docMk/>
            <pc:sldMk cId="1763665956" sldId="256"/>
            <ac:spMk id="39" creationId="{32F85E6D-B10A-B4CB-1910-4F0217725FB2}"/>
          </ac:spMkLst>
        </pc:spChg>
        <pc:spChg chg="add mod">
          <ac:chgData name="山口 晃美(yamaguchi-terumi.8r1)" userId="96e75bf0-6be1-466b-840f-2b0009f8326b" providerId="ADAL" clId="{F7FD137F-3427-4797-A665-19BFA0A21331}" dt="2024-03-04T07:33:17.899" v="54"/>
          <ac:spMkLst>
            <pc:docMk/>
            <pc:sldMk cId="1763665956" sldId="256"/>
            <ac:spMk id="63" creationId="{BBA314E7-D26D-4DED-75AF-EEBBA8905239}"/>
          </ac:spMkLst>
        </pc:spChg>
      </pc:sldChg>
    </pc:docChg>
  </pc:docChgLst>
  <pc:docChgLst>
    <pc:chgData name="山口 晃美(yamaguchi-terumi.8r1)" userId="96e75bf0-6be1-466b-840f-2b0009f8326b" providerId="ADAL" clId="{6ECF3A86-CD9F-4ECC-A1C7-6B2987BCAE1C}"/>
    <pc:docChg chg="undo custSel modSld">
      <pc:chgData name="山口 晃美(yamaguchi-terumi.8r1)" userId="96e75bf0-6be1-466b-840f-2b0009f8326b" providerId="ADAL" clId="{6ECF3A86-CD9F-4ECC-A1C7-6B2987BCAE1C}" dt="2024-02-19T03:57:46.517" v="500" actId="1076"/>
      <pc:docMkLst>
        <pc:docMk/>
      </pc:docMkLst>
      <pc:sldChg chg="addSp modSp mod">
        <pc:chgData name="山口 晃美(yamaguchi-terumi.8r1)" userId="96e75bf0-6be1-466b-840f-2b0009f8326b" providerId="ADAL" clId="{6ECF3A86-CD9F-4ECC-A1C7-6B2987BCAE1C}" dt="2024-02-19T03:57:46.517" v="500" actId="1076"/>
        <pc:sldMkLst>
          <pc:docMk/>
          <pc:sldMk cId="3923228309" sldId="257"/>
        </pc:sldMkLst>
        <pc:spChg chg="add mod">
          <ac:chgData name="山口 晃美(yamaguchi-terumi.8r1)" userId="96e75bf0-6be1-466b-840f-2b0009f8326b" providerId="ADAL" clId="{6ECF3A86-CD9F-4ECC-A1C7-6B2987BCAE1C}" dt="2024-02-19T03:57:30.639" v="499" actId="207"/>
          <ac:spMkLst>
            <pc:docMk/>
            <pc:sldMk cId="3923228309" sldId="257"/>
            <ac:spMk id="32" creationId="{C2FD58EC-1F2D-9FA5-9156-33180B251114}"/>
          </ac:spMkLst>
        </pc:spChg>
        <pc:spChg chg="add mod">
          <ac:chgData name="山口 晃美(yamaguchi-terumi.8r1)" userId="96e75bf0-6be1-466b-840f-2b0009f8326b" providerId="ADAL" clId="{6ECF3A86-CD9F-4ECC-A1C7-6B2987BCAE1C}" dt="2024-02-19T03:57:46.517" v="500" actId="1076"/>
          <ac:spMkLst>
            <pc:docMk/>
            <pc:sldMk cId="3923228309" sldId="257"/>
            <ac:spMk id="33" creationId="{A4866323-34AC-8A1B-311A-BFAF72C0D209}"/>
          </ac:spMkLst>
        </pc:spChg>
        <pc:spChg chg="add mod">
          <ac:chgData name="山口 晃美(yamaguchi-terumi.8r1)" userId="96e75bf0-6be1-466b-840f-2b0009f8326b" providerId="ADAL" clId="{6ECF3A86-CD9F-4ECC-A1C7-6B2987BCAE1C}" dt="2024-02-19T03:53:54.588" v="423"/>
          <ac:spMkLst>
            <pc:docMk/>
            <pc:sldMk cId="3923228309" sldId="257"/>
            <ac:spMk id="38" creationId="{67C85A31-A716-EFF7-237E-7FF49577F9B3}"/>
          </ac:spMkLst>
        </pc:spChg>
      </pc:sldChg>
      <pc:sldChg chg="modSp mod">
        <pc:chgData name="山口 晃美(yamaguchi-terumi.8r1)" userId="96e75bf0-6be1-466b-840f-2b0009f8326b" providerId="ADAL" clId="{6ECF3A86-CD9F-4ECC-A1C7-6B2987BCAE1C}" dt="2024-02-19T03:23:18.616" v="18" actId="1035"/>
        <pc:sldMkLst>
          <pc:docMk/>
          <pc:sldMk cId="1917008532" sldId="258"/>
        </pc:sldMkLst>
        <pc:spChg chg="mod">
          <ac:chgData name="山口 晃美(yamaguchi-terumi.8r1)" userId="96e75bf0-6be1-466b-840f-2b0009f8326b" providerId="ADAL" clId="{6ECF3A86-CD9F-4ECC-A1C7-6B2987BCAE1C}" dt="2024-02-19T03:23:18.616" v="18" actId="1035"/>
          <ac:spMkLst>
            <pc:docMk/>
            <pc:sldMk cId="1917008532" sldId="258"/>
            <ac:spMk id="38" creationId="{C2CCB420-A846-830A-96A8-AC6B567A01F1}"/>
          </ac:spMkLst>
        </pc:spChg>
      </pc:sldChg>
    </pc:docChg>
  </pc:docChgLst>
  <pc:docChgLst>
    <pc:chgData name="山口 晃美(yamaguchi-terumi.8r1)" userId="96e75bf0-6be1-466b-840f-2b0009f8326b" providerId="ADAL" clId="{88012578-CFFE-4F76-ADCA-721B6964B67C}"/>
    <pc:docChg chg="undo custSel modSld">
      <pc:chgData name="山口 晃美(yamaguchi-terumi.8r1)" userId="96e75bf0-6be1-466b-840f-2b0009f8326b" providerId="ADAL" clId="{88012578-CFFE-4F76-ADCA-721B6964B67C}" dt="2024-03-01T08:59:36.464" v="1736" actId="1076"/>
      <pc:docMkLst>
        <pc:docMk/>
      </pc:docMkLst>
      <pc:sldChg chg="addSp delSp modSp mod">
        <pc:chgData name="山口 晃美(yamaguchi-terumi.8r1)" userId="96e75bf0-6be1-466b-840f-2b0009f8326b" providerId="ADAL" clId="{88012578-CFFE-4F76-ADCA-721B6964B67C}" dt="2024-03-01T08:49:03.180" v="1659" actId="207"/>
        <pc:sldMkLst>
          <pc:docMk/>
          <pc:sldMk cId="1763665956" sldId="256"/>
        </pc:sldMkLst>
        <pc:spChg chg="mod">
          <ac:chgData name="山口 晃美(yamaguchi-terumi.8r1)" userId="96e75bf0-6be1-466b-840f-2b0009f8326b" providerId="ADAL" clId="{88012578-CFFE-4F76-ADCA-721B6964B67C}" dt="2024-03-01T07:37:51.464" v="341" actId="1036"/>
          <ac:spMkLst>
            <pc:docMk/>
            <pc:sldMk cId="1763665956" sldId="256"/>
            <ac:spMk id="2" creationId="{BA3218BB-96E0-4C6D-7D00-F0DA9BCB0A59}"/>
          </ac:spMkLst>
        </pc:spChg>
        <pc:spChg chg="mod">
          <ac:chgData name="山口 晃美(yamaguchi-terumi.8r1)" userId="96e75bf0-6be1-466b-840f-2b0009f8326b" providerId="ADAL" clId="{88012578-CFFE-4F76-ADCA-721B6964B67C}" dt="2024-03-01T07:35:35.702" v="172" actId="14100"/>
          <ac:spMkLst>
            <pc:docMk/>
            <pc:sldMk cId="1763665956" sldId="256"/>
            <ac:spMk id="14" creationId="{D71BA7E4-6EFF-5940-3D1C-FAEEEDB00DC2}"/>
          </ac:spMkLst>
        </pc:spChg>
        <pc:spChg chg="mod">
          <ac:chgData name="山口 晃美(yamaguchi-terumi.8r1)" userId="96e75bf0-6be1-466b-840f-2b0009f8326b" providerId="ADAL" clId="{88012578-CFFE-4F76-ADCA-721B6964B67C}" dt="2024-03-01T07:45:22.166" v="788"/>
          <ac:spMkLst>
            <pc:docMk/>
            <pc:sldMk cId="1763665956" sldId="256"/>
            <ac:spMk id="15" creationId="{0F58FAF3-FBA0-4511-EDA4-0C56218B78A9}"/>
          </ac:spMkLst>
        </pc:spChg>
        <pc:spChg chg="mod">
          <ac:chgData name="山口 晃美(yamaguchi-terumi.8r1)" userId="96e75bf0-6be1-466b-840f-2b0009f8326b" providerId="ADAL" clId="{88012578-CFFE-4F76-ADCA-721B6964B67C}" dt="2024-03-01T07:37:51.464" v="341" actId="1036"/>
          <ac:spMkLst>
            <pc:docMk/>
            <pc:sldMk cId="1763665956" sldId="256"/>
            <ac:spMk id="16" creationId="{1CFBB999-D0D6-A755-D677-A250C9AF270A}"/>
          </ac:spMkLst>
        </pc:spChg>
        <pc:spChg chg="mod">
          <ac:chgData name="山口 晃美(yamaguchi-terumi.8r1)" userId="96e75bf0-6be1-466b-840f-2b0009f8326b" providerId="ADAL" clId="{88012578-CFFE-4F76-ADCA-721B6964B67C}" dt="2024-03-01T07:37:51.464" v="341" actId="1036"/>
          <ac:spMkLst>
            <pc:docMk/>
            <pc:sldMk cId="1763665956" sldId="256"/>
            <ac:spMk id="55" creationId="{A27A501E-2F5C-361B-C866-FFACF7EDD2C9}"/>
          </ac:spMkLst>
        </pc:spChg>
        <pc:spChg chg="mod">
          <ac:chgData name="山口 晃美(yamaguchi-terumi.8r1)" userId="96e75bf0-6be1-466b-840f-2b0009f8326b" providerId="ADAL" clId="{88012578-CFFE-4F76-ADCA-721B6964B67C}" dt="2024-03-01T08:49:03.180" v="1659" actId="207"/>
          <ac:spMkLst>
            <pc:docMk/>
            <pc:sldMk cId="1763665956" sldId="256"/>
            <ac:spMk id="62" creationId="{7547E0EF-44BE-C6CD-4731-A34B7436D177}"/>
          </ac:spMkLst>
        </pc:spChg>
        <pc:spChg chg="add del mod">
          <ac:chgData name="山口 晃美(yamaguchi-terumi.8r1)" userId="96e75bf0-6be1-466b-840f-2b0009f8326b" providerId="ADAL" clId="{88012578-CFFE-4F76-ADCA-721B6964B67C}" dt="2024-03-01T07:32:30.285" v="67" actId="478"/>
          <ac:spMkLst>
            <pc:docMk/>
            <pc:sldMk cId="1763665956" sldId="256"/>
            <ac:spMk id="63" creationId="{8B599782-A7E5-191E-72E7-DB442E63A613}"/>
          </ac:spMkLst>
        </pc:spChg>
        <pc:spChg chg="add del mod">
          <ac:chgData name="山口 晃美(yamaguchi-terumi.8r1)" userId="96e75bf0-6be1-466b-840f-2b0009f8326b" providerId="ADAL" clId="{88012578-CFFE-4F76-ADCA-721B6964B67C}" dt="2024-03-01T07:32:25.739" v="64"/>
          <ac:spMkLst>
            <pc:docMk/>
            <pc:sldMk cId="1763665956" sldId="256"/>
            <ac:spMk id="65" creationId="{1AABBB9F-8AE4-0E48-C29C-904A827C14A5}"/>
          </ac:spMkLst>
        </pc:spChg>
        <pc:spChg chg="add del mod">
          <ac:chgData name="山口 晃美(yamaguchi-terumi.8r1)" userId="96e75bf0-6be1-466b-840f-2b0009f8326b" providerId="ADAL" clId="{88012578-CFFE-4F76-ADCA-721B6964B67C}" dt="2024-03-01T07:32:49.165" v="69" actId="478"/>
          <ac:spMkLst>
            <pc:docMk/>
            <pc:sldMk cId="1763665956" sldId="256"/>
            <ac:spMk id="66" creationId="{2B29E7F5-EEDD-A8A1-D735-35023B11B09D}"/>
          </ac:spMkLst>
        </pc:spChg>
        <pc:spChg chg="add mod">
          <ac:chgData name="山口 晃美(yamaguchi-terumi.8r1)" userId="96e75bf0-6be1-466b-840f-2b0009f8326b" providerId="ADAL" clId="{88012578-CFFE-4F76-ADCA-721B6964B67C}" dt="2024-03-01T07:38:20.519" v="348" actId="1076"/>
          <ac:spMkLst>
            <pc:docMk/>
            <pc:sldMk cId="1763665956" sldId="256"/>
            <ac:spMk id="67" creationId="{4DCECD20-EF0F-F9F2-8563-EC9D3A02FCC6}"/>
          </ac:spMkLst>
        </pc:spChg>
        <pc:spChg chg="add mod">
          <ac:chgData name="山口 晃美(yamaguchi-terumi.8r1)" userId="96e75bf0-6be1-466b-840f-2b0009f8326b" providerId="ADAL" clId="{88012578-CFFE-4F76-ADCA-721B6964B67C}" dt="2024-03-01T07:38:26.384" v="349" actId="1076"/>
          <ac:spMkLst>
            <pc:docMk/>
            <pc:sldMk cId="1763665956" sldId="256"/>
            <ac:spMk id="68" creationId="{F305CCF4-247C-D80E-51B1-AA5F9DBCA780}"/>
          </ac:spMkLst>
        </pc:spChg>
        <pc:spChg chg="add mod">
          <ac:chgData name="山口 晃美(yamaguchi-terumi.8r1)" userId="96e75bf0-6be1-466b-840f-2b0009f8326b" providerId="ADAL" clId="{88012578-CFFE-4F76-ADCA-721B6964B67C}" dt="2024-03-01T07:37:55.671" v="342" actId="1076"/>
          <ac:spMkLst>
            <pc:docMk/>
            <pc:sldMk cId="1763665956" sldId="256"/>
            <ac:spMk id="69" creationId="{4C67436A-D3C9-0AEA-F599-317F6610B48B}"/>
          </ac:spMkLst>
        </pc:spChg>
        <pc:spChg chg="add mod">
          <ac:chgData name="山口 晃美(yamaguchi-terumi.8r1)" userId="96e75bf0-6be1-466b-840f-2b0009f8326b" providerId="ADAL" clId="{88012578-CFFE-4F76-ADCA-721B6964B67C}" dt="2024-03-01T07:45:12.496" v="783" actId="1076"/>
          <ac:spMkLst>
            <pc:docMk/>
            <pc:sldMk cId="1763665956" sldId="256"/>
            <ac:spMk id="71" creationId="{33F7A900-010D-0134-ED36-B7D0E8FD45FC}"/>
          </ac:spMkLst>
        </pc:spChg>
      </pc:sldChg>
      <pc:sldChg chg="addSp modSp mod">
        <pc:chgData name="山口 晃美(yamaguchi-terumi.8r1)" userId="96e75bf0-6be1-466b-840f-2b0009f8326b" providerId="ADAL" clId="{88012578-CFFE-4F76-ADCA-721B6964B67C}" dt="2024-03-01T08:59:36.464" v="1736" actId="1076"/>
        <pc:sldMkLst>
          <pc:docMk/>
          <pc:sldMk cId="3923228309" sldId="257"/>
        </pc:sldMkLst>
        <pc:spChg chg="mod">
          <ac:chgData name="山口 晃美(yamaguchi-terumi.8r1)" userId="96e75bf0-6be1-466b-840f-2b0009f8326b" providerId="ADAL" clId="{88012578-CFFE-4F76-ADCA-721B6964B67C}" dt="2024-03-01T07:58:25.758" v="805" actId="1076"/>
          <ac:spMkLst>
            <pc:docMk/>
            <pc:sldMk cId="3923228309" sldId="257"/>
            <ac:spMk id="19" creationId="{E7F83168-D527-7879-9D49-F78F6A4F17FE}"/>
          </ac:spMkLst>
        </pc:spChg>
        <pc:spChg chg="mod">
          <ac:chgData name="山口 晃美(yamaguchi-terumi.8r1)" userId="96e75bf0-6be1-466b-840f-2b0009f8326b" providerId="ADAL" clId="{88012578-CFFE-4F76-ADCA-721B6964B67C}" dt="2024-03-01T08:00:02.307" v="821" actId="1076"/>
          <ac:spMkLst>
            <pc:docMk/>
            <pc:sldMk cId="3923228309" sldId="257"/>
            <ac:spMk id="23" creationId="{A3C8EA74-C07B-6E37-DE28-9F9B5446CC2A}"/>
          </ac:spMkLst>
        </pc:spChg>
        <pc:spChg chg="add mod">
          <ac:chgData name="山口 晃美(yamaguchi-terumi.8r1)" userId="96e75bf0-6be1-466b-840f-2b0009f8326b" providerId="ADAL" clId="{88012578-CFFE-4F76-ADCA-721B6964B67C}" dt="2024-03-01T07:59:09.252" v="811" actId="14100"/>
          <ac:spMkLst>
            <pc:docMk/>
            <pc:sldMk cId="3923228309" sldId="257"/>
            <ac:spMk id="33" creationId="{E070CEFC-0D93-E23D-1DDC-BA3667CA2C0F}"/>
          </ac:spMkLst>
        </pc:spChg>
        <pc:spChg chg="add mod">
          <ac:chgData name="山口 晃美(yamaguchi-terumi.8r1)" userId="96e75bf0-6be1-466b-840f-2b0009f8326b" providerId="ADAL" clId="{88012578-CFFE-4F76-ADCA-721B6964B67C}" dt="2024-03-01T07:59:46.284" v="818" actId="14100"/>
          <ac:spMkLst>
            <pc:docMk/>
            <pc:sldMk cId="3923228309" sldId="257"/>
            <ac:spMk id="39" creationId="{0947283C-3695-151B-CD73-302003D90F1C}"/>
          </ac:spMkLst>
        </pc:spChg>
        <pc:spChg chg="add mod">
          <ac:chgData name="山口 晃美(yamaguchi-terumi.8r1)" userId="96e75bf0-6be1-466b-840f-2b0009f8326b" providerId="ADAL" clId="{88012578-CFFE-4F76-ADCA-721B6964B67C}" dt="2024-03-01T07:58:47.436" v="809" actId="1076"/>
          <ac:spMkLst>
            <pc:docMk/>
            <pc:sldMk cId="3923228309" sldId="257"/>
            <ac:spMk id="40" creationId="{F21571B8-C149-AAD6-7968-0A3DBDCBB838}"/>
          </ac:spMkLst>
        </pc:spChg>
        <pc:spChg chg="add mod">
          <ac:chgData name="山口 晃美(yamaguchi-terumi.8r1)" userId="96e75bf0-6be1-466b-840f-2b0009f8326b" providerId="ADAL" clId="{88012578-CFFE-4F76-ADCA-721B6964B67C}" dt="2024-03-01T07:59:58.763" v="820" actId="1076"/>
          <ac:spMkLst>
            <pc:docMk/>
            <pc:sldMk cId="3923228309" sldId="257"/>
            <ac:spMk id="41" creationId="{7BDFB3F0-A0F9-C7B5-C164-5AD8F648856F}"/>
          </ac:spMkLst>
        </pc:spChg>
        <pc:spChg chg="add mod">
          <ac:chgData name="山口 晃美(yamaguchi-terumi.8r1)" userId="96e75bf0-6be1-466b-840f-2b0009f8326b" providerId="ADAL" clId="{88012578-CFFE-4F76-ADCA-721B6964B67C}" dt="2024-03-01T08:59:36.464" v="1736" actId="1076"/>
          <ac:spMkLst>
            <pc:docMk/>
            <pc:sldMk cId="3923228309" sldId="257"/>
            <ac:spMk id="43" creationId="{7BF06886-B63E-96FF-48A2-372950F35646}"/>
          </ac:spMkLst>
        </pc:spChg>
        <pc:spChg chg="mod">
          <ac:chgData name="山口 晃美(yamaguchi-terumi.8r1)" userId="96e75bf0-6be1-466b-840f-2b0009f8326b" providerId="ADAL" clId="{88012578-CFFE-4F76-ADCA-721B6964B67C}" dt="2024-03-01T07:58:38.731" v="808" actId="1076"/>
          <ac:spMkLst>
            <pc:docMk/>
            <pc:sldMk cId="3923228309" sldId="257"/>
            <ac:spMk id="49" creationId="{AB4DD8C9-4EC2-D8AE-1ECD-5C7D97CB6626}"/>
          </ac:spMkLst>
        </pc:spChg>
      </pc:sldChg>
      <pc:sldChg chg="addSp modSp mod">
        <pc:chgData name="山口 晃美(yamaguchi-terumi.8r1)" userId="96e75bf0-6be1-466b-840f-2b0009f8326b" providerId="ADAL" clId="{88012578-CFFE-4F76-ADCA-721B6964B67C}" dt="2024-03-01T08:59:16.652" v="1733" actId="207"/>
        <pc:sldMkLst>
          <pc:docMk/>
          <pc:sldMk cId="1917008532" sldId="258"/>
        </pc:sldMkLst>
        <pc:spChg chg="mod">
          <ac:chgData name="山口 晃美(yamaguchi-terumi.8r1)" userId="96e75bf0-6be1-466b-840f-2b0009f8326b" providerId="ADAL" clId="{88012578-CFFE-4F76-ADCA-721B6964B67C}" dt="2024-03-01T08:59:16.652" v="1733" actId="207"/>
          <ac:spMkLst>
            <pc:docMk/>
            <pc:sldMk cId="1917008532" sldId="258"/>
            <ac:spMk id="2" creationId="{40D6AD05-28F3-6588-E3A5-B5852C453DF5}"/>
          </ac:spMkLst>
        </pc:spChg>
        <pc:spChg chg="add mod">
          <ac:chgData name="山口 晃美(yamaguchi-terumi.8r1)" userId="96e75bf0-6be1-466b-840f-2b0009f8326b" providerId="ADAL" clId="{88012578-CFFE-4F76-ADCA-721B6964B67C}" dt="2024-03-01T08:51:03.400" v="1708" actId="1076"/>
          <ac:spMkLst>
            <pc:docMk/>
            <pc:sldMk cId="1917008532" sldId="258"/>
            <ac:spMk id="40" creationId="{82E06916-0C64-5B58-D85C-15F518B24F14}"/>
          </ac:spMkLst>
        </pc:spChg>
      </pc:sldChg>
      <pc:sldChg chg="addSp delSp modSp mod">
        <pc:chgData name="山口 晃美(yamaguchi-terumi.8r1)" userId="96e75bf0-6be1-466b-840f-2b0009f8326b" providerId="ADAL" clId="{88012578-CFFE-4F76-ADCA-721B6964B67C}" dt="2024-03-01T08:48:28.356" v="1635"/>
        <pc:sldMkLst>
          <pc:docMk/>
          <pc:sldMk cId="793536" sldId="259"/>
        </pc:sldMkLst>
        <pc:spChg chg="mod">
          <ac:chgData name="山口 晃美(yamaguchi-terumi.8r1)" userId="96e75bf0-6be1-466b-840f-2b0009f8326b" providerId="ADAL" clId="{88012578-CFFE-4F76-ADCA-721B6964B67C}" dt="2024-03-01T08:17:58.314" v="1017" actId="1036"/>
          <ac:spMkLst>
            <pc:docMk/>
            <pc:sldMk cId="793536" sldId="259"/>
            <ac:spMk id="4" creationId="{65AD354D-AD55-D22C-B67C-71D9FD684B2C}"/>
          </ac:spMkLst>
        </pc:spChg>
        <pc:spChg chg="mod">
          <ac:chgData name="山口 晃美(yamaguchi-terumi.8r1)" userId="96e75bf0-6be1-466b-840f-2b0009f8326b" providerId="ADAL" clId="{88012578-CFFE-4F76-ADCA-721B6964B67C}" dt="2024-03-01T08:18:43.069" v="1022" actId="1076"/>
          <ac:spMkLst>
            <pc:docMk/>
            <pc:sldMk cId="793536" sldId="259"/>
            <ac:spMk id="5" creationId="{B8A21751-E42F-D85E-8BD5-994FBAEA1527}"/>
          </ac:spMkLst>
        </pc:spChg>
        <pc:spChg chg="mod">
          <ac:chgData name="山口 晃美(yamaguchi-terumi.8r1)" userId="96e75bf0-6be1-466b-840f-2b0009f8326b" providerId="ADAL" clId="{88012578-CFFE-4F76-ADCA-721B6964B67C}" dt="2024-03-01T08:00:28.379" v="825" actId="1076"/>
          <ac:spMkLst>
            <pc:docMk/>
            <pc:sldMk cId="793536" sldId="259"/>
            <ac:spMk id="6" creationId="{9673C456-1927-F363-0FD2-C1616DE2F244}"/>
          </ac:spMkLst>
        </pc:spChg>
        <pc:spChg chg="mod">
          <ac:chgData name="山口 晃美(yamaguchi-terumi.8r1)" userId="96e75bf0-6be1-466b-840f-2b0009f8326b" providerId="ADAL" clId="{88012578-CFFE-4F76-ADCA-721B6964B67C}" dt="2024-03-01T08:16:19.692" v="943" actId="14100"/>
          <ac:spMkLst>
            <pc:docMk/>
            <pc:sldMk cId="793536" sldId="259"/>
            <ac:spMk id="9" creationId="{851D5074-D900-C4F9-A6A1-B98729A43239}"/>
          </ac:spMkLst>
        </pc:spChg>
        <pc:spChg chg="mod">
          <ac:chgData name="山口 晃美(yamaguchi-terumi.8r1)" userId="96e75bf0-6be1-466b-840f-2b0009f8326b" providerId="ADAL" clId="{88012578-CFFE-4F76-ADCA-721B6964B67C}" dt="2024-03-01T08:22:43.830" v="1084" actId="1076"/>
          <ac:spMkLst>
            <pc:docMk/>
            <pc:sldMk cId="793536" sldId="259"/>
            <ac:spMk id="12" creationId="{CEE7AD46-D91F-0453-104F-FF00FA6195A9}"/>
          </ac:spMkLst>
        </pc:spChg>
        <pc:spChg chg="mod">
          <ac:chgData name="山口 晃美(yamaguchi-terumi.8r1)" userId="96e75bf0-6be1-466b-840f-2b0009f8326b" providerId="ADAL" clId="{88012578-CFFE-4F76-ADCA-721B6964B67C}" dt="2024-03-01T08:15:34.246" v="932" actId="14100"/>
          <ac:spMkLst>
            <pc:docMk/>
            <pc:sldMk cId="793536" sldId="259"/>
            <ac:spMk id="13" creationId="{6AB33379-3D3D-14CB-FED2-147F114B35F0}"/>
          </ac:spMkLst>
        </pc:spChg>
        <pc:spChg chg="mod">
          <ac:chgData name="山口 晃美(yamaguchi-terumi.8r1)" userId="96e75bf0-6be1-466b-840f-2b0009f8326b" providerId="ADAL" clId="{88012578-CFFE-4F76-ADCA-721B6964B67C}" dt="2024-03-01T08:15:19.138" v="930" actId="1036"/>
          <ac:spMkLst>
            <pc:docMk/>
            <pc:sldMk cId="793536" sldId="259"/>
            <ac:spMk id="15" creationId="{B80E04C2-713D-C901-33DF-79538454A3A3}"/>
          </ac:spMkLst>
        </pc:spChg>
        <pc:spChg chg="mod">
          <ac:chgData name="山口 晃美(yamaguchi-terumi.8r1)" userId="96e75bf0-6be1-466b-840f-2b0009f8326b" providerId="ADAL" clId="{88012578-CFFE-4F76-ADCA-721B6964B67C}" dt="2024-03-01T08:17:47.151" v="1005" actId="14100"/>
          <ac:spMkLst>
            <pc:docMk/>
            <pc:sldMk cId="793536" sldId="259"/>
            <ac:spMk id="17" creationId="{DCD591AB-6AAE-7A54-C0D4-8F1D0C25698C}"/>
          </ac:spMkLst>
        </pc:spChg>
        <pc:spChg chg="mod">
          <ac:chgData name="山口 晃美(yamaguchi-terumi.8r1)" userId="96e75bf0-6be1-466b-840f-2b0009f8326b" providerId="ADAL" clId="{88012578-CFFE-4F76-ADCA-721B6964B67C}" dt="2024-03-01T08:01:12" v="843"/>
          <ac:spMkLst>
            <pc:docMk/>
            <pc:sldMk cId="793536" sldId="259"/>
            <ac:spMk id="18" creationId="{85F8AE8E-3FD0-59F4-1DAF-1862F1CF38CB}"/>
          </ac:spMkLst>
        </pc:spChg>
        <pc:spChg chg="mod">
          <ac:chgData name="山口 晃美(yamaguchi-terumi.8r1)" userId="96e75bf0-6be1-466b-840f-2b0009f8326b" providerId="ADAL" clId="{88012578-CFFE-4F76-ADCA-721B6964B67C}" dt="2024-03-01T08:17:58.314" v="1017" actId="1036"/>
          <ac:spMkLst>
            <pc:docMk/>
            <pc:sldMk cId="793536" sldId="259"/>
            <ac:spMk id="19" creationId="{C7C0CF89-2239-273E-D4E8-43B8E64BC943}"/>
          </ac:spMkLst>
        </pc:spChg>
        <pc:spChg chg="del mod">
          <ac:chgData name="山口 晃美(yamaguchi-terumi.8r1)" userId="96e75bf0-6be1-466b-840f-2b0009f8326b" providerId="ADAL" clId="{88012578-CFFE-4F76-ADCA-721B6964B67C}" dt="2024-03-01T08:41:15.829" v="1457" actId="478"/>
          <ac:spMkLst>
            <pc:docMk/>
            <pc:sldMk cId="793536" sldId="259"/>
            <ac:spMk id="20" creationId="{F4839C9F-5BD3-2C89-B9C2-08580A9C5D75}"/>
          </ac:spMkLst>
        </pc:spChg>
        <pc:spChg chg="mod">
          <ac:chgData name="山口 晃美(yamaguchi-terumi.8r1)" userId="96e75bf0-6be1-466b-840f-2b0009f8326b" providerId="ADAL" clId="{88012578-CFFE-4F76-ADCA-721B6964B67C}" dt="2024-03-01T08:15:19.138" v="930" actId="1036"/>
          <ac:spMkLst>
            <pc:docMk/>
            <pc:sldMk cId="793536" sldId="259"/>
            <ac:spMk id="21" creationId="{5255C681-A4DE-1796-A5D7-AF0AD1B84160}"/>
          </ac:spMkLst>
        </pc:spChg>
        <pc:spChg chg="mod">
          <ac:chgData name="山口 晃美(yamaguchi-terumi.8r1)" userId="96e75bf0-6be1-466b-840f-2b0009f8326b" providerId="ADAL" clId="{88012578-CFFE-4F76-ADCA-721B6964B67C}" dt="2024-03-01T08:45:33.585" v="1550" actId="20577"/>
          <ac:spMkLst>
            <pc:docMk/>
            <pc:sldMk cId="793536" sldId="259"/>
            <ac:spMk id="22" creationId="{2AD89337-3A0F-5CA0-D9B3-2EA0ADDDE18B}"/>
          </ac:spMkLst>
        </pc:spChg>
        <pc:spChg chg="mod">
          <ac:chgData name="山口 晃美(yamaguchi-terumi.8r1)" userId="96e75bf0-6be1-466b-840f-2b0009f8326b" providerId="ADAL" clId="{88012578-CFFE-4F76-ADCA-721B6964B67C}" dt="2024-03-01T08:21:28.515" v="1071" actId="1076"/>
          <ac:spMkLst>
            <pc:docMk/>
            <pc:sldMk cId="793536" sldId="259"/>
            <ac:spMk id="28" creationId="{1AC0D7A7-C7D7-D56B-2C6B-FA896D3F6137}"/>
          </ac:spMkLst>
        </pc:spChg>
        <pc:spChg chg="del mod">
          <ac:chgData name="山口 晃美(yamaguchi-terumi.8r1)" userId="96e75bf0-6be1-466b-840f-2b0009f8326b" providerId="ADAL" clId="{88012578-CFFE-4F76-ADCA-721B6964B67C}" dt="2024-03-01T08:39:55.561" v="1385" actId="478"/>
          <ac:spMkLst>
            <pc:docMk/>
            <pc:sldMk cId="793536" sldId="259"/>
            <ac:spMk id="30" creationId="{249A155B-31D0-23A1-F694-E7BB1A0C718A}"/>
          </ac:spMkLst>
        </pc:spChg>
        <pc:spChg chg="mod">
          <ac:chgData name="山口 晃美(yamaguchi-terumi.8r1)" userId="96e75bf0-6be1-466b-840f-2b0009f8326b" providerId="ADAL" clId="{88012578-CFFE-4F76-ADCA-721B6964B67C}" dt="2024-03-01T08:25:31.004" v="1116" actId="14100"/>
          <ac:spMkLst>
            <pc:docMk/>
            <pc:sldMk cId="793536" sldId="259"/>
            <ac:spMk id="33" creationId="{EB452BCB-DFDA-5323-6937-D8FF117ADF36}"/>
          </ac:spMkLst>
        </pc:spChg>
        <pc:spChg chg="mod">
          <ac:chgData name="山口 晃美(yamaguchi-terumi.8r1)" userId="96e75bf0-6be1-466b-840f-2b0009f8326b" providerId="ADAL" clId="{88012578-CFFE-4F76-ADCA-721B6964B67C}" dt="2024-03-01T08:38:34.274" v="1358" actId="1036"/>
          <ac:spMkLst>
            <pc:docMk/>
            <pc:sldMk cId="793536" sldId="259"/>
            <ac:spMk id="36" creationId="{B872AD23-324B-0BFA-66E0-F0A80983C70F}"/>
          </ac:spMkLst>
        </pc:spChg>
        <pc:spChg chg="mod">
          <ac:chgData name="山口 晃美(yamaguchi-terumi.8r1)" userId="96e75bf0-6be1-466b-840f-2b0009f8326b" providerId="ADAL" clId="{88012578-CFFE-4F76-ADCA-721B6964B67C}" dt="2024-03-01T08:37:41.335" v="1324" actId="1035"/>
          <ac:spMkLst>
            <pc:docMk/>
            <pc:sldMk cId="793536" sldId="259"/>
            <ac:spMk id="38" creationId="{ED6BFBF1-154B-785E-98D5-E54129C879E6}"/>
          </ac:spMkLst>
        </pc:spChg>
        <pc:spChg chg="mod">
          <ac:chgData name="山口 晃美(yamaguchi-terumi.8r1)" userId="96e75bf0-6be1-466b-840f-2b0009f8326b" providerId="ADAL" clId="{88012578-CFFE-4F76-ADCA-721B6964B67C}" dt="2024-03-01T08:17:13.742" v="992" actId="1036"/>
          <ac:spMkLst>
            <pc:docMk/>
            <pc:sldMk cId="793536" sldId="259"/>
            <ac:spMk id="39" creationId="{71862BBB-DFCB-1406-1312-2CB213A119FA}"/>
          </ac:spMkLst>
        </pc:spChg>
        <pc:spChg chg="mod">
          <ac:chgData name="山口 晃美(yamaguchi-terumi.8r1)" userId="96e75bf0-6be1-466b-840f-2b0009f8326b" providerId="ADAL" clId="{88012578-CFFE-4F76-ADCA-721B6964B67C}" dt="2024-03-01T08:15:19.138" v="930" actId="1036"/>
          <ac:spMkLst>
            <pc:docMk/>
            <pc:sldMk cId="793536" sldId="259"/>
            <ac:spMk id="40" creationId="{448781CC-4D99-4D4C-2001-1C1B5D01ED10}"/>
          </ac:spMkLst>
        </pc:spChg>
        <pc:spChg chg="mod">
          <ac:chgData name="山口 晃美(yamaguchi-terumi.8r1)" userId="96e75bf0-6be1-466b-840f-2b0009f8326b" providerId="ADAL" clId="{88012578-CFFE-4F76-ADCA-721B6964B67C}" dt="2024-03-01T08:19:51.339" v="1063" actId="1035"/>
          <ac:spMkLst>
            <pc:docMk/>
            <pc:sldMk cId="793536" sldId="259"/>
            <ac:spMk id="41" creationId="{5CA09171-263D-1B87-0F66-B67AD0273C95}"/>
          </ac:spMkLst>
        </pc:spChg>
        <pc:spChg chg="mod">
          <ac:chgData name="山口 晃美(yamaguchi-terumi.8r1)" userId="96e75bf0-6be1-466b-840f-2b0009f8326b" providerId="ADAL" clId="{88012578-CFFE-4F76-ADCA-721B6964B67C}" dt="2024-03-01T08:37:41.335" v="1324" actId="1035"/>
          <ac:spMkLst>
            <pc:docMk/>
            <pc:sldMk cId="793536" sldId="259"/>
            <ac:spMk id="44" creationId="{CA85C5CD-CBFC-F3C8-207D-04E45172898B}"/>
          </ac:spMkLst>
        </pc:spChg>
        <pc:spChg chg="mod">
          <ac:chgData name="山口 晃美(yamaguchi-terumi.8r1)" userId="96e75bf0-6be1-466b-840f-2b0009f8326b" providerId="ADAL" clId="{88012578-CFFE-4F76-ADCA-721B6964B67C}" dt="2024-03-01T08:37:51.785" v="1349" actId="1036"/>
          <ac:spMkLst>
            <pc:docMk/>
            <pc:sldMk cId="793536" sldId="259"/>
            <ac:spMk id="45" creationId="{065DB710-C7EF-C104-6BF3-34A66A1BC62F}"/>
          </ac:spMkLst>
        </pc:spChg>
        <pc:spChg chg="del mod">
          <ac:chgData name="山口 晃美(yamaguchi-terumi.8r1)" userId="96e75bf0-6be1-466b-840f-2b0009f8326b" providerId="ADAL" clId="{88012578-CFFE-4F76-ADCA-721B6964B67C}" dt="2024-03-01T08:39:32.153" v="1370" actId="478"/>
          <ac:spMkLst>
            <pc:docMk/>
            <pc:sldMk cId="793536" sldId="259"/>
            <ac:spMk id="46" creationId="{5F1C0052-C155-09C2-1FC7-9333C2AE96AC}"/>
          </ac:spMkLst>
        </pc:spChg>
        <pc:spChg chg="add mod">
          <ac:chgData name="山口 晃美(yamaguchi-terumi.8r1)" userId="96e75bf0-6be1-466b-840f-2b0009f8326b" providerId="ADAL" clId="{88012578-CFFE-4F76-ADCA-721B6964B67C}" dt="2024-03-01T07:19:09.581" v="60" actId="207"/>
          <ac:spMkLst>
            <pc:docMk/>
            <pc:sldMk cId="793536" sldId="259"/>
            <ac:spMk id="48" creationId="{B899D230-FE5E-4B70-F413-B0CB211D820D}"/>
          </ac:spMkLst>
        </pc:spChg>
        <pc:spChg chg="mod">
          <ac:chgData name="山口 晃美(yamaguchi-terumi.8r1)" userId="96e75bf0-6be1-466b-840f-2b0009f8326b" providerId="ADAL" clId="{88012578-CFFE-4F76-ADCA-721B6964B67C}" dt="2024-03-01T08:15:19.138" v="930" actId="1036"/>
          <ac:spMkLst>
            <pc:docMk/>
            <pc:sldMk cId="793536" sldId="259"/>
            <ac:spMk id="49" creationId="{0D2B66DA-CEFC-29AB-1002-1ABF008204C9}"/>
          </ac:spMkLst>
        </pc:spChg>
        <pc:spChg chg="add mod">
          <ac:chgData name="山口 晃美(yamaguchi-terumi.8r1)" userId="96e75bf0-6be1-466b-840f-2b0009f8326b" providerId="ADAL" clId="{88012578-CFFE-4F76-ADCA-721B6964B67C}" dt="2024-03-01T08:17:58.314" v="1017" actId="1036"/>
          <ac:spMkLst>
            <pc:docMk/>
            <pc:sldMk cId="793536" sldId="259"/>
            <ac:spMk id="50" creationId="{E02582BD-4152-52EB-8248-7357FCF12BF3}"/>
          </ac:spMkLst>
        </pc:spChg>
        <pc:spChg chg="add mod">
          <ac:chgData name="山口 晃美(yamaguchi-terumi.8r1)" userId="96e75bf0-6be1-466b-840f-2b0009f8326b" providerId="ADAL" clId="{88012578-CFFE-4F76-ADCA-721B6964B67C}" dt="2024-03-01T08:41:07.316" v="1456" actId="1076"/>
          <ac:spMkLst>
            <pc:docMk/>
            <pc:sldMk cId="793536" sldId="259"/>
            <ac:spMk id="51" creationId="{47C0CBAA-E43B-71FC-7CD0-577A00D223E1}"/>
          </ac:spMkLst>
        </pc:spChg>
        <pc:spChg chg="add mod">
          <ac:chgData name="山口 晃美(yamaguchi-terumi.8r1)" userId="96e75bf0-6be1-466b-840f-2b0009f8326b" providerId="ADAL" clId="{88012578-CFFE-4F76-ADCA-721B6964B67C}" dt="2024-03-01T08:01:49.514" v="845" actId="1076"/>
          <ac:spMkLst>
            <pc:docMk/>
            <pc:sldMk cId="793536" sldId="259"/>
            <ac:spMk id="52" creationId="{9F58814E-A350-C2F3-BAD0-2BA596F92893}"/>
          </ac:spMkLst>
        </pc:spChg>
        <pc:spChg chg="add mod">
          <ac:chgData name="山口 晃美(yamaguchi-terumi.8r1)" userId="96e75bf0-6be1-466b-840f-2b0009f8326b" providerId="ADAL" clId="{88012578-CFFE-4F76-ADCA-721B6964B67C}" dt="2024-03-01T08:38:20.765" v="1356" actId="1076"/>
          <ac:spMkLst>
            <pc:docMk/>
            <pc:sldMk cId="793536" sldId="259"/>
            <ac:spMk id="56" creationId="{FF128A7E-04BB-DCD5-D0B1-341DDBB575DD}"/>
          </ac:spMkLst>
        </pc:spChg>
        <pc:spChg chg="add mod">
          <ac:chgData name="山口 晃美(yamaguchi-terumi.8r1)" userId="96e75bf0-6be1-466b-840f-2b0009f8326b" providerId="ADAL" clId="{88012578-CFFE-4F76-ADCA-721B6964B67C}" dt="2024-03-01T08:39:19.372" v="1367" actId="1076"/>
          <ac:spMkLst>
            <pc:docMk/>
            <pc:sldMk cId="793536" sldId="259"/>
            <ac:spMk id="57" creationId="{D77C6CB9-5009-3B00-5388-F459685479D8}"/>
          </ac:spMkLst>
        </pc:spChg>
        <pc:spChg chg="add mod ord">
          <ac:chgData name="山口 晃美(yamaguchi-terumi.8r1)" userId="96e75bf0-6be1-466b-840f-2b0009f8326b" providerId="ADAL" clId="{88012578-CFFE-4F76-ADCA-721B6964B67C}" dt="2024-03-01T08:37:41.335" v="1324" actId="1035"/>
          <ac:spMkLst>
            <pc:docMk/>
            <pc:sldMk cId="793536" sldId="259"/>
            <ac:spMk id="58" creationId="{4DEF898C-F166-542E-5181-9B0840DEA0DC}"/>
          </ac:spMkLst>
        </pc:spChg>
        <pc:spChg chg="add mod">
          <ac:chgData name="山口 晃美(yamaguchi-terumi.8r1)" userId="96e75bf0-6be1-466b-840f-2b0009f8326b" providerId="ADAL" clId="{88012578-CFFE-4F76-ADCA-721B6964B67C}" dt="2024-03-01T08:37:41.335" v="1324" actId="1035"/>
          <ac:spMkLst>
            <pc:docMk/>
            <pc:sldMk cId="793536" sldId="259"/>
            <ac:spMk id="59" creationId="{3D448B25-8492-6100-8024-C97474E9BEAA}"/>
          </ac:spMkLst>
        </pc:spChg>
        <pc:spChg chg="add mod">
          <ac:chgData name="山口 晃美(yamaguchi-terumi.8r1)" userId="96e75bf0-6be1-466b-840f-2b0009f8326b" providerId="ADAL" clId="{88012578-CFFE-4F76-ADCA-721B6964B67C}" dt="2024-03-01T08:37:41.335" v="1324" actId="1035"/>
          <ac:spMkLst>
            <pc:docMk/>
            <pc:sldMk cId="793536" sldId="259"/>
            <ac:spMk id="60" creationId="{B2FD869F-D5E6-4590-AC6D-BB5CD5D0C764}"/>
          </ac:spMkLst>
        </pc:spChg>
        <pc:spChg chg="add mod">
          <ac:chgData name="山口 晃美(yamaguchi-terumi.8r1)" userId="96e75bf0-6be1-466b-840f-2b0009f8326b" providerId="ADAL" clId="{88012578-CFFE-4F76-ADCA-721B6964B67C}" dt="2024-03-01T08:39:40.636" v="1371" actId="1076"/>
          <ac:spMkLst>
            <pc:docMk/>
            <pc:sldMk cId="793536" sldId="259"/>
            <ac:spMk id="61" creationId="{3A9598E1-DCAD-78AE-498F-28753F978DF8}"/>
          </ac:spMkLst>
        </pc:spChg>
        <pc:spChg chg="add mod">
          <ac:chgData name="山口 晃美(yamaguchi-terumi.8r1)" userId="96e75bf0-6be1-466b-840f-2b0009f8326b" providerId="ADAL" clId="{88012578-CFFE-4F76-ADCA-721B6964B67C}" dt="2024-03-01T08:40:14.810" v="1387" actId="1076"/>
          <ac:spMkLst>
            <pc:docMk/>
            <pc:sldMk cId="793536" sldId="259"/>
            <ac:spMk id="62" creationId="{C52BCE8E-FF0D-5E21-8F59-5D429FAD73AB}"/>
          </ac:spMkLst>
        </pc:spChg>
        <pc:spChg chg="add mod">
          <ac:chgData name="山口 晃美(yamaguchi-terumi.8r1)" userId="96e75bf0-6be1-466b-840f-2b0009f8326b" providerId="ADAL" clId="{88012578-CFFE-4F76-ADCA-721B6964B67C}" dt="2024-03-01T08:43:14.465" v="1493" actId="20577"/>
          <ac:spMkLst>
            <pc:docMk/>
            <pc:sldMk cId="793536" sldId="259"/>
            <ac:spMk id="63" creationId="{BD987C95-3E09-5C32-E52D-833DF3434987}"/>
          </ac:spMkLst>
        </pc:spChg>
        <pc:spChg chg="add mod">
          <ac:chgData name="山口 晃美(yamaguchi-terumi.8r1)" userId="96e75bf0-6be1-466b-840f-2b0009f8326b" providerId="ADAL" clId="{88012578-CFFE-4F76-ADCA-721B6964B67C}" dt="2024-03-01T08:48:05.970" v="1598" actId="14100"/>
          <ac:spMkLst>
            <pc:docMk/>
            <pc:sldMk cId="793536" sldId="259"/>
            <ac:spMk id="64" creationId="{08134E47-BD51-B66D-B3FF-7F285C84B7D8}"/>
          </ac:spMkLst>
        </pc:spChg>
        <pc:spChg chg="add mod">
          <ac:chgData name="山口 晃美(yamaguchi-terumi.8r1)" userId="96e75bf0-6be1-466b-840f-2b0009f8326b" providerId="ADAL" clId="{88012578-CFFE-4F76-ADCA-721B6964B67C}" dt="2024-03-01T08:48:28.356" v="1635"/>
          <ac:spMkLst>
            <pc:docMk/>
            <pc:sldMk cId="793536" sldId="259"/>
            <ac:spMk id="65" creationId="{D01F5517-1333-C79B-24ED-3676DDCB2516}"/>
          </ac:spMkLst>
        </pc:spChg>
        <pc:spChg chg="mod">
          <ac:chgData name="山口 晃美(yamaguchi-terumi.8r1)" userId="96e75bf0-6be1-466b-840f-2b0009f8326b" providerId="ADAL" clId="{88012578-CFFE-4F76-ADCA-721B6964B67C}" dt="2024-03-01T08:37:41.335" v="1324" actId="1035"/>
          <ac:spMkLst>
            <pc:docMk/>
            <pc:sldMk cId="793536" sldId="259"/>
            <ac:spMk id="70" creationId="{6D098D1F-6337-761E-CB2B-A8074A0FE11C}"/>
          </ac:spMkLst>
        </pc:spChg>
        <pc:spChg chg="mod">
          <ac:chgData name="山口 晃美(yamaguchi-terumi.8r1)" userId="96e75bf0-6be1-466b-840f-2b0009f8326b" providerId="ADAL" clId="{88012578-CFFE-4F76-ADCA-721B6964B67C}" dt="2024-03-01T08:37:41.335" v="1324" actId="1035"/>
          <ac:spMkLst>
            <pc:docMk/>
            <pc:sldMk cId="793536" sldId="259"/>
            <ac:spMk id="72" creationId="{7CE1BEA5-732E-17BC-A631-A040BC47A586}"/>
          </ac:spMkLst>
        </pc:spChg>
        <pc:spChg chg="mod">
          <ac:chgData name="山口 晃美(yamaguchi-terumi.8r1)" userId="96e75bf0-6be1-466b-840f-2b0009f8326b" providerId="ADAL" clId="{88012578-CFFE-4F76-ADCA-721B6964B67C}" dt="2024-03-01T08:37:41.335" v="1324" actId="1035"/>
          <ac:spMkLst>
            <pc:docMk/>
            <pc:sldMk cId="793536" sldId="259"/>
            <ac:spMk id="73" creationId="{5A60C41A-DF5A-C237-B73A-F41E2AAAA3F2}"/>
          </ac:spMkLst>
        </pc:spChg>
        <pc:spChg chg="mod">
          <ac:chgData name="山口 晃美(yamaguchi-terumi.8r1)" userId="96e75bf0-6be1-466b-840f-2b0009f8326b" providerId="ADAL" clId="{88012578-CFFE-4F76-ADCA-721B6964B67C}" dt="2024-03-01T08:37:41.335" v="1324" actId="1035"/>
          <ac:spMkLst>
            <pc:docMk/>
            <pc:sldMk cId="793536" sldId="259"/>
            <ac:spMk id="74" creationId="{00000000-0000-0000-0000-000000000000}"/>
          </ac:spMkLst>
        </pc:spChg>
        <pc:spChg chg="mod">
          <ac:chgData name="山口 晃美(yamaguchi-terumi.8r1)" userId="96e75bf0-6be1-466b-840f-2b0009f8326b" providerId="ADAL" clId="{88012578-CFFE-4F76-ADCA-721B6964B67C}" dt="2024-03-01T08:37:41.335" v="1324" actId="1035"/>
          <ac:spMkLst>
            <pc:docMk/>
            <pc:sldMk cId="793536" sldId="259"/>
            <ac:spMk id="75" creationId="{00000000-0000-0000-0000-000000000000}"/>
          </ac:spMkLst>
        </pc:spChg>
        <pc:spChg chg="mod">
          <ac:chgData name="山口 晃美(yamaguchi-terumi.8r1)" userId="96e75bf0-6be1-466b-840f-2b0009f8326b" providerId="ADAL" clId="{88012578-CFFE-4F76-ADCA-721B6964B67C}" dt="2024-03-01T08:37:41.335" v="1324" actId="1035"/>
          <ac:spMkLst>
            <pc:docMk/>
            <pc:sldMk cId="793536" sldId="259"/>
            <ac:spMk id="76" creationId="{00000000-0000-0000-0000-000000000000}"/>
          </ac:spMkLst>
        </pc:spChg>
        <pc:graphicFrameChg chg="mod">
          <ac:chgData name="山口 晃美(yamaguchi-terumi.8r1)" userId="96e75bf0-6be1-466b-840f-2b0009f8326b" providerId="ADAL" clId="{88012578-CFFE-4F76-ADCA-721B6964B67C}" dt="2024-03-01T08:37:41.335" v="1324" actId="1035"/>
          <ac:graphicFrameMkLst>
            <pc:docMk/>
            <pc:sldMk cId="793536" sldId="259"/>
            <ac:graphicFrameMk id="79" creationId="{00000000-0000-0000-0000-000000000000}"/>
          </ac:graphicFrameMkLst>
        </pc:graphicFrameChg>
        <pc:picChg chg="mod">
          <ac:chgData name="山口 晃美(yamaguchi-terumi.8r1)" userId="96e75bf0-6be1-466b-840f-2b0009f8326b" providerId="ADAL" clId="{88012578-CFFE-4F76-ADCA-721B6964B67C}" dt="2024-03-01T08:17:38.193" v="1004" actId="1035"/>
          <ac:picMkLst>
            <pc:docMk/>
            <pc:sldMk cId="793536" sldId="259"/>
            <ac:picMk id="7" creationId="{E0F54BE8-6196-BFED-84BE-0A9E8D10A88C}"/>
          </ac:picMkLst>
        </pc:picChg>
        <pc:picChg chg="mod">
          <ac:chgData name="山口 晃美(yamaguchi-terumi.8r1)" userId="96e75bf0-6be1-466b-840f-2b0009f8326b" providerId="ADAL" clId="{88012578-CFFE-4F76-ADCA-721B6964B67C}" dt="2024-03-01T08:43:27.095" v="1511" actId="1036"/>
          <ac:picMkLst>
            <pc:docMk/>
            <pc:sldMk cId="793536" sldId="259"/>
            <ac:picMk id="8" creationId="{F396052B-4A08-BD25-0973-DFCCC2D3BBF1}"/>
          </ac:picMkLst>
        </pc:picChg>
        <pc:picChg chg="mod">
          <ac:chgData name="山口 晃美(yamaguchi-terumi.8r1)" userId="96e75bf0-6be1-466b-840f-2b0009f8326b" providerId="ADAL" clId="{88012578-CFFE-4F76-ADCA-721B6964B67C}" dt="2024-03-01T08:17:07.419" v="991" actId="1036"/>
          <ac:picMkLst>
            <pc:docMk/>
            <pc:sldMk cId="793536" sldId="259"/>
            <ac:picMk id="10" creationId="{49C20151-3AB5-51AB-3C08-1900CE5BD7A9}"/>
          </ac:picMkLst>
        </pc:picChg>
        <pc:picChg chg="mod">
          <ac:chgData name="山口 晃美(yamaguchi-terumi.8r1)" userId="96e75bf0-6be1-466b-840f-2b0009f8326b" providerId="ADAL" clId="{88012578-CFFE-4F76-ADCA-721B6964B67C}" dt="2024-03-01T08:46:23.244" v="1579" actId="1037"/>
          <ac:picMkLst>
            <pc:docMk/>
            <pc:sldMk cId="793536" sldId="259"/>
            <ac:picMk id="24" creationId="{B19F25D3-EEE1-CF04-2DC6-905F2F1D25F9}"/>
          </ac:picMkLst>
        </pc:picChg>
        <pc:picChg chg="mod">
          <ac:chgData name="山口 晃美(yamaguchi-terumi.8r1)" userId="96e75bf0-6be1-466b-840f-2b0009f8326b" providerId="ADAL" clId="{88012578-CFFE-4F76-ADCA-721B6964B67C}" dt="2024-03-01T08:37:41.335" v="1324" actId="1035"/>
          <ac:picMkLst>
            <pc:docMk/>
            <pc:sldMk cId="793536" sldId="259"/>
            <ac:picMk id="25" creationId="{CBE6FF6D-DA20-0F25-7CB6-38530512A808}"/>
          </ac:picMkLst>
        </pc:picChg>
        <pc:picChg chg="mod">
          <ac:chgData name="山口 晃美(yamaguchi-terumi.8r1)" userId="96e75bf0-6be1-466b-840f-2b0009f8326b" providerId="ADAL" clId="{88012578-CFFE-4F76-ADCA-721B6964B67C}" dt="2024-03-01T08:37:41.335" v="1324" actId="1035"/>
          <ac:picMkLst>
            <pc:docMk/>
            <pc:sldMk cId="793536" sldId="259"/>
            <ac:picMk id="26" creationId="{4DD461F2-F592-18C8-644D-43349E7B5C7C}"/>
          </ac:picMkLst>
        </pc:picChg>
        <pc:picChg chg="mod">
          <ac:chgData name="山口 晃美(yamaguchi-terumi.8r1)" userId="96e75bf0-6be1-466b-840f-2b0009f8326b" providerId="ADAL" clId="{88012578-CFFE-4F76-ADCA-721B6964B67C}" dt="2024-03-01T08:37:41.335" v="1324" actId="1035"/>
          <ac:picMkLst>
            <pc:docMk/>
            <pc:sldMk cId="793536" sldId="259"/>
            <ac:picMk id="27" creationId="{C071ABA2-B439-10C2-4444-AC40BA4B877F}"/>
          </ac:picMkLst>
        </pc:picChg>
        <pc:picChg chg="mod">
          <ac:chgData name="山口 晃美(yamaguchi-terumi.8r1)" userId="96e75bf0-6be1-466b-840f-2b0009f8326b" providerId="ADAL" clId="{88012578-CFFE-4F76-ADCA-721B6964B67C}" dt="2024-03-01T08:37:41.335" v="1324" actId="1035"/>
          <ac:picMkLst>
            <pc:docMk/>
            <pc:sldMk cId="793536" sldId="259"/>
            <ac:picMk id="29" creationId="{5BD6243A-D09D-A9F8-677B-247BE04A87A6}"/>
          </ac:picMkLst>
        </pc:picChg>
        <pc:picChg chg="mod">
          <ac:chgData name="山口 晃美(yamaguchi-terumi.8r1)" userId="96e75bf0-6be1-466b-840f-2b0009f8326b" providerId="ADAL" clId="{88012578-CFFE-4F76-ADCA-721B6964B67C}" dt="2024-03-01T08:37:41.335" v="1324" actId="1035"/>
          <ac:picMkLst>
            <pc:docMk/>
            <pc:sldMk cId="793536" sldId="259"/>
            <ac:picMk id="31" creationId="{F265EFD6-A3ED-840D-6D5F-A93530A2C256}"/>
          </ac:picMkLst>
        </pc:picChg>
        <pc:picChg chg="mod">
          <ac:chgData name="山口 晃美(yamaguchi-terumi.8r1)" userId="96e75bf0-6be1-466b-840f-2b0009f8326b" providerId="ADAL" clId="{88012578-CFFE-4F76-ADCA-721B6964B67C}" dt="2024-03-01T08:37:41.335" v="1324" actId="1035"/>
          <ac:picMkLst>
            <pc:docMk/>
            <pc:sldMk cId="793536" sldId="259"/>
            <ac:picMk id="32" creationId="{2F30AFC6-C315-3525-1782-0770B5ADD931}"/>
          </ac:picMkLst>
        </pc:picChg>
        <pc:picChg chg="mod">
          <ac:chgData name="山口 晃美(yamaguchi-terumi.8r1)" userId="96e75bf0-6be1-466b-840f-2b0009f8326b" providerId="ADAL" clId="{88012578-CFFE-4F76-ADCA-721B6964B67C}" dt="2024-03-01T08:37:41.335" v="1324" actId="1035"/>
          <ac:picMkLst>
            <pc:docMk/>
            <pc:sldMk cId="793536" sldId="259"/>
            <ac:picMk id="34" creationId="{6515DCEC-587C-8065-5B8D-BB744E3EA922}"/>
          </ac:picMkLst>
        </pc:picChg>
        <pc:picChg chg="mod">
          <ac:chgData name="山口 晃美(yamaguchi-terumi.8r1)" userId="96e75bf0-6be1-466b-840f-2b0009f8326b" providerId="ADAL" clId="{88012578-CFFE-4F76-ADCA-721B6964B67C}" dt="2024-03-01T08:37:41.335" v="1324" actId="1035"/>
          <ac:picMkLst>
            <pc:docMk/>
            <pc:sldMk cId="793536" sldId="259"/>
            <ac:picMk id="35" creationId="{D51740C5-FB91-C528-B235-FF2788CEBFF2}"/>
          </ac:picMkLst>
        </pc:picChg>
        <pc:picChg chg="mod">
          <ac:chgData name="山口 晃美(yamaguchi-terumi.8r1)" userId="96e75bf0-6be1-466b-840f-2b0009f8326b" providerId="ADAL" clId="{88012578-CFFE-4F76-ADCA-721B6964B67C}" dt="2024-03-01T08:37:41.335" v="1324" actId="1035"/>
          <ac:picMkLst>
            <pc:docMk/>
            <pc:sldMk cId="793536" sldId="259"/>
            <ac:picMk id="37" creationId="{CD16CC2C-A291-7AEF-9D71-9F3CA53014EE}"/>
          </ac:picMkLst>
        </pc:picChg>
        <pc:picChg chg="mod">
          <ac:chgData name="山口 晃美(yamaguchi-terumi.8r1)" userId="96e75bf0-6be1-466b-840f-2b0009f8326b" providerId="ADAL" clId="{88012578-CFFE-4F76-ADCA-721B6964B67C}" dt="2024-03-01T08:15:19.138" v="930" actId="1036"/>
          <ac:picMkLst>
            <pc:docMk/>
            <pc:sldMk cId="793536" sldId="259"/>
            <ac:picMk id="42" creationId="{32246265-47DD-C79A-8851-353EF510EDBD}"/>
          </ac:picMkLst>
        </pc:picChg>
        <pc:picChg chg="add mod">
          <ac:chgData name="山口 晃美(yamaguchi-terumi.8r1)" userId="96e75bf0-6be1-466b-840f-2b0009f8326b" providerId="ADAL" clId="{88012578-CFFE-4F76-ADCA-721B6964B67C}" dt="2024-03-01T08:44:09.703" v="1533" actId="1038"/>
          <ac:picMkLst>
            <pc:docMk/>
            <pc:sldMk cId="793536" sldId="259"/>
            <ac:picMk id="53" creationId="{8CA802B4-5B50-28A3-7807-7AC7CA66771F}"/>
          </ac:picMkLst>
        </pc:picChg>
        <pc:picChg chg="mod">
          <ac:chgData name="山口 晃美(yamaguchi-terumi.8r1)" userId="96e75bf0-6be1-466b-840f-2b0009f8326b" providerId="ADAL" clId="{88012578-CFFE-4F76-ADCA-721B6964B67C}" dt="2024-03-01T08:46:35.354" v="1593" actId="1038"/>
          <ac:picMkLst>
            <pc:docMk/>
            <pc:sldMk cId="793536" sldId="259"/>
            <ac:picMk id="54" creationId="{FB3E449F-86EF-5B49-4736-CA19A5C1F9E4}"/>
          </ac:picMkLst>
        </pc:picChg>
        <pc:picChg chg="add mod">
          <ac:chgData name="山口 晃美(yamaguchi-terumi.8r1)" userId="96e75bf0-6be1-466b-840f-2b0009f8326b" providerId="ADAL" clId="{88012578-CFFE-4F76-ADCA-721B6964B67C}" dt="2024-03-01T08:46:11.120" v="1576" actId="1036"/>
          <ac:picMkLst>
            <pc:docMk/>
            <pc:sldMk cId="793536" sldId="259"/>
            <ac:picMk id="55" creationId="{34436DE7-D5B7-F243-A7B1-54C59B7FD59D}"/>
          </ac:picMkLst>
        </pc:picChg>
        <pc:picChg chg="mod">
          <ac:chgData name="山口 晃美(yamaguchi-terumi.8r1)" userId="96e75bf0-6be1-466b-840f-2b0009f8326b" providerId="ADAL" clId="{88012578-CFFE-4F76-ADCA-721B6964B67C}" dt="2024-03-01T08:37:41.335" v="1324" actId="1035"/>
          <ac:picMkLst>
            <pc:docMk/>
            <pc:sldMk cId="793536" sldId="259"/>
            <ac:picMk id="71" creationId="{00000000-0000-0000-0000-000000000000}"/>
          </ac:picMkLst>
        </pc:picChg>
        <pc:picChg chg="mod">
          <ac:chgData name="山口 晃美(yamaguchi-terumi.8r1)" userId="96e75bf0-6be1-466b-840f-2b0009f8326b" providerId="ADAL" clId="{88012578-CFFE-4F76-ADCA-721B6964B67C}" dt="2024-03-01T08:37:41.335" v="1324" actId="1035"/>
          <ac:picMkLst>
            <pc:docMk/>
            <pc:sldMk cId="793536" sldId="259"/>
            <ac:picMk id="77" creationId="{00000000-0000-0000-0000-000000000000}"/>
          </ac:picMkLst>
        </pc:picChg>
        <pc:picChg chg="mod">
          <ac:chgData name="山口 晃美(yamaguchi-terumi.8r1)" userId="96e75bf0-6be1-466b-840f-2b0009f8326b" providerId="ADAL" clId="{88012578-CFFE-4F76-ADCA-721B6964B67C}" dt="2024-03-01T08:37:41.335" v="1324" actId="1035"/>
          <ac:picMkLst>
            <pc:docMk/>
            <pc:sldMk cId="793536" sldId="259"/>
            <ac:picMk id="78" creationId="{00000000-0000-0000-0000-000000000000}"/>
          </ac:picMkLst>
        </pc:picChg>
        <pc:picChg chg="mod">
          <ac:chgData name="山口 晃美(yamaguchi-terumi.8r1)" userId="96e75bf0-6be1-466b-840f-2b0009f8326b" providerId="ADAL" clId="{88012578-CFFE-4F76-ADCA-721B6964B67C}" dt="2024-03-01T08:15:19.138" v="930" actId="1036"/>
          <ac:picMkLst>
            <pc:docMk/>
            <pc:sldMk cId="793536" sldId="259"/>
            <ac:picMk id="1026" creationId="{6A07E63E-6DF6-5B31-A1E2-45676524C348}"/>
          </ac:picMkLst>
        </pc:picChg>
      </pc:sldChg>
    </pc:docChg>
  </pc:docChgLst>
  <pc:docChgLst>
    <pc:chgData name="山口 晃美(yamaguchi-terumi.8r1)" userId="96e75bf0-6be1-466b-840f-2b0009f8326b" providerId="ADAL" clId="{04381E9D-C1BB-411A-A98A-D7BA35E72422}"/>
    <pc:docChg chg="modSld">
      <pc:chgData name="山口 晃美(yamaguchi-terumi.8r1)" userId="96e75bf0-6be1-466b-840f-2b0009f8326b" providerId="ADAL" clId="{04381E9D-C1BB-411A-A98A-D7BA35E72422}" dt="2023-12-04T08:47:06.998" v="0" actId="1036"/>
      <pc:docMkLst>
        <pc:docMk/>
      </pc:docMkLst>
      <pc:sldChg chg="modSp mod">
        <pc:chgData name="山口 晃美(yamaguchi-terumi.8r1)" userId="96e75bf0-6be1-466b-840f-2b0009f8326b" providerId="ADAL" clId="{04381E9D-C1BB-411A-A98A-D7BA35E72422}" dt="2023-12-04T08:47:06.998" v="0" actId="1036"/>
        <pc:sldMkLst>
          <pc:docMk/>
          <pc:sldMk cId="793536" sldId="259"/>
        </pc:sldMkLst>
        <pc:spChg chg="mod">
          <ac:chgData name="山口 晃美(yamaguchi-terumi.8r1)" userId="96e75bf0-6be1-466b-840f-2b0009f8326b" providerId="ADAL" clId="{04381E9D-C1BB-411A-A98A-D7BA35E72422}" dt="2023-12-04T08:47:06.998" v="0" actId="1036"/>
          <ac:spMkLst>
            <pc:docMk/>
            <pc:sldMk cId="793536" sldId="259"/>
            <ac:spMk id="5" creationId="{B8A21751-E42F-D85E-8BD5-994FBAEA1527}"/>
          </ac:spMkLst>
        </pc:spChg>
      </pc:sldChg>
    </pc:docChg>
  </pc:docChgLst>
  <pc:docChgLst>
    <pc:chgData name="山口 晃美(yamaguchi-terumi.8r1)" userId="96e75bf0-6be1-466b-840f-2b0009f8326b" providerId="ADAL" clId="{8597C9A1-71A7-415B-B424-F5C7E93A61A2}"/>
    <pc:docChg chg="modSld">
      <pc:chgData name="山口 晃美(yamaguchi-terumi.8r1)" userId="96e75bf0-6be1-466b-840f-2b0009f8326b" providerId="ADAL" clId="{8597C9A1-71A7-415B-B424-F5C7E93A61A2}" dt="2024-03-04T08:49:23.060" v="0" actId="1076"/>
      <pc:docMkLst>
        <pc:docMk/>
      </pc:docMkLst>
      <pc:sldChg chg="modSp mod">
        <pc:chgData name="山口 晃美(yamaguchi-terumi.8r1)" userId="96e75bf0-6be1-466b-840f-2b0009f8326b" providerId="ADAL" clId="{8597C9A1-71A7-415B-B424-F5C7E93A61A2}" dt="2024-03-04T08:49:23.060" v="0" actId="1076"/>
        <pc:sldMkLst>
          <pc:docMk/>
          <pc:sldMk cId="793536" sldId="259"/>
        </pc:sldMkLst>
        <pc:spChg chg="mod">
          <ac:chgData name="山口 晃美(yamaguchi-terumi.8r1)" userId="96e75bf0-6be1-466b-840f-2b0009f8326b" providerId="ADAL" clId="{8597C9A1-71A7-415B-B424-F5C7E93A61A2}" dt="2024-03-04T08:49:23.060" v="0" actId="1076"/>
          <ac:spMkLst>
            <pc:docMk/>
            <pc:sldMk cId="793536" sldId="259"/>
            <ac:spMk id="52" creationId="{9F58814E-A350-C2F3-BAD0-2BA596F92893}"/>
          </ac:spMkLst>
        </pc:spChg>
      </pc:sldChg>
    </pc:docChg>
  </pc:docChgLst>
  <pc:docChgLst>
    <pc:chgData name="山口 晃美(yamaguchi-terumi.8r1)" userId="96e75bf0-6be1-466b-840f-2b0009f8326b" providerId="ADAL" clId="{4FA1EB43-EB6F-472A-B5A1-25233DFB7A0B}"/>
    <pc:docChg chg="undo custSel modSld">
      <pc:chgData name="山口 晃美(yamaguchi-terumi.8r1)" userId="96e75bf0-6be1-466b-840f-2b0009f8326b" providerId="ADAL" clId="{4FA1EB43-EB6F-472A-B5A1-25233DFB7A0B}" dt="2024-03-04T23:57:21.385" v="50" actId="1076"/>
      <pc:docMkLst>
        <pc:docMk/>
      </pc:docMkLst>
      <pc:sldChg chg="addSp delSp modSp mod">
        <pc:chgData name="山口 晃美(yamaguchi-terumi.8r1)" userId="96e75bf0-6be1-466b-840f-2b0009f8326b" providerId="ADAL" clId="{4FA1EB43-EB6F-472A-B5A1-25233DFB7A0B}" dt="2024-03-04T23:57:21.385" v="50" actId="1076"/>
        <pc:sldMkLst>
          <pc:docMk/>
          <pc:sldMk cId="1763665956" sldId="256"/>
        </pc:sldMkLst>
        <pc:spChg chg="add del mod">
          <ac:chgData name="山口 晃美(yamaguchi-terumi.8r1)" userId="96e75bf0-6be1-466b-840f-2b0009f8326b" providerId="ADAL" clId="{4FA1EB43-EB6F-472A-B5A1-25233DFB7A0B}" dt="2024-03-04T23:57:01.535" v="47" actId="478"/>
          <ac:spMkLst>
            <pc:docMk/>
            <pc:sldMk cId="1763665956" sldId="256"/>
            <ac:spMk id="65" creationId="{697AD78D-4592-5160-8DD0-28CD4979822C}"/>
          </ac:spMkLst>
        </pc:spChg>
        <pc:spChg chg="add mod">
          <ac:chgData name="山口 晃美(yamaguchi-terumi.8r1)" userId="96e75bf0-6be1-466b-840f-2b0009f8326b" providerId="ADAL" clId="{4FA1EB43-EB6F-472A-B5A1-25233DFB7A0B}" dt="2024-03-04T23:57:21.385" v="50" actId="1076"/>
          <ac:spMkLst>
            <pc:docMk/>
            <pc:sldMk cId="1763665956" sldId="256"/>
            <ac:spMk id="66" creationId="{AD3F1F26-1653-4FC4-BAA1-083B3A06C13B}"/>
          </ac:spMkLst>
        </pc:spChg>
      </pc:sldChg>
    </pc:docChg>
  </pc:docChgLst>
  <pc:docChgLst>
    <pc:chgData name="山口 晃美(yamaguchi-terumi.8r1)" userId="96e75bf0-6be1-466b-840f-2b0009f8326b" providerId="ADAL" clId="{E2B244AB-6AF4-4FC2-A17A-27A1597C33EE}"/>
    <pc:docChg chg="undo custSel modSld">
      <pc:chgData name="山口 晃美(yamaguchi-terumi.8r1)" userId="96e75bf0-6be1-466b-840f-2b0009f8326b" providerId="ADAL" clId="{E2B244AB-6AF4-4FC2-A17A-27A1597C33EE}" dt="2024-03-08T01:59:35.052" v="36" actId="478"/>
      <pc:docMkLst>
        <pc:docMk/>
      </pc:docMkLst>
      <pc:sldChg chg="delSp mod">
        <pc:chgData name="山口 晃美(yamaguchi-terumi.8r1)" userId="96e75bf0-6be1-466b-840f-2b0009f8326b" providerId="ADAL" clId="{E2B244AB-6AF4-4FC2-A17A-27A1597C33EE}" dt="2024-03-08T01:58:41.674" v="3" actId="478"/>
        <pc:sldMkLst>
          <pc:docMk/>
          <pc:sldMk cId="1763665956" sldId="256"/>
        </pc:sldMkLst>
        <pc:spChg chg="del">
          <ac:chgData name="山口 晃美(yamaguchi-terumi.8r1)" userId="96e75bf0-6be1-466b-840f-2b0009f8326b" providerId="ADAL" clId="{E2B244AB-6AF4-4FC2-A17A-27A1597C33EE}" dt="2024-03-08T01:58:31.235" v="0" actId="478"/>
          <ac:spMkLst>
            <pc:docMk/>
            <pc:sldMk cId="1763665956" sldId="256"/>
            <ac:spMk id="2" creationId="{BA3218BB-96E0-4C6D-7D00-F0DA9BCB0A59}"/>
          </ac:spMkLst>
        </pc:spChg>
        <pc:spChg chg="del">
          <ac:chgData name="山口 晃美(yamaguchi-terumi.8r1)" userId="96e75bf0-6be1-466b-840f-2b0009f8326b" providerId="ADAL" clId="{E2B244AB-6AF4-4FC2-A17A-27A1597C33EE}" dt="2024-03-08T01:58:31.235" v="0" actId="478"/>
          <ac:spMkLst>
            <pc:docMk/>
            <pc:sldMk cId="1763665956" sldId="256"/>
            <ac:spMk id="16" creationId="{1CFBB999-D0D6-A755-D677-A250C9AF270A}"/>
          </ac:spMkLst>
        </pc:spChg>
        <pc:spChg chg="del">
          <ac:chgData name="山口 晃美(yamaguchi-terumi.8r1)" userId="96e75bf0-6be1-466b-840f-2b0009f8326b" providerId="ADAL" clId="{E2B244AB-6AF4-4FC2-A17A-27A1597C33EE}" dt="2024-03-08T01:58:31.235" v="0" actId="478"/>
          <ac:spMkLst>
            <pc:docMk/>
            <pc:sldMk cId="1763665956" sldId="256"/>
            <ac:spMk id="26" creationId="{D1C2A3DB-1D8C-F9D6-5433-F76E03C028D9}"/>
          </ac:spMkLst>
        </pc:spChg>
        <pc:spChg chg="del">
          <ac:chgData name="山口 晃美(yamaguchi-terumi.8r1)" userId="96e75bf0-6be1-466b-840f-2b0009f8326b" providerId="ADAL" clId="{E2B244AB-6AF4-4FC2-A17A-27A1597C33EE}" dt="2024-03-08T01:58:38.309" v="2" actId="478"/>
          <ac:spMkLst>
            <pc:docMk/>
            <pc:sldMk cId="1763665956" sldId="256"/>
            <ac:spMk id="49" creationId="{BE350B6F-BFB2-3C77-A094-D68FC9020668}"/>
          </ac:spMkLst>
        </pc:spChg>
        <pc:spChg chg="del">
          <ac:chgData name="山口 晃美(yamaguchi-terumi.8r1)" userId="96e75bf0-6be1-466b-840f-2b0009f8326b" providerId="ADAL" clId="{E2B244AB-6AF4-4FC2-A17A-27A1597C33EE}" dt="2024-03-08T01:58:31.235" v="0" actId="478"/>
          <ac:spMkLst>
            <pc:docMk/>
            <pc:sldMk cId="1763665956" sldId="256"/>
            <ac:spMk id="54" creationId="{C10D3435-59F8-84D7-1B0C-518A49E072D7}"/>
          </ac:spMkLst>
        </pc:spChg>
        <pc:spChg chg="del">
          <ac:chgData name="山口 晃美(yamaguchi-terumi.8r1)" userId="96e75bf0-6be1-466b-840f-2b0009f8326b" providerId="ADAL" clId="{E2B244AB-6AF4-4FC2-A17A-27A1597C33EE}" dt="2024-03-08T01:58:31.235" v="0" actId="478"/>
          <ac:spMkLst>
            <pc:docMk/>
            <pc:sldMk cId="1763665956" sldId="256"/>
            <ac:spMk id="55" creationId="{A27A501E-2F5C-361B-C866-FFACF7EDD2C9}"/>
          </ac:spMkLst>
        </pc:spChg>
        <pc:spChg chg="del">
          <ac:chgData name="山口 晃美(yamaguchi-terumi.8r1)" userId="96e75bf0-6be1-466b-840f-2b0009f8326b" providerId="ADAL" clId="{E2B244AB-6AF4-4FC2-A17A-27A1597C33EE}" dt="2024-03-08T01:58:41.674" v="3" actId="478"/>
          <ac:spMkLst>
            <pc:docMk/>
            <pc:sldMk cId="1763665956" sldId="256"/>
            <ac:spMk id="56" creationId="{7A9803A0-E74B-B105-652B-46A8B9C9BAEE}"/>
          </ac:spMkLst>
        </pc:spChg>
        <pc:spChg chg="del">
          <ac:chgData name="山口 晃美(yamaguchi-terumi.8r1)" userId="96e75bf0-6be1-466b-840f-2b0009f8326b" providerId="ADAL" clId="{E2B244AB-6AF4-4FC2-A17A-27A1597C33EE}" dt="2024-03-08T01:58:41.674" v="3" actId="478"/>
          <ac:spMkLst>
            <pc:docMk/>
            <pc:sldMk cId="1763665956" sldId="256"/>
            <ac:spMk id="57" creationId="{4723DA7B-2618-7C65-59C8-CD522B727E66}"/>
          </ac:spMkLst>
        </pc:spChg>
        <pc:spChg chg="del">
          <ac:chgData name="山口 晃美(yamaguchi-terumi.8r1)" userId="96e75bf0-6be1-466b-840f-2b0009f8326b" providerId="ADAL" clId="{E2B244AB-6AF4-4FC2-A17A-27A1597C33EE}" dt="2024-03-08T01:58:41.674" v="3" actId="478"/>
          <ac:spMkLst>
            <pc:docMk/>
            <pc:sldMk cId="1763665956" sldId="256"/>
            <ac:spMk id="58" creationId="{BF5EEBBE-FEA3-1AC6-A23E-2716D28D7B7B}"/>
          </ac:spMkLst>
        </pc:spChg>
        <pc:spChg chg="del">
          <ac:chgData name="山口 晃美(yamaguchi-terumi.8r1)" userId="96e75bf0-6be1-466b-840f-2b0009f8326b" providerId="ADAL" clId="{E2B244AB-6AF4-4FC2-A17A-27A1597C33EE}" dt="2024-03-08T01:58:41.674" v="3" actId="478"/>
          <ac:spMkLst>
            <pc:docMk/>
            <pc:sldMk cId="1763665956" sldId="256"/>
            <ac:spMk id="62" creationId="{7547E0EF-44BE-C6CD-4731-A34B7436D177}"/>
          </ac:spMkLst>
        </pc:spChg>
        <pc:spChg chg="del">
          <ac:chgData name="山口 晃美(yamaguchi-terumi.8r1)" userId="96e75bf0-6be1-466b-840f-2b0009f8326b" providerId="ADAL" clId="{E2B244AB-6AF4-4FC2-A17A-27A1597C33EE}" dt="2024-03-08T01:58:34.060" v="1" actId="478"/>
          <ac:spMkLst>
            <pc:docMk/>
            <pc:sldMk cId="1763665956" sldId="256"/>
            <ac:spMk id="63" creationId="{BBA314E7-D26D-4DED-75AF-EEBBA8905239}"/>
          </ac:spMkLst>
        </pc:spChg>
        <pc:spChg chg="del">
          <ac:chgData name="山口 晃美(yamaguchi-terumi.8r1)" userId="96e75bf0-6be1-466b-840f-2b0009f8326b" providerId="ADAL" clId="{E2B244AB-6AF4-4FC2-A17A-27A1597C33EE}" dt="2024-03-08T01:58:31.235" v="0" actId="478"/>
          <ac:spMkLst>
            <pc:docMk/>
            <pc:sldMk cId="1763665956" sldId="256"/>
            <ac:spMk id="65" creationId="{251122BC-D99A-BB73-B138-3D278E66BB47}"/>
          </ac:spMkLst>
        </pc:spChg>
        <pc:spChg chg="del">
          <ac:chgData name="山口 晃美(yamaguchi-terumi.8r1)" userId="96e75bf0-6be1-466b-840f-2b0009f8326b" providerId="ADAL" clId="{E2B244AB-6AF4-4FC2-A17A-27A1597C33EE}" dt="2024-03-08T01:58:31.235" v="0" actId="478"/>
          <ac:spMkLst>
            <pc:docMk/>
            <pc:sldMk cId="1763665956" sldId="256"/>
            <ac:spMk id="69" creationId="{4C67436A-D3C9-0AEA-F599-317F6610B48B}"/>
          </ac:spMkLst>
        </pc:spChg>
        <pc:spChg chg="del">
          <ac:chgData name="山口 晃美(yamaguchi-terumi.8r1)" userId="96e75bf0-6be1-466b-840f-2b0009f8326b" providerId="ADAL" clId="{E2B244AB-6AF4-4FC2-A17A-27A1597C33EE}" dt="2024-03-08T01:58:31.235" v="0" actId="478"/>
          <ac:spMkLst>
            <pc:docMk/>
            <pc:sldMk cId="1763665956" sldId="256"/>
            <ac:spMk id="71" creationId="{33F7A900-010D-0134-ED36-B7D0E8FD45FC}"/>
          </ac:spMkLst>
        </pc:spChg>
      </pc:sldChg>
      <pc:sldChg chg="addSp delSp modSp mod">
        <pc:chgData name="山口 晃美(yamaguchi-terumi.8r1)" userId="96e75bf0-6be1-466b-840f-2b0009f8326b" providerId="ADAL" clId="{E2B244AB-6AF4-4FC2-A17A-27A1597C33EE}" dt="2024-03-08T01:59:13.431" v="28" actId="478"/>
        <pc:sldMkLst>
          <pc:docMk/>
          <pc:sldMk cId="3923228309" sldId="257"/>
        </pc:sldMkLst>
        <pc:spChg chg="add del mod">
          <ac:chgData name="山口 晃美(yamaguchi-terumi.8r1)" userId="96e75bf0-6be1-466b-840f-2b0009f8326b" providerId="ADAL" clId="{E2B244AB-6AF4-4FC2-A17A-27A1597C33EE}" dt="2024-03-08T01:59:13.431" v="28" actId="478"/>
          <ac:spMkLst>
            <pc:docMk/>
            <pc:sldMk cId="3923228309" sldId="257"/>
            <ac:spMk id="2" creationId="{5EB37A72-BB5A-6B48-02BB-A5B0CAF094FB}"/>
          </ac:spMkLst>
        </pc:spChg>
        <pc:spChg chg="del">
          <ac:chgData name="山口 晃美(yamaguchi-terumi.8r1)" userId="96e75bf0-6be1-466b-840f-2b0009f8326b" providerId="ADAL" clId="{E2B244AB-6AF4-4FC2-A17A-27A1597C33EE}" dt="2024-03-08T01:58:48.643" v="4" actId="478"/>
          <ac:spMkLst>
            <pc:docMk/>
            <pc:sldMk cId="3923228309" sldId="257"/>
            <ac:spMk id="17" creationId="{CB2E3492-F65E-B625-1DE4-6468EF9D3D36}"/>
          </ac:spMkLst>
        </pc:spChg>
        <pc:spChg chg="del">
          <ac:chgData name="山口 晃美(yamaguchi-terumi.8r1)" userId="96e75bf0-6be1-466b-840f-2b0009f8326b" providerId="ADAL" clId="{E2B244AB-6AF4-4FC2-A17A-27A1597C33EE}" dt="2024-03-08T01:58:48.643" v="4" actId="478"/>
          <ac:spMkLst>
            <pc:docMk/>
            <pc:sldMk cId="3923228309" sldId="257"/>
            <ac:spMk id="19" creationId="{E7F83168-D527-7879-9D49-F78F6A4F17FE}"/>
          </ac:spMkLst>
        </pc:spChg>
        <pc:spChg chg="del">
          <ac:chgData name="山口 晃美(yamaguchi-terumi.8r1)" userId="96e75bf0-6be1-466b-840f-2b0009f8326b" providerId="ADAL" clId="{E2B244AB-6AF4-4FC2-A17A-27A1597C33EE}" dt="2024-03-08T01:58:48.643" v="4" actId="478"/>
          <ac:spMkLst>
            <pc:docMk/>
            <pc:sldMk cId="3923228309" sldId="257"/>
            <ac:spMk id="23" creationId="{A3C8EA74-C07B-6E37-DE28-9F9B5446CC2A}"/>
          </ac:spMkLst>
        </pc:spChg>
        <pc:spChg chg="del">
          <ac:chgData name="山口 晃美(yamaguchi-terumi.8r1)" userId="96e75bf0-6be1-466b-840f-2b0009f8326b" providerId="ADAL" clId="{E2B244AB-6AF4-4FC2-A17A-27A1597C33EE}" dt="2024-03-08T01:58:48.643" v="4" actId="478"/>
          <ac:spMkLst>
            <pc:docMk/>
            <pc:sldMk cId="3923228309" sldId="257"/>
            <ac:spMk id="28" creationId="{1D3E1AC1-DFBF-4E82-D910-BC6B7AEBF5D6}"/>
          </ac:spMkLst>
        </pc:spChg>
        <pc:spChg chg="del">
          <ac:chgData name="山口 晃美(yamaguchi-terumi.8r1)" userId="96e75bf0-6be1-466b-840f-2b0009f8326b" providerId="ADAL" clId="{E2B244AB-6AF4-4FC2-A17A-27A1597C33EE}" dt="2024-03-08T01:58:48.643" v="4" actId="478"/>
          <ac:spMkLst>
            <pc:docMk/>
            <pc:sldMk cId="3923228309" sldId="257"/>
            <ac:spMk id="31" creationId="{ADCB0903-5F36-084C-9C05-AEC303623539}"/>
          </ac:spMkLst>
        </pc:spChg>
        <pc:spChg chg="del">
          <ac:chgData name="山口 晃美(yamaguchi-terumi.8r1)" userId="96e75bf0-6be1-466b-840f-2b0009f8326b" providerId="ADAL" clId="{E2B244AB-6AF4-4FC2-A17A-27A1597C33EE}" dt="2024-03-08T01:59:00.045" v="8" actId="478"/>
          <ac:spMkLst>
            <pc:docMk/>
            <pc:sldMk cId="3923228309" sldId="257"/>
            <ac:spMk id="34" creationId="{A37C299C-C35F-3015-E96E-6BECC4B09FE7}"/>
          </ac:spMkLst>
        </pc:spChg>
        <pc:spChg chg="del">
          <ac:chgData name="山口 晃美(yamaguchi-terumi.8r1)" userId="96e75bf0-6be1-466b-840f-2b0009f8326b" providerId="ADAL" clId="{E2B244AB-6AF4-4FC2-A17A-27A1597C33EE}" dt="2024-03-08T01:59:00.045" v="8" actId="478"/>
          <ac:spMkLst>
            <pc:docMk/>
            <pc:sldMk cId="3923228309" sldId="257"/>
            <ac:spMk id="35" creationId="{63A2EC53-48BE-6857-0F10-69FC9B6C716A}"/>
          </ac:spMkLst>
        </pc:spChg>
        <pc:spChg chg="del">
          <ac:chgData name="山口 晃美(yamaguchi-terumi.8r1)" userId="96e75bf0-6be1-466b-840f-2b0009f8326b" providerId="ADAL" clId="{E2B244AB-6AF4-4FC2-A17A-27A1597C33EE}" dt="2024-03-08T01:59:00.045" v="8" actId="478"/>
          <ac:spMkLst>
            <pc:docMk/>
            <pc:sldMk cId="3923228309" sldId="257"/>
            <ac:spMk id="36" creationId="{B19D6DB2-F7E3-5495-53FB-905B6C4969FA}"/>
          </ac:spMkLst>
        </pc:spChg>
        <pc:spChg chg="del">
          <ac:chgData name="山口 晃美(yamaguchi-terumi.8r1)" userId="96e75bf0-6be1-466b-840f-2b0009f8326b" providerId="ADAL" clId="{E2B244AB-6AF4-4FC2-A17A-27A1597C33EE}" dt="2024-03-08T01:59:00.045" v="8" actId="478"/>
          <ac:spMkLst>
            <pc:docMk/>
            <pc:sldMk cId="3923228309" sldId="257"/>
            <ac:spMk id="37" creationId="{02D47B53-7A0F-88DB-98D2-9908FF81A730}"/>
          </ac:spMkLst>
        </pc:spChg>
        <pc:spChg chg="del">
          <ac:chgData name="山口 晃美(yamaguchi-terumi.8r1)" userId="96e75bf0-6be1-466b-840f-2b0009f8326b" providerId="ADAL" clId="{E2B244AB-6AF4-4FC2-A17A-27A1597C33EE}" dt="2024-03-08T01:58:48.643" v="4" actId="478"/>
          <ac:spMkLst>
            <pc:docMk/>
            <pc:sldMk cId="3923228309" sldId="257"/>
            <ac:spMk id="40" creationId="{F21571B8-C149-AAD6-7968-0A3DBDCBB838}"/>
          </ac:spMkLst>
        </pc:spChg>
        <pc:spChg chg="del">
          <ac:chgData name="山口 晃美(yamaguchi-terumi.8r1)" userId="96e75bf0-6be1-466b-840f-2b0009f8326b" providerId="ADAL" clId="{E2B244AB-6AF4-4FC2-A17A-27A1597C33EE}" dt="2024-03-08T01:58:48.643" v="4" actId="478"/>
          <ac:spMkLst>
            <pc:docMk/>
            <pc:sldMk cId="3923228309" sldId="257"/>
            <ac:spMk id="41" creationId="{7BDFB3F0-A0F9-C7B5-C164-5AD8F648856F}"/>
          </ac:spMkLst>
        </pc:spChg>
        <pc:spChg chg="del mod">
          <ac:chgData name="山口 晃美(yamaguchi-terumi.8r1)" userId="96e75bf0-6be1-466b-840f-2b0009f8326b" providerId="ADAL" clId="{E2B244AB-6AF4-4FC2-A17A-27A1597C33EE}" dt="2024-03-08T01:58:57.574" v="7" actId="478"/>
          <ac:spMkLst>
            <pc:docMk/>
            <pc:sldMk cId="3923228309" sldId="257"/>
            <ac:spMk id="49" creationId="{AB4DD8C9-4EC2-D8AE-1ECD-5C7D97CB6626}"/>
          </ac:spMkLst>
        </pc:spChg>
        <pc:spChg chg="del">
          <ac:chgData name="山口 晃美(yamaguchi-terumi.8r1)" userId="96e75bf0-6be1-466b-840f-2b0009f8326b" providerId="ADAL" clId="{E2B244AB-6AF4-4FC2-A17A-27A1597C33EE}" dt="2024-03-08T01:58:56.016" v="6" actId="478"/>
          <ac:spMkLst>
            <pc:docMk/>
            <pc:sldMk cId="3923228309" sldId="257"/>
            <ac:spMk id="50" creationId="{00B8F669-5DFD-3777-DF5D-601DDC9A7CA2}"/>
          </ac:spMkLst>
        </pc:spChg>
        <pc:picChg chg="del">
          <ac:chgData name="山口 晃美(yamaguchi-terumi.8r1)" userId="96e75bf0-6be1-466b-840f-2b0009f8326b" providerId="ADAL" clId="{E2B244AB-6AF4-4FC2-A17A-27A1597C33EE}" dt="2024-03-08T01:58:48.643" v="4" actId="478"/>
          <ac:picMkLst>
            <pc:docMk/>
            <pc:sldMk cId="3923228309" sldId="257"/>
            <ac:picMk id="21" creationId="{FDB82B0D-7CCE-EFFD-54BA-22D62E311ED5}"/>
          </ac:picMkLst>
        </pc:picChg>
      </pc:sldChg>
      <pc:sldChg chg="delSp mod">
        <pc:chgData name="山口 晃美(yamaguchi-terumi.8r1)" userId="96e75bf0-6be1-466b-840f-2b0009f8326b" providerId="ADAL" clId="{E2B244AB-6AF4-4FC2-A17A-27A1597C33EE}" dt="2024-03-08T01:59:35.052" v="36" actId="478"/>
        <pc:sldMkLst>
          <pc:docMk/>
          <pc:sldMk cId="1917008532" sldId="258"/>
        </pc:sldMkLst>
        <pc:spChg chg="del">
          <ac:chgData name="山口 晃美(yamaguchi-terumi.8r1)" userId="96e75bf0-6be1-466b-840f-2b0009f8326b" providerId="ADAL" clId="{E2B244AB-6AF4-4FC2-A17A-27A1597C33EE}" dt="2024-03-08T01:59:35.052" v="36" actId="478"/>
          <ac:spMkLst>
            <pc:docMk/>
            <pc:sldMk cId="1917008532" sldId="258"/>
            <ac:spMk id="38" creationId="{C2CCB420-A846-830A-96A8-AC6B567A01F1}"/>
          </ac:spMkLst>
        </pc:spChg>
        <pc:spChg chg="del">
          <ac:chgData name="山口 晃美(yamaguchi-terumi.8r1)" userId="96e75bf0-6be1-466b-840f-2b0009f8326b" providerId="ADAL" clId="{E2B244AB-6AF4-4FC2-A17A-27A1597C33EE}" dt="2024-03-08T01:59:35.052" v="36" actId="478"/>
          <ac:spMkLst>
            <pc:docMk/>
            <pc:sldMk cId="1917008532" sldId="258"/>
            <ac:spMk id="39" creationId="{0AFA3953-E094-1921-2D55-D12DB7B1866E}"/>
          </ac:spMkLst>
        </pc:spChg>
        <pc:spChg chg="del">
          <ac:chgData name="山口 晃美(yamaguchi-terumi.8r1)" userId="96e75bf0-6be1-466b-840f-2b0009f8326b" providerId="ADAL" clId="{E2B244AB-6AF4-4FC2-A17A-27A1597C33EE}" dt="2024-03-08T01:59:35.052" v="36" actId="478"/>
          <ac:spMkLst>
            <pc:docMk/>
            <pc:sldMk cId="1917008532" sldId="258"/>
            <ac:spMk id="40" creationId="{82E06916-0C64-5B58-D85C-15F518B24F14}"/>
          </ac:spMkLst>
        </pc:spChg>
        <pc:spChg chg="del">
          <ac:chgData name="山口 晃美(yamaguchi-terumi.8r1)" userId="96e75bf0-6be1-466b-840f-2b0009f8326b" providerId="ADAL" clId="{E2B244AB-6AF4-4FC2-A17A-27A1597C33EE}" dt="2024-03-08T01:59:35.052" v="36" actId="478"/>
          <ac:spMkLst>
            <pc:docMk/>
            <pc:sldMk cId="1917008532" sldId="258"/>
            <ac:spMk id="49" creationId="{535FD87B-4859-0006-31BF-C20C1E422E18}"/>
          </ac:spMkLst>
        </pc:spChg>
        <pc:spChg chg="del">
          <ac:chgData name="山口 晃美(yamaguchi-terumi.8r1)" userId="96e75bf0-6be1-466b-840f-2b0009f8326b" providerId="ADAL" clId="{E2B244AB-6AF4-4FC2-A17A-27A1597C33EE}" dt="2024-03-08T01:59:35.052" v="36" actId="478"/>
          <ac:spMkLst>
            <pc:docMk/>
            <pc:sldMk cId="1917008532" sldId="258"/>
            <ac:spMk id="51" creationId="{C04B4470-69E2-E052-3949-0E5DFFE91C7D}"/>
          </ac:spMkLst>
        </pc:spChg>
        <pc:picChg chg="del">
          <ac:chgData name="山口 晃美(yamaguchi-terumi.8r1)" userId="96e75bf0-6be1-466b-840f-2b0009f8326b" providerId="ADAL" clId="{E2B244AB-6AF4-4FC2-A17A-27A1597C33EE}" dt="2024-03-08T01:59:35.052" v="36" actId="478"/>
          <ac:picMkLst>
            <pc:docMk/>
            <pc:sldMk cId="1917008532" sldId="258"/>
            <ac:picMk id="19" creationId="{3DB65B65-4963-4E81-90CE-367213DB6B87}"/>
          </ac:picMkLst>
        </pc:picChg>
        <pc:picChg chg="del">
          <ac:chgData name="山口 晃美(yamaguchi-terumi.8r1)" userId="96e75bf0-6be1-466b-840f-2b0009f8326b" providerId="ADAL" clId="{E2B244AB-6AF4-4FC2-A17A-27A1597C33EE}" dt="2024-03-08T01:59:35.052" v="36" actId="478"/>
          <ac:picMkLst>
            <pc:docMk/>
            <pc:sldMk cId="1917008532" sldId="258"/>
            <ac:picMk id="43" creationId="{550427CC-128C-2B17-4709-C83F3C749C61}"/>
          </ac:picMkLst>
        </pc:picChg>
        <pc:picChg chg="del">
          <ac:chgData name="山口 晃美(yamaguchi-terumi.8r1)" userId="96e75bf0-6be1-466b-840f-2b0009f8326b" providerId="ADAL" clId="{E2B244AB-6AF4-4FC2-A17A-27A1597C33EE}" dt="2024-03-08T01:59:35.052" v="36" actId="478"/>
          <ac:picMkLst>
            <pc:docMk/>
            <pc:sldMk cId="1917008532" sldId="258"/>
            <ac:picMk id="50" creationId="{9AFCDEDC-5C30-76EF-58BF-418EDF747329}"/>
          </ac:picMkLst>
        </pc:picChg>
        <pc:picChg chg="del">
          <ac:chgData name="山口 晃美(yamaguchi-terumi.8r1)" userId="96e75bf0-6be1-466b-840f-2b0009f8326b" providerId="ADAL" clId="{E2B244AB-6AF4-4FC2-A17A-27A1597C33EE}" dt="2024-03-08T01:59:35.052" v="36" actId="478"/>
          <ac:picMkLst>
            <pc:docMk/>
            <pc:sldMk cId="1917008532" sldId="258"/>
            <ac:picMk id="59" creationId="{BB4BBF33-9D6A-3631-750B-CB2A8BE4E09A}"/>
          </ac:picMkLst>
        </pc:picChg>
      </pc:sldChg>
      <pc:sldChg chg="delSp mod">
        <pc:chgData name="山口 晃美(yamaguchi-terumi.8r1)" userId="96e75bf0-6be1-466b-840f-2b0009f8326b" providerId="ADAL" clId="{E2B244AB-6AF4-4FC2-A17A-27A1597C33EE}" dt="2024-03-08T01:59:28.963" v="35" actId="478"/>
        <pc:sldMkLst>
          <pc:docMk/>
          <pc:sldMk cId="793536" sldId="259"/>
        </pc:sldMkLst>
        <pc:spChg chg="del">
          <ac:chgData name="山口 晃美(yamaguchi-terumi.8r1)" userId="96e75bf0-6be1-466b-840f-2b0009f8326b" providerId="ADAL" clId="{E2B244AB-6AF4-4FC2-A17A-27A1597C33EE}" dt="2024-03-08T01:59:21.124" v="30" actId="478"/>
          <ac:spMkLst>
            <pc:docMk/>
            <pc:sldMk cId="793536" sldId="259"/>
            <ac:spMk id="6" creationId="{9673C456-1927-F363-0FD2-C1616DE2F244}"/>
          </ac:spMkLst>
        </pc:spChg>
        <pc:spChg chg="del">
          <ac:chgData name="山口 晃美(yamaguchi-terumi.8r1)" userId="96e75bf0-6be1-466b-840f-2b0009f8326b" providerId="ADAL" clId="{E2B244AB-6AF4-4FC2-A17A-27A1597C33EE}" dt="2024-03-08T01:59:21.124" v="30" actId="478"/>
          <ac:spMkLst>
            <pc:docMk/>
            <pc:sldMk cId="793536" sldId="259"/>
            <ac:spMk id="11" creationId="{2C6AA12C-0D93-3F82-DA6D-0871875614CD}"/>
          </ac:spMkLst>
        </pc:spChg>
        <pc:spChg chg="del">
          <ac:chgData name="山口 晃美(yamaguchi-terumi.8r1)" userId="96e75bf0-6be1-466b-840f-2b0009f8326b" providerId="ADAL" clId="{E2B244AB-6AF4-4FC2-A17A-27A1597C33EE}" dt="2024-03-08T01:59:17.699" v="29" actId="478"/>
          <ac:spMkLst>
            <pc:docMk/>
            <pc:sldMk cId="793536" sldId="259"/>
            <ac:spMk id="18" creationId="{85F8AE8E-3FD0-59F4-1DAF-1862F1CF38CB}"/>
          </ac:spMkLst>
        </pc:spChg>
        <pc:spChg chg="del">
          <ac:chgData name="山口 晃美(yamaguchi-terumi.8r1)" userId="96e75bf0-6be1-466b-840f-2b0009f8326b" providerId="ADAL" clId="{E2B244AB-6AF4-4FC2-A17A-27A1597C33EE}" dt="2024-03-08T01:59:23.993" v="31" actId="478"/>
          <ac:spMkLst>
            <pc:docMk/>
            <pc:sldMk cId="793536" sldId="259"/>
            <ac:spMk id="43" creationId="{B6DC0CD2-6146-E0E5-2A40-3B768C0DAEE7}"/>
          </ac:spMkLst>
        </pc:spChg>
        <pc:spChg chg="del">
          <ac:chgData name="山口 晃美(yamaguchi-terumi.8r1)" userId="96e75bf0-6be1-466b-840f-2b0009f8326b" providerId="ADAL" clId="{E2B244AB-6AF4-4FC2-A17A-27A1597C33EE}" dt="2024-03-08T01:59:25.719" v="33" actId="478"/>
          <ac:spMkLst>
            <pc:docMk/>
            <pc:sldMk cId="793536" sldId="259"/>
            <ac:spMk id="47" creationId="{33587D84-C764-4C09-9413-8DDA53EFE0FD}"/>
          </ac:spMkLst>
        </pc:spChg>
        <pc:spChg chg="del">
          <ac:chgData name="山口 晃美(yamaguchi-terumi.8r1)" userId="96e75bf0-6be1-466b-840f-2b0009f8326b" providerId="ADAL" clId="{E2B244AB-6AF4-4FC2-A17A-27A1597C33EE}" dt="2024-03-08T01:59:27.015" v="34" actId="478"/>
          <ac:spMkLst>
            <pc:docMk/>
            <pc:sldMk cId="793536" sldId="259"/>
            <ac:spMk id="51" creationId="{47C0CBAA-E43B-71FC-7CD0-577A00D223E1}"/>
          </ac:spMkLst>
        </pc:spChg>
        <pc:spChg chg="del">
          <ac:chgData name="山口 晃美(yamaguchi-terumi.8r1)" userId="96e75bf0-6be1-466b-840f-2b0009f8326b" providerId="ADAL" clId="{E2B244AB-6AF4-4FC2-A17A-27A1597C33EE}" dt="2024-03-08T01:59:17.699" v="29" actId="478"/>
          <ac:spMkLst>
            <pc:docMk/>
            <pc:sldMk cId="793536" sldId="259"/>
            <ac:spMk id="52" creationId="{9F58814E-A350-C2F3-BAD0-2BA596F92893}"/>
          </ac:spMkLst>
        </pc:spChg>
        <pc:spChg chg="del">
          <ac:chgData name="山口 晃美(yamaguchi-terumi.8r1)" userId="96e75bf0-6be1-466b-840f-2b0009f8326b" providerId="ADAL" clId="{E2B244AB-6AF4-4FC2-A17A-27A1597C33EE}" dt="2024-03-08T01:59:28.963" v="35" actId="478"/>
          <ac:spMkLst>
            <pc:docMk/>
            <pc:sldMk cId="793536" sldId="259"/>
            <ac:spMk id="64" creationId="{08134E47-BD51-B66D-B3FF-7F285C84B7D8}"/>
          </ac:spMkLst>
        </pc:spChg>
        <pc:spChg chg="del">
          <ac:chgData name="山口 晃美(yamaguchi-terumi.8r1)" userId="96e75bf0-6be1-466b-840f-2b0009f8326b" providerId="ADAL" clId="{E2B244AB-6AF4-4FC2-A17A-27A1597C33EE}" dt="2024-03-08T01:59:28.963" v="35" actId="478"/>
          <ac:spMkLst>
            <pc:docMk/>
            <pc:sldMk cId="793536" sldId="259"/>
            <ac:spMk id="65" creationId="{D01F5517-1333-C79B-24ED-3676DDCB2516}"/>
          </ac:spMkLst>
        </pc:spChg>
        <pc:picChg chg="del">
          <ac:chgData name="山口 晃美(yamaguchi-terumi.8r1)" userId="96e75bf0-6be1-466b-840f-2b0009f8326b" providerId="ADAL" clId="{E2B244AB-6AF4-4FC2-A17A-27A1597C33EE}" dt="2024-03-08T01:59:24.357" v="32" actId="478"/>
          <ac:picMkLst>
            <pc:docMk/>
            <pc:sldMk cId="793536" sldId="259"/>
            <ac:picMk id="7" creationId="{E0F54BE8-6196-BFED-84BE-0A9E8D10A88C}"/>
          </ac:picMkLst>
        </pc:picChg>
      </pc:sldChg>
    </pc:docChg>
  </pc:docChgLst>
  <pc:docChgLst>
    <pc:chgData name="山口 晃美(yamaguchi-terumi.8r1)" userId="96e75bf0-6be1-466b-840f-2b0009f8326b" providerId="ADAL" clId="{124D82ED-AC4A-4978-9E8A-6681D4A3E5A2}"/>
    <pc:docChg chg="custSel modSld">
      <pc:chgData name="山口 晃美(yamaguchi-terumi.8r1)" userId="96e75bf0-6be1-466b-840f-2b0009f8326b" providerId="ADAL" clId="{124D82ED-AC4A-4978-9E8A-6681D4A3E5A2}" dt="2023-12-04T07:33:15.091" v="45" actId="14100"/>
      <pc:docMkLst>
        <pc:docMk/>
      </pc:docMkLst>
      <pc:sldChg chg="delSp mod">
        <pc:chgData name="山口 晃美(yamaguchi-terumi.8r1)" userId="96e75bf0-6be1-466b-840f-2b0009f8326b" providerId="ADAL" clId="{124D82ED-AC4A-4978-9E8A-6681D4A3E5A2}" dt="2023-12-04T07:26:47.709" v="0" actId="478"/>
        <pc:sldMkLst>
          <pc:docMk/>
          <pc:sldMk cId="1763665956" sldId="256"/>
        </pc:sldMkLst>
        <pc:spChg chg="del">
          <ac:chgData name="山口 晃美(yamaguchi-terumi.8r1)" userId="96e75bf0-6be1-466b-840f-2b0009f8326b" providerId="ADAL" clId="{124D82ED-AC4A-4978-9E8A-6681D4A3E5A2}" dt="2023-12-04T07:26:47.709" v="0" actId="478"/>
          <ac:spMkLst>
            <pc:docMk/>
            <pc:sldMk cId="1763665956" sldId="256"/>
            <ac:spMk id="49" creationId="{6911EB8F-F112-C3B7-2399-BE8012D7A977}"/>
          </ac:spMkLst>
        </pc:spChg>
      </pc:sldChg>
      <pc:sldChg chg="delSp mod">
        <pc:chgData name="山口 晃美(yamaguchi-terumi.8r1)" userId="96e75bf0-6be1-466b-840f-2b0009f8326b" providerId="ADAL" clId="{124D82ED-AC4A-4978-9E8A-6681D4A3E5A2}" dt="2023-12-04T07:26:51.071" v="1" actId="478"/>
        <pc:sldMkLst>
          <pc:docMk/>
          <pc:sldMk cId="3923228309" sldId="257"/>
        </pc:sldMkLst>
        <pc:spChg chg="del">
          <ac:chgData name="山口 晃美(yamaguchi-terumi.8r1)" userId="96e75bf0-6be1-466b-840f-2b0009f8326b" providerId="ADAL" clId="{124D82ED-AC4A-4978-9E8A-6681D4A3E5A2}" dt="2023-12-04T07:26:51.071" v="1" actId="478"/>
          <ac:spMkLst>
            <pc:docMk/>
            <pc:sldMk cId="3923228309" sldId="257"/>
            <ac:spMk id="17" creationId="{0078D7B7-98E9-4DAE-68B5-146C3046493A}"/>
          </ac:spMkLst>
        </pc:spChg>
      </pc:sldChg>
      <pc:sldChg chg="delSp mod">
        <pc:chgData name="山口 晃美(yamaguchi-terumi.8r1)" userId="96e75bf0-6be1-466b-840f-2b0009f8326b" providerId="ADAL" clId="{124D82ED-AC4A-4978-9E8A-6681D4A3E5A2}" dt="2023-12-04T07:26:58.302" v="4" actId="478"/>
        <pc:sldMkLst>
          <pc:docMk/>
          <pc:sldMk cId="1917008532" sldId="258"/>
        </pc:sldMkLst>
        <pc:spChg chg="del">
          <ac:chgData name="山口 晃美(yamaguchi-terumi.8r1)" userId="96e75bf0-6be1-466b-840f-2b0009f8326b" providerId="ADAL" clId="{124D82ED-AC4A-4978-9E8A-6681D4A3E5A2}" dt="2023-12-04T07:26:58.302" v="4" actId="478"/>
          <ac:spMkLst>
            <pc:docMk/>
            <pc:sldMk cId="1917008532" sldId="258"/>
            <ac:spMk id="2" creationId="{7918D6A1-96B3-ED27-8D37-6F49C3FD62D2}"/>
          </ac:spMkLst>
        </pc:spChg>
      </pc:sldChg>
      <pc:sldChg chg="delSp modSp mod">
        <pc:chgData name="山口 晃美(yamaguchi-terumi.8r1)" userId="96e75bf0-6be1-466b-840f-2b0009f8326b" providerId="ADAL" clId="{124D82ED-AC4A-4978-9E8A-6681D4A3E5A2}" dt="2023-12-04T07:33:15.091" v="45" actId="14100"/>
        <pc:sldMkLst>
          <pc:docMk/>
          <pc:sldMk cId="793536" sldId="259"/>
        </pc:sldMkLst>
        <pc:spChg chg="del">
          <ac:chgData name="山口 晃美(yamaguchi-terumi.8r1)" userId="96e75bf0-6be1-466b-840f-2b0009f8326b" providerId="ADAL" clId="{124D82ED-AC4A-4978-9E8A-6681D4A3E5A2}" dt="2023-12-04T07:26:53.778" v="2" actId="478"/>
          <ac:spMkLst>
            <pc:docMk/>
            <pc:sldMk cId="793536" sldId="259"/>
            <ac:spMk id="4" creationId="{9195A8C3-7A88-E3B1-461F-4B4E19080496}"/>
          </ac:spMkLst>
        </pc:spChg>
        <pc:spChg chg="del">
          <ac:chgData name="山口 晃美(yamaguchi-terumi.8r1)" userId="96e75bf0-6be1-466b-840f-2b0009f8326b" providerId="ADAL" clId="{124D82ED-AC4A-4978-9E8A-6681D4A3E5A2}" dt="2023-12-04T07:26:55.225" v="3" actId="478"/>
          <ac:spMkLst>
            <pc:docMk/>
            <pc:sldMk cId="793536" sldId="259"/>
            <ac:spMk id="5" creationId="{63955219-9756-AFE6-A38B-957426C001D2}"/>
          </ac:spMkLst>
        </pc:spChg>
        <pc:spChg chg="mod">
          <ac:chgData name="山口 晃美(yamaguchi-terumi.8r1)" userId="96e75bf0-6be1-466b-840f-2b0009f8326b" providerId="ADAL" clId="{124D82ED-AC4A-4978-9E8A-6681D4A3E5A2}" dt="2023-12-04T07:33:15.091" v="45" actId="14100"/>
          <ac:spMkLst>
            <pc:docMk/>
            <pc:sldMk cId="793536" sldId="259"/>
            <ac:spMk id="6" creationId="{9673C456-1927-F363-0FD2-C1616DE2F244}"/>
          </ac:spMkLst>
        </pc:spChg>
        <pc:spChg chg="mod">
          <ac:chgData name="山口 晃美(yamaguchi-terumi.8r1)" userId="96e75bf0-6be1-466b-840f-2b0009f8326b" providerId="ADAL" clId="{124D82ED-AC4A-4978-9E8A-6681D4A3E5A2}" dt="2023-12-04T07:31:07.522" v="35" actId="1035"/>
          <ac:spMkLst>
            <pc:docMk/>
            <pc:sldMk cId="793536" sldId="259"/>
            <ac:spMk id="11" creationId="{90A83E10-DAA8-7CD6-A7AE-72153DA2195B}"/>
          </ac:spMkLst>
        </pc:spChg>
        <pc:spChg chg="mod">
          <ac:chgData name="山口 晃美(yamaguchi-terumi.8r1)" userId="96e75bf0-6be1-466b-840f-2b0009f8326b" providerId="ADAL" clId="{124D82ED-AC4A-4978-9E8A-6681D4A3E5A2}" dt="2023-12-04T07:31:07.522" v="35" actId="1035"/>
          <ac:spMkLst>
            <pc:docMk/>
            <pc:sldMk cId="793536" sldId="259"/>
            <ac:spMk id="12" creationId="{CEE7AD46-D91F-0453-104F-FF00FA6195A9}"/>
          </ac:spMkLst>
        </pc:spChg>
        <pc:spChg chg="mod">
          <ac:chgData name="山口 晃美(yamaguchi-terumi.8r1)" userId="96e75bf0-6be1-466b-840f-2b0009f8326b" providerId="ADAL" clId="{124D82ED-AC4A-4978-9E8A-6681D4A3E5A2}" dt="2023-12-04T07:27:05.218" v="5" actId="1076"/>
          <ac:spMkLst>
            <pc:docMk/>
            <pc:sldMk cId="793536" sldId="259"/>
            <ac:spMk id="18" creationId="{25A02652-1D46-58DA-D9A0-4B9B87EF3D10}"/>
          </ac:spMkLst>
        </pc:spChg>
        <pc:spChg chg="mod">
          <ac:chgData name="山口 晃美(yamaguchi-terumi.8r1)" userId="96e75bf0-6be1-466b-840f-2b0009f8326b" providerId="ADAL" clId="{124D82ED-AC4A-4978-9E8A-6681D4A3E5A2}" dt="2023-12-04T07:33:06.538" v="44"/>
          <ac:spMkLst>
            <pc:docMk/>
            <pc:sldMk cId="793536" sldId="259"/>
            <ac:spMk id="19" creationId="{C7C0CF89-2239-273E-D4E8-43B8E64BC943}"/>
          </ac:spMkLst>
        </pc:spChg>
        <pc:spChg chg="mod">
          <ac:chgData name="山口 晃美(yamaguchi-terumi.8r1)" userId="96e75bf0-6be1-466b-840f-2b0009f8326b" providerId="ADAL" clId="{124D82ED-AC4A-4978-9E8A-6681D4A3E5A2}" dt="2023-12-04T07:31:22.065" v="36" actId="14100"/>
          <ac:spMkLst>
            <pc:docMk/>
            <pc:sldMk cId="793536" sldId="259"/>
            <ac:spMk id="22" creationId="{2AD89337-3A0F-5CA0-D9B3-2EA0ADDDE18B}"/>
          </ac:spMkLst>
        </pc:spChg>
        <pc:spChg chg="mod ord">
          <ac:chgData name="山口 晃美(yamaguchi-terumi.8r1)" userId="96e75bf0-6be1-466b-840f-2b0009f8326b" providerId="ADAL" clId="{124D82ED-AC4A-4978-9E8A-6681D4A3E5A2}" dt="2023-12-04T07:29:18.248" v="24" actId="166"/>
          <ac:spMkLst>
            <pc:docMk/>
            <pc:sldMk cId="793536" sldId="259"/>
            <ac:spMk id="36" creationId="{B872AD23-324B-0BFA-66E0-F0A80983C70F}"/>
          </ac:spMkLst>
        </pc:spChg>
        <pc:spChg chg="mod">
          <ac:chgData name="山口 晃美(yamaguchi-terumi.8r1)" userId="96e75bf0-6be1-466b-840f-2b0009f8326b" providerId="ADAL" clId="{124D82ED-AC4A-4978-9E8A-6681D4A3E5A2}" dt="2023-12-04T07:31:07.522" v="35" actId="1035"/>
          <ac:spMkLst>
            <pc:docMk/>
            <pc:sldMk cId="793536" sldId="259"/>
            <ac:spMk id="39" creationId="{248391F4-49E8-B1C5-F28E-8BF32A8909E7}"/>
          </ac:spMkLst>
        </pc:spChg>
        <pc:spChg chg="mod">
          <ac:chgData name="山口 晃美(yamaguchi-terumi.8r1)" userId="96e75bf0-6be1-466b-840f-2b0009f8326b" providerId="ADAL" clId="{124D82ED-AC4A-4978-9E8A-6681D4A3E5A2}" dt="2023-12-04T07:31:07.522" v="35" actId="1035"/>
          <ac:spMkLst>
            <pc:docMk/>
            <pc:sldMk cId="793536" sldId="259"/>
            <ac:spMk id="41" creationId="{5CA09171-263D-1B87-0F66-B67AD0273C95}"/>
          </ac:spMkLst>
        </pc:spChg>
        <pc:spChg chg="mod">
          <ac:chgData name="山口 晃美(yamaguchi-terumi.8r1)" userId="96e75bf0-6be1-466b-840f-2b0009f8326b" providerId="ADAL" clId="{124D82ED-AC4A-4978-9E8A-6681D4A3E5A2}" dt="2023-12-04T07:31:07.522" v="35" actId="1035"/>
          <ac:spMkLst>
            <pc:docMk/>
            <pc:sldMk cId="793536" sldId="259"/>
            <ac:spMk id="43" creationId="{932715AB-A8FC-DA5B-5EA2-91B1B9CD1665}"/>
          </ac:spMkLst>
        </pc:spChg>
        <pc:spChg chg="mod">
          <ac:chgData name="山口 晃美(yamaguchi-terumi.8r1)" userId="96e75bf0-6be1-466b-840f-2b0009f8326b" providerId="ADAL" clId="{124D82ED-AC4A-4978-9E8A-6681D4A3E5A2}" dt="2023-12-04T07:29:25.239" v="25" actId="1036"/>
          <ac:spMkLst>
            <pc:docMk/>
            <pc:sldMk cId="793536" sldId="259"/>
            <ac:spMk id="70" creationId="{6D098D1F-6337-761E-CB2B-A8074A0FE11C}"/>
          </ac:spMkLst>
        </pc:spChg>
        <pc:picChg chg="mod">
          <ac:chgData name="山口 晃美(yamaguchi-terumi.8r1)" userId="96e75bf0-6be1-466b-840f-2b0009f8326b" providerId="ADAL" clId="{124D82ED-AC4A-4978-9E8A-6681D4A3E5A2}" dt="2023-12-04T07:31:07.522" v="35" actId="1035"/>
          <ac:picMkLst>
            <pc:docMk/>
            <pc:sldMk cId="793536" sldId="259"/>
            <ac:picMk id="8" creationId="{F396052B-4A08-BD25-0973-DFCCC2D3BBF1}"/>
          </ac:picMkLst>
        </pc:picChg>
        <pc:picChg chg="mod">
          <ac:chgData name="山口 晃美(yamaguchi-terumi.8r1)" userId="96e75bf0-6be1-466b-840f-2b0009f8326b" providerId="ADAL" clId="{124D82ED-AC4A-4978-9E8A-6681D4A3E5A2}" dt="2023-12-04T07:31:07.522" v="35" actId="1035"/>
          <ac:picMkLst>
            <pc:docMk/>
            <pc:sldMk cId="793536" sldId="259"/>
            <ac:picMk id="24" creationId="{B19F25D3-EEE1-CF04-2DC6-905F2F1D25F9}"/>
          </ac:picMkLst>
        </pc:picChg>
        <pc:picChg chg="mod">
          <ac:chgData name="山口 晃美(yamaguchi-terumi.8r1)" userId="96e75bf0-6be1-466b-840f-2b0009f8326b" providerId="ADAL" clId="{124D82ED-AC4A-4978-9E8A-6681D4A3E5A2}" dt="2023-12-04T07:31:07.522" v="35" actId="1035"/>
          <ac:picMkLst>
            <pc:docMk/>
            <pc:sldMk cId="793536" sldId="259"/>
            <ac:picMk id="54" creationId="{FB3E449F-86EF-5B49-4736-CA19A5C1F9E4}"/>
          </ac:picMkLst>
        </pc:picChg>
      </pc:sldChg>
    </pc:docChg>
  </pc:docChgLst>
  <pc:docChgLst>
    <pc:chgData name="山口 晃美(yamaguchi-terumi.8r1)" userId="96e75bf0-6be1-466b-840f-2b0009f8326b" providerId="ADAL" clId="{342EDCFD-1060-4CB5-A232-8284523CE568}"/>
    <pc:docChg chg="undo custSel modSld">
      <pc:chgData name="山口 晃美(yamaguchi-terumi.8r1)" userId="96e75bf0-6be1-466b-840f-2b0009f8326b" providerId="ADAL" clId="{342EDCFD-1060-4CB5-A232-8284523CE568}" dt="2024-03-04T06:44:45.799" v="133" actId="1038"/>
      <pc:docMkLst>
        <pc:docMk/>
      </pc:docMkLst>
      <pc:sldChg chg="addSp delSp modSp mod">
        <pc:chgData name="山口 晃美(yamaguchi-terumi.8r1)" userId="96e75bf0-6be1-466b-840f-2b0009f8326b" providerId="ADAL" clId="{342EDCFD-1060-4CB5-A232-8284523CE568}" dt="2024-03-04T06:44:45.799" v="133" actId="1038"/>
        <pc:sldMkLst>
          <pc:docMk/>
          <pc:sldMk cId="1917008532" sldId="258"/>
        </pc:sldMkLst>
        <pc:spChg chg="add mod">
          <ac:chgData name="山口 晃美(yamaguchi-terumi.8r1)" userId="96e75bf0-6be1-466b-840f-2b0009f8326b" providerId="ADAL" clId="{342EDCFD-1060-4CB5-A232-8284523CE568}" dt="2024-03-04T06:40:23.781" v="117" actId="207"/>
          <ac:spMkLst>
            <pc:docMk/>
            <pc:sldMk cId="1917008532" sldId="258"/>
            <ac:spMk id="51" creationId="{C04B4470-69E2-E052-3949-0E5DFFE91C7D}"/>
          </ac:spMkLst>
        </pc:spChg>
        <pc:spChg chg="add del mod">
          <ac:chgData name="山口 晃美(yamaguchi-terumi.8r1)" userId="96e75bf0-6be1-466b-840f-2b0009f8326b" providerId="ADAL" clId="{342EDCFD-1060-4CB5-A232-8284523CE568}" dt="2024-03-04T06:27:16.074" v="101" actId="478"/>
          <ac:spMkLst>
            <pc:docMk/>
            <pc:sldMk cId="1917008532" sldId="258"/>
            <ac:spMk id="52" creationId="{90E9FA70-4D42-EA9D-8EBF-3D6AECF6FB52}"/>
          </ac:spMkLst>
        </pc:spChg>
        <pc:picChg chg="mod">
          <ac:chgData name="山口 晃美(yamaguchi-terumi.8r1)" userId="96e75bf0-6be1-466b-840f-2b0009f8326b" providerId="ADAL" clId="{342EDCFD-1060-4CB5-A232-8284523CE568}" dt="2024-03-04T06:37:45.239" v="116" actId="1038"/>
          <ac:picMkLst>
            <pc:docMk/>
            <pc:sldMk cId="1917008532" sldId="258"/>
            <ac:picMk id="30" creationId="{955DD538-0246-F513-61AC-49A1BE2071C5}"/>
          </ac:picMkLst>
        </pc:picChg>
        <pc:picChg chg="add mod">
          <ac:chgData name="山口 晃美(yamaguchi-terumi.8r1)" userId="96e75bf0-6be1-466b-840f-2b0009f8326b" providerId="ADAL" clId="{342EDCFD-1060-4CB5-A232-8284523CE568}" dt="2024-03-04T06:44:10.954" v="124" actId="1076"/>
          <ac:picMkLst>
            <pc:docMk/>
            <pc:sldMk cId="1917008532" sldId="258"/>
            <ac:picMk id="50" creationId="{9AFCDEDC-5C30-76EF-58BF-418EDF747329}"/>
          </ac:picMkLst>
        </pc:picChg>
        <pc:picChg chg="add mod">
          <ac:chgData name="山口 晃美(yamaguchi-terumi.8r1)" userId="96e75bf0-6be1-466b-840f-2b0009f8326b" providerId="ADAL" clId="{342EDCFD-1060-4CB5-A232-8284523CE568}" dt="2024-03-04T06:44:45.799" v="133" actId="1038"/>
          <ac:picMkLst>
            <pc:docMk/>
            <pc:sldMk cId="1917008532" sldId="258"/>
            <ac:picMk id="56" creationId="{791E2FA5-B940-209D-CFE5-D198510105D1}"/>
          </ac:picMkLst>
        </pc:picChg>
        <pc:picChg chg="mod">
          <ac:chgData name="山口 晃美(yamaguchi-terumi.8r1)" userId="96e75bf0-6be1-466b-840f-2b0009f8326b" providerId="ADAL" clId="{342EDCFD-1060-4CB5-A232-8284523CE568}" dt="2024-03-04T06:44:01.085" v="122" actId="1076"/>
          <ac:picMkLst>
            <pc:docMk/>
            <pc:sldMk cId="1917008532" sldId="258"/>
            <ac:picMk id="59" creationId="{BB4BBF33-9D6A-3631-750B-CB2A8BE4E09A}"/>
          </ac:picMkLst>
        </pc:picChg>
      </pc:sldChg>
    </pc:docChg>
  </pc:docChgLst>
  <pc:docChgLst>
    <pc:chgData name="山口 晃美(yamaguchi-terumi.8r1)" userId="96e75bf0-6be1-466b-840f-2b0009f8326b" providerId="ADAL" clId="{4A4BAB11-1403-4DEB-8E79-9A13570DA1F5}"/>
    <pc:docChg chg="modSld">
      <pc:chgData name="山口 晃美(yamaguchi-terumi.8r1)" userId="96e75bf0-6be1-466b-840f-2b0009f8326b" providerId="ADAL" clId="{4A4BAB11-1403-4DEB-8E79-9A13570DA1F5}" dt="2024-03-04T08:53:44.339" v="1" actId="1036"/>
      <pc:docMkLst>
        <pc:docMk/>
      </pc:docMkLst>
      <pc:sldChg chg="modSp mod">
        <pc:chgData name="山口 晃美(yamaguchi-terumi.8r1)" userId="96e75bf0-6be1-466b-840f-2b0009f8326b" providerId="ADAL" clId="{4A4BAB11-1403-4DEB-8E79-9A13570DA1F5}" dt="2024-03-04T08:53:44.339" v="1" actId="1036"/>
        <pc:sldMkLst>
          <pc:docMk/>
          <pc:sldMk cId="793536" sldId="259"/>
        </pc:sldMkLst>
        <pc:picChg chg="mod">
          <ac:chgData name="山口 晃美(yamaguchi-terumi.8r1)" userId="96e75bf0-6be1-466b-840f-2b0009f8326b" providerId="ADAL" clId="{4A4BAB11-1403-4DEB-8E79-9A13570DA1F5}" dt="2024-03-04T08:53:44.339" v="1" actId="1036"/>
          <ac:picMkLst>
            <pc:docMk/>
            <pc:sldMk cId="793536" sldId="259"/>
            <ac:picMk id="10" creationId="{49C20151-3AB5-51AB-3C08-1900CE5BD7A9}"/>
          </ac:picMkLst>
        </pc:picChg>
      </pc:sldChg>
    </pc:docChg>
  </pc:docChgLst>
  <pc:docChgLst>
    <pc:chgData name="山口 晃美(yamaguchi-terumi.8r1)" userId="96e75bf0-6be1-466b-840f-2b0009f8326b" providerId="ADAL" clId="{F2048DB9-0EB5-4F5B-A2EE-AF8D0F84109C}"/>
    <pc:docChg chg="custSel modSld">
      <pc:chgData name="山口 晃美(yamaguchi-terumi.8r1)" userId="96e75bf0-6be1-466b-840f-2b0009f8326b" providerId="ADAL" clId="{F2048DB9-0EB5-4F5B-A2EE-AF8D0F84109C}" dt="2023-12-27T07:56:19.774" v="4" actId="14100"/>
      <pc:docMkLst>
        <pc:docMk/>
      </pc:docMkLst>
      <pc:sldChg chg="delSp modSp mod">
        <pc:chgData name="山口 晃美(yamaguchi-terumi.8r1)" userId="96e75bf0-6be1-466b-840f-2b0009f8326b" providerId="ADAL" clId="{F2048DB9-0EB5-4F5B-A2EE-AF8D0F84109C}" dt="2023-12-27T07:56:19.774" v="4" actId="14100"/>
        <pc:sldMkLst>
          <pc:docMk/>
          <pc:sldMk cId="793536" sldId="259"/>
        </pc:sldMkLst>
        <pc:spChg chg="del">
          <ac:chgData name="山口 晃美(yamaguchi-terumi.8r1)" userId="96e75bf0-6be1-466b-840f-2b0009f8326b" providerId="ADAL" clId="{F2048DB9-0EB5-4F5B-A2EE-AF8D0F84109C}" dt="2023-12-27T07:55:00.791" v="0" actId="478"/>
          <ac:spMkLst>
            <pc:docMk/>
            <pc:sldMk cId="793536" sldId="259"/>
            <ac:spMk id="7" creationId="{40DB2ADD-5986-2DAF-E127-10324ED0E503}"/>
          </ac:spMkLst>
        </pc:spChg>
        <pc:graphicFrameChg chg="ord">
          <ac:chgData name="山口 晃美(yamaguchi-terumi.8r1)" userId="96e75bf0-6be1-466b-840f-2b0009f8326b" providerId="ADAL" clId="{F2048DB9-0EB5-4F5B-A2EE-AF8D0F84109C}" dt="2023-12-27T07:56:02.316" v="2" actId="166"/>
          <ac:graphicFrameMkLst>
            <pc:docMk/>
            <pc:sldMk cId="793536" sldId="259"/>
            <ac:graphicFrameMk id="79" creationId="{00000000-0000-0000-0000-000000000000}"/>
          </ac:graphicFrameMkLst>
        </pc:graphicFrameChg>
        <pc:picChg chg="mod ord">
          <ac:chgData name="山口 晃美(yamaguchi-terumi.8r1)" userId="96e75bf0-6be1-466b-840f-2b0009f8326b" providerId="ADAL" clId="{F2048DB9-0EB5-4F5B-A2EE-AF8D0F84109C}" dt="2023-12-27T07:56:19.774" v="4" actId="14100"/>
          <ac:picMkLst>
            <pc:docMk/>
            <pc:sldMk cId="793536" sldId="259"/>
            <ac:picMk id="71" creationId="{00000000-0000-0000-0000-000000000000}"/>
          </ac:picMkLst>
        </pc:picChg>
      </pc:sldChg>
    </pc:docChg>
  </pc:docChgLst>
  <pc:docChgLst>
    <pc:chgData name="山口 晃美(yamaguchi-terumi.8r1)" userId="96e75bf0-6be1-466b-840f-2b0009f8326b" providerId="ADAL" clId="{4AD9E90C-F40D-4517-8A18-A907C20167FB}"/>
    <pc:docChg chg="undo custSel modSld">
      <pc:chgData name="山口 晃美(yamaguchi-terumi.8r1)" userId="96e75bf0-6be1-466b-840f-2b0009f8326b" providerId="ADAL" clId="{4AD9E90C-F40D-4517-8A18-A907C20167FB}" dt="2024-02-26T08:04:04.209" v="3914" actId="1035"/>
      <pc:docMkLst>
        <pc:docMk/>
      </pc:docMkLst>
      <pc:sldChg chg="modSp mod">
        <pc:chgData name="山口 晃美(yamaguchi-terumi.8r1)" userId="96e75bf0-6be1-466b-840f-2b0009f8326b" providerId="ADAL" clId="{4AD9E90C-F40D-4517-8A18-A907C20167FB}" dt="2024-02-26T07:23:01.804" v="3468" actId="14100"/>
        <pc:sldMkLst>
          <pc:docMk/>
          <pc:sldMk cId="1763665956" sldId="256"/>
        </pc:sldMkLst>
        <pc:spChg chg="mod">
          <ac:chgData name="山口 晃美(yamaguchi-terumi.8r1)" userId="96e75bf0-6be1-466b-840f-2b0009f8326b" providerId="ADAL" clId="{4AD9E90C-F40D-4517-8A18-A907C20167FB}" dt="2024-02-26T07:23:01.804" v="3468" actId="14100"/>
          <ac:spMkLst>
            <pc:docMk/>
            <pc:sldMk cId="1763665956" sldId="256"/>
            <ac:spMk id="61" creationId="{14030C70-50C2-535E-1023-C982EFED687A}"/>
          </ac:spMkLst>
        </pc:spChg>
      </pc:sldChg>
      <pc:sldChg chg="addSp delSp modSp mod">
        <pc:chgData name="山口 晃美(yamaguchi-terumi.8r1)" userId="96e75bf0-6be1-466b-840f-2b0009f8326b" providerId="ADAL" clId="{4AD9E90C-F40D-4517-8A18-A907C20167FB}" dt="2024-02-26T07:51:14.646" v="3597" actId="478"/>
        <pc:sldMkLst>
          <pc:docMk/>
          <pc:sldMk cId="3923228309" sldId="257"/>
        </pc:sldMkLst>
        <pc:spChg chg="mod">
          <ac:chgData name="山口 晃美(yamaguchi-terumi.8r1)" userId="96e75bf0-6be1-466b-840f-2b0009f8326b" providerId="ADAL" clId="{4AD9E90C-F40D-4517-8A18-A907C20167FB}" dt="2024-02-26T06:09:26.529" v="1571" actId="1035"/>
          <ac:spMkLst>
            <pc:docMk/>
            <pc:sldMk cId="3923228309" sldId="257"/>
            <ac:spMk id="2" creationId="{5EB37A72-BB5A-6B48-02BB-A5B0CAF094FB}"/>
          </ac:spMkLst>
        </pc:spChg>
        <pc:spChg chg="mod">
          <ac:chgData name="山口 晃美(yamaguchi-terumi.8r1)" userId="96e75bf0-6be1-466b-840f-2b0009f8326b" providerId="ADAL" clId="{4AD9E90C-F40D-4517-8A18-A907C20167FB}" dt="2024-02-26T06:09:05.785" v="1553" actId="1035"/>
          <ac:spMkLst>
            <pc:docMk/>
            <pc:sldMk cId="3923228309" sldId="257"/>
            <ac:spMk id="3" creationId="{2A9FC33A-4CC1-95BB-2CDC-F94A420D5BB9}"/>
          </ac:spMkLst>
        </pc:spChg>
        <pc:spChg chg="mod">
          <ac:chgData name="山口 晃美(yamaguchi-terumi.8r1)" userId="96e75bf0-6be1-466b-840f-2b0009f8326b" providerId="ADAL" clId="{4AD9E90C-F40D-4517-8A18-A907C20167FB}" dt="2024-02-26T07:28:47.248" v="3536" actId="1038"/>
          <ac:spMkLst>
            <pc:docMk/>
            <pc:sldMk cId="3923228309" sldId="257"/>
            <ac:spMk id="5" creationId="{F6E00A91-DE5B-1594-9716-85D114D45FFB}"/>
          </ac:spMkLst>
        </pc:spChg>
        <pc:spChg chg="mod">
          <ac:chgData name="山口 晃美(yamaguchi-terumi.8r1)" userId="96e75bf0-6be1-466b-840f-2b0009f8326b" providerId="ADAL" clId="{4AD9E90C-F40D-4517-8A18-A907C20167FB}" dt="2024-02-26T06:06:40.550" v="1483" actId="14100"/>
          <ac:spMkLst>
            <pc:docMk/>
            <pc:sldMk cId="3923228309" sldId="257"/>
            <ac:spMk id="6" creationId="{890CFB95-E21F-E65E-F843-4201173ED87F}"/>
          </ac:spMkLst>
        </pc:spChg>
        <pc:spChg chg="mod">
          <ac:chgData name="山口 晃美(yamaguchi-terumi.8r1)" userId="96e75bf0-6be1-466b-840f-2b0009f8326b" providerId="ADAL" clId="{4AD9E90C-F40D-4517-8A18-A907C20167FB}" dt="2024-02-26T07:24:40.842" v="3495" actId="1035"/>
          <ac:spMkLst>
            <pc:docMk/>
            <pc:sldMk cId="3923228309" sldId="257"/>
            <ac:spMk id="10" creationId="{DB04DE72-2568-F2BE-10DA-1FEC539574F6}"/>
          </ac:spMkLst>
        </pc:spChg>
        <pc:spChg chg="mod">
          <ac:chgData name="山口 晃美(yamaguchi-terumi.8r1)" userId="96e75bf0-6be1-466b-840f-2b0009f8326b" providerId="ADAL" clId="{4AD9E90C-F40D-4517-8A18-A907C20167FB}" dt="2024-02-26T06:09:00.698" v="1548" actId="1035"/>
          <ac:spMkLst>
            <pc:docMk/>
            <pc:sldMk cId="3923228309" sldId="257"/>
            <ac:spMk id="11" creationId="{CC2BC375-0B02-A083-62E2-B48A150A1684}"/>
          </ac:spMkLst>
        </pc:spChg>
        <pc:spChg chg="mod">
          <ac:chgData name="山口 晃美(yamaguchi-terumi.8r1)" userId="96e75bf0-6be1-466b-840f-2b0009f8326b" providerId="ADAL" clId="{4AD9E90C-F40D-4517-8A18-A907C20167FB}" dt="2024-02-26T07:24:40.842" v="3495" actId="1035"/>
          <ac:spMkLst>
            <pc:docMk/>
            <pc:sldMk cId="3923228309" sldId="257"/>
            <ac:spMk id="12" creationId="{16B888D5-C3F4-848A-F032-A63370671B47}"/>
          </ac:spMkLst>
        </pc:spChg>
        <pc:spChg chg="mod">
          <ac:chgData name="山口 晃美(yamaguchi-terumi.8r1)" userId="96e75bf0-6be1-466b-840f-2b0009f8326b" providerId="ADAL" clId="{4AD9E90C-F40D-4517-8A18-A907C20167FB}" dt="2024-02-26T07:24:40.842" v="3495" actId="1035"/>
          <ac:spMkLst>
            <pc:docMk/>
            <pc:sldMk cId="3923228309" sldId="257"/>
            <ac:spMk id="13" creationId="{89B6A668-4FC9-B2BC-5F53-750FAF136D83}"/>
          </ac:spMkLst>
        </pc:spChg>
        <pc:spChg chg="mod">
          <ac:chgData name="山口 晃美(yamaguchi-terumi.8r1)" userId="96e75bf0-6be1-466b-840f-2b0009f8326b" providerId="ADAL" clId="{4AD9E90C-F40D-4517-8A18-A907C20167FB}" dt="2024-02-26T07:26:40.483" v="3527" actId="14100"/>
          <ac:spMkLst>
            <pc:docMk/>
            <pc:sldMk cId="3923228309" sldId="257"/>
            <ac:spMk id="16" creationId="{4EAF0621-50D3-61C4-5AD0-4FAE2DDBE18D}"/>
          </ac:spMkLst>
        </pc:spChg>
        <pc:spChg chg="mod">
          <ac:chgData name="山口 晃美(yamaguchi-terumi.8r1)" userId="96e75bf0-6be1-466b-840f-2b0009f8326b" providerId="ADAL" clId="{4AD9E90C-F40D-4517-8A18-A907C20167FB}" dt="2024-02-26T06:09:30.233" v="1579" actId="1035"/>
          <ac:spMkLst>
            <pc:docMk/>
            <pc:sldMk cId="3923228309" sldId="257"/>
            <ac:spMk id="17" creationId="{CB2E3492-F65E-B625-1DE4-6468EF9D3D36}"/>
          </ac:spMkLst>
        </pc:spChg>
        <pc:spChg chg="mod">
          <ac:chgData name="山口 晃美(yamaguchi-terumi.8r1)" userId="96e75bf0-6be1-466b-840f-2b0009f8326b" providerId="ADAL" clId="{4AD9E90C-F40D-4517-8A18-A907C20167FB}" dt="2024-02-26T06:39:56.781" v="2202" actId="1035"/>
          <ac:spMkLst>
            <pc:docMk/>
            <pc:sldMk cId="3923228309" sldId="257"/>
            <ac:spMk id="18" creationId="{8913B682-2A9E-A4DD-5BB2-90D943E5C8C8}"/>
          </ac:spMkLst>
        </pc:spChg>
        <pc:spChg chg="mod">
          <ac:chgData name="山口 晃美(yamaguchi-terumi.8r1)" userId="96e75bf0-6be1-466b-840f-2b0009f8326b" providerId="ADAL" clId="{4AD9E90C-F40D-4517-8A18-A907C20167FB}" dt="2024-02-26T06:08:26.126" v="1532" actId="1035"/>
          <ac:spMkLst>
            <pc:docMk/>
            <pc:sldMk cId="3923228309" sldId="257"/>
            <ac:spMk id="19" creationId="{E7F83168-D527-7879-9D49-F78F6A4F17FE}"/>
          </ac:spMkLst>
        </pc:spChg>
        <pc:spChg chg="mod">
          <ac:chgData name="山口 晃美(yamaguchi-terumi.8r1)" userId="96e75bf0-6be1-466b-840f-2b0009f8326b" providerId="ADAL" clId="{4AD9E90C-F40D-4517-8A18-A907C20167FB}" dt="2024-02-26T06:08:26.126" v="1532" actId="1035"/>
          <ac:spMkLst>
            <pc:docMk/>
            <pc:sldMk cId="3923228309" sldId="257"/>
            <ac:spMk id="20" creationId="{DD86DBFB-0B17-41BA-B913-55FD3A52BFF1}"/>
          </ac:spMkLst>
        </pc:spChg>
        <pc:spChg chg="mod">
          <ac:chgData name="山口 晃美(yamaguchi-terumi.8r1)" userId="96e75bf0-6be1-466b-840f-2b0009f8326b" providerId="ADAL" clId="{4AD9E90C-F40D-4517-8A18-A907C20167FB}" dt="2024-02-26T06:08:26.126" v="1532" actId="1035"/>
          <ac:spMkLst>
            <pc:docMk/>
            <pc:sldMk cId="3923228309" sldId="257"/>
            <ac:spMk id="22" creationId="{3C8B123F-4306-1A2C-D293-5A6701D4EC14}"/>
          </ac:spMkLst>
        </pc:spChg>
        <pc:spChg chg="mod">
          <ac:chgData name="山口 晃美(yamaguchi-terumi.8r1)" userId="96e75bf0-6be1-466b-840f-2b0009f8326b" providerId="ADAL" clId="{4AD9E90C-F40D-4517-8A18-A907C20167FB}" dt="2024-02-26T06:09:58.311" v="1617" actId="1036"/>
          <ac:spMkLst>
            <pc:docMk/>
            <pc:sldMk cId="3923228309" sldId="257"/>
            <ac:spMk id="23" creationId="{A3C8EA74-C07B-6E37-DE28-9F9B5446CC2A}"/>
          </ac:spMkLst>
        </pc:spChg>
        <pc:spChg chg="mod">
          <ac:chgData name="山口 晃美(yamaguchi-terumi.8r1)" userId="96e75bf0-6be1-466b-840f-2b0009f8326b" providerId="ADAL" clId="{4AD9E90C-F40D-4517-8A18-A907C20167FB}" dt="2024-02-26T06:08:26.126" v="1532" actId="1035"/>
          <ac:spMkLst>
            <pc:docMk/>
            <pc:sldMk cId="3923228309" sldId="257"/>
            <ac:spMk id="24" creationId="{8D284192-D36C-8E53-916E-8CD89A25D9B3}"/>
          </ac:spMkLst>
        </pc:spChg>
        <pc:spChg chg="mod">
          <ac:chgData name="山口 晃美(yamaguchi-terumi.8r1)" userId="96e75bf0-6be1-466b-840f-2b0009f8326b" providerId="ADAL" clId="{4AD9E90C-F40D-4517-8A18-A907C20167FB}" dt="2024-02-26T06:08:26.126" v="1532" actId="1035"/>
          <ac:spMkLst>
            <pc:docMk/>
            <pc:sldMk cId="3923228309" sldId="257"/>
            <ac:spMk id="25" creationId="{9F9D44F8-3DF6-264C-1468-5363D9266838}"/>
          </ac:spMkLst>
        </pc:spChg>
        <pc:spChg chg="mod">
          <ac:chgData name="山口 晃美(yamaguchi-terumi.8r1)" userId="96e75bf0-6be1-466b-840f-2b0009f8326b" providerId="ADAL" clId="{4AD9E90C-F40D-4517-8A18-A907C20167FB}" dt="2024-02-26T07:06:21.406" v="2662" actId="1076"/>
          <ac:spMkLst>
            <pc:docMk/>
            <pc:sldMk cId="3923228309" sldId="257"/>
            <ac:spMk id="28" creationId="{1D3E1AC1-DFBF-4E82-D910-BC6B7AEBF5D6}"/>
          </ac:spMkLst>
        </pc:spChg>
        <pc:spChg chg="mod">
          <ac:chgData name="山口 晃美(yamaguchi-terumi.8r1)" userId="96e75bf0-6be1-466b-840f-2b0009f8326b" providerId="ADAL" clId="{4AD9E90C-F40D-4517-8A18-A907C20167FB}" dt="2024-02-26T06:45:35.238" v="2471" actId="1036"/>
          <ac:spMkLst>
            <pc:docMk/>
            <pc:sldMk cId="3923228309" sldId="257"/>
            <ac:spMk id="32" creationId="{C2FD58EC-1F2D-9FA5-9156-33180B251114}"/>
          </ac:spMkLst>
        </pc:spChg>
        <pc:spChg chg="del mod">
          <ac:chgData name="山口 晃美(yamaguchi-terumi.8r1)" userId="96e75bf0-6be1-466b-840f-2b0009f8326b" providerId="ADAL" clId="{4AD9E90C-F40D-4517-8A18-A907C20167FB}" dt="2024-02-26T04:46:02.702" v="596" actId="478"/>
          <ac:spMkLst>
            <pc:docMk/>
            <pc:sldMk cId="3923228309" sldId="257"/>
            <ac:spMk id="33" creationId="{A4866323-34AC-8A1B-311A-BFAF72C0D209}"/>
          </ac:spMkLst>
        </pc:spChg>
        <pc:spChg chg="mod">
          <ac:chgData name="山口 晃美(yamaguchi-terumi.8r1)" userId="96e75bf0-6be1-466b-840f-2b0009f8326b" providerId="ADAL" clId="{4AD9E90C-F40D-4517-8A18-A907C20167FB}" dt="2024-02-26T06:34:46.333" v="1932" actId="1035"/>
          <ac:spMkLst>
            <pc:docMk/>
            <pc:sldMk cId="3923228309" sldId="257"/>
            <ac:spMk id="34" creationId="{A37C299C-C35F-3015-E96E-6BECC4B09FE7}"/>
          </ac:spMkLst>
        </pc:spChg>
        <pc:spChg chg="mod">
          <ac:chgData name="山口 晃美(yamaguchi-terumi.8r1)" userId="96e75bf0-6be1-466b-840f-2b0009f8326b" providerId="ADAL" clId="{4AD9E90C-F40D-4517-8A18-A907C20167FB}" dt="2024-02-26T06:41:05.680" v="2209" actId="1035"/>
          <ac:spMkLst>
            <pc:docMk/>
            <pc:sldMk cId="3923228309" sldId="257"/>
            <ac:spMk id="35" creationId="{63A2EC53-48BE-6857-0F10-69FC9B6C716A}"/>
          </ac:spMkLst>
        </pc:spChg>
        <pc:spChg chg="mod">
          <ac:chgData name="山口 晃美(yamaguchi-terumi.8r1)" userId="96e75bf0-6be1-466b-840f-2b0009f8326b" providerId="ADAL" clId="{4AD9E90C-F40D-4517-8A18-A907C20167FB}" dt="2024-02-26T06:09:41.315" v="1598" actId="1035"/>
          <ac:spMkLst>
            <pc:docMk/>
            <pc:sldMk cId="3923228309" sldId="257"/>
            <ac:spMk id="36" creationId="{B19D6DB2-F7E3-5495-53FB-905B6C4969FA}"/>
          </ac:spMkLst>
        </pc:spChg>
        <pc:spChg chg="mod">
          <ac:chgData name="山口 晃美(yamaguchi-terumi.8r1)" userId="96e75bf0-6be1-466b-840f-2b0009f8326b" providerId="ADAL" clId="{4AD9E90C-F40D-4517-8A18-A907C20167FB}" dt="2024-02-26T06:09:47.291" v="1604" actId="1035"/>
          <ac:spMkLst>
            <pc:docMk/>
            <pc:sldMk cId="3923228309" sldId="257"/>
            <ac:spMk id="37" creationId="{02D47B53-7A0F-88DB-98D2-9908FF81A730}"/>
          </ac:spMkLst>
        </pc:spChg>
        <pc:spChg chg="mod">
          <ac:chgData name="山口 晃美(yamaguchi-terumi.8r1)" userId="96e75bf0-6be1-466b-840f-2b0009f8326b" providerId="ADAL" clId="{4AD9E90C-F40D-4517-8A18-A907C20167FB}" dt="2024-02-26T06:45:21.605" v="2467" actId="1076"/>
          <ac:spMkLst>
            <pc:docMk/>
            <pc:sldMk cId="3923228309" sldId="257"/>
            <ac:spMk id="38" creationId="{67C85A31-A716-EFF7-237E-7FF49577F9B3}"/>
          </ac:spMkLst>
        </pc:spChg>
        <pc:spChg chg="add del mod">
          <ac:chgData name="山口 晃美(yamaguchi-terumi.8r1)" userId="96e75bf0-6be1-466b-840f-2b0009f8326b" providerId="ADAL" clId="{4AD9E90C-F40D-4517-8A18-A907C20167FB}" dt="2024-02-26T04:46:00.703" v="595" actId="478"/>
          <ac:spMkLst>
            <pc:docMk/>
            <pc:sldMk cId="3923228309" sldId="257"/>
            <ac:spMk id="39" creationId="{09306DEA-0E9C-7D65-69B6-57D09C41F635}"/>
          </ac:spMkLst>
        </pc:spChg>
        <pc:spChg chg="add del mod">
          <ac:chgData name="山口 晃美(yamaguchi-terumi.8r1)" userId="96e75bf0-6be1-466b-840f-2b0009f8326b" providerId="ADAL" clId="{4AD9E90C-F40D-4517-8A18-A907C20167FB}" dt="2024-02-26T07:08:56.151" v="2729" actId="478"/>
          <ac:spMkLst>
            <pc:docMk/>
            <pc:sldMk cId="3923228309" sldId="257"/>
            <ac:spMk id="40" creationId="{E843DC56-6B3F-E60B-57AA-56C7299CC8B6}"/>
          </ac:spMkLst>
        </pc:spChg>
        <pc:spChg chg="add del mod ord">
          <ac:chgData name="山口 晃美(yamaguchi-terumi.8r1)" userId="96e75bf0-6be1-466b-840f-2b0009f8326b" providerId="ADAL" clId="{4AD9E90C-F40D-4517-8A18-A907C20167FB}" dt="2024-02-26T06:22:21.190" v="1766" actId="478"/>
          <ac:spMkLst>
            <pc:docMk/>
            <pc:sldMk cId="3923228309" sldId="257"/>
            <ac:spMk id="43" creationId="{DC753749-B2F0-88E7-1B65-650FF89C917D}"/>
          </ac:spMkLst>
        </pc:spChg>
        <pc:spChg chg="add mod">
          <ac:chgData name="山口 晃美(yamaguchi-terumi.8r1)" userId="96e75bf0-6be1-466b-840f-2b0009f8326b" providerId="ADAL" clId="{4AD9E90C-F40D-4517-8A18-A907C20167FB}" dt="2024-02-26T07:25:43.604" v="3517" actId="1035"/>
          <ac:spMkLst>
            <pc:docMk/>
            <pc:sldMk cId="3923228309" sldId="257"/>
            <ac:spMk id="44" creationId="{BB462216-B18C-DE2B-D986-2C9B1A709B7A}"/>
          </ac:spMkLst>
        </pc:spChg>
        <pc:spChg chg="mod">
          <ac:chgData name="山口 晃美(yamaguchi-terumi.8r1)" userId="96e75bf0-6be1-466b-840f-2b0009f8326b" providerId="ADAL" clId="{4AD9E90C-F40D-4517-8A18-A907C20167FB}" dt="2024-02-26T07:24:49.435" v="3496" actId="14100"/>
          <ac:spMkLst>
            <pc:docMk/>
            <pc:sldMk cId="3923228309" sldId="257"/>
            <ac:spMk id="45" creationId="{53630F6B-D626-1D33-5EB5-5AD43EE90382}"/>
          </ac:spMkLst>
        </pc:spChg>
        <pc:spChg chg="mod">
          <ac:chgData name="山口 晃美(yamaguchi-terumi.8r1)" userId="96e75bf0-6be1-466b-840f-2b0009f8326b" providerId="ADAL" clId="{4AD9E90C-F40D-4517-8A18-A907C20167FB}" dt="2024-02-26T06:09:58.311" v="1617" actId="1036"/>
          <ac:spMkLst>
            <pc:docMk/>
            <pc:sldMk cId="3923228309" sldId="257"/>
            <ac:spMk id="46" creationId="{C2D580DC-B63A-2384-5877-3A5F483FE628}"/>
          </ac:spMkLst>
        </pc:spChg>
        <pc:spChg chg="mod">
          <ac:chgData name="山口 晃美(yamaguchi-terumi.8r1)" userId="96e75bf0-6be1-466b-840f-2b0009f8326b" providerId="ADAL" clId="{4AD9E90C-F40D-4517-8A18-A907C20167FB}" dt="2024-02-26T06:09:58.311" v="1617" actId="1036"/>
          <ac:spMkLst>
            <pc:docMk/>
            <pc:sldMk cId="3923228309" sldId="257"/>
            <ac:spMk id="47" creationId="{EBCDED79-4AE2-D471-5604-8113300D3AF9}"/>
          </ac:spMkLst>
        </pc:spChg>
        <pc:spChg chg="add mod">
          <ac:chgData name="山口 晃美(yamaguchi-terumi.8r1)" userId="96e75bf0-6be1-466b-840f-2b0009f8326b" providerId="ADAL" clId="{4AD9E90C-F40D-4517-8A18-A907C20167FB}" dt="2024-02-26T07:25:55.978" v="3520" actId="1035"/>
          <ac:spMkLst>
            <pc:docMk/>
            <pc:sldMk cId="3923228309" sldId="257"/>
            <ac:spMk id="48" creationId="{C49F49C3-0D26-5E66-91F9-08A73CC72A11}"/>
          </ac:spMkLst>
        </pc:spChg>
        <pc:spChg chg="add mod">
          <ac:chgData name="山口 晃美(yamaguchi-terumi.8r1)" userId="96e75bf0-6be1-466b-840f-2b0009f8326b" providerId="ADAL" clId="{4AD9E90C-F40D-4517-8A18-A907C20167FB}" dt="2024-02-26T06:50:02.828" v="2507"/>
          <ac:spMkLst>
            <pc:docMk/>
            <pc:sldMk cId="3923228309" sldId="257"/>
            <ac:spMk id="49" creationId="{AB4DD8C9-4EC2-D8AE-1ECD-5C7D97CB6626}"/>
          </ac:spMkLst>
        </pc:spChg>
        <pc:spChg chg="add del mod">
          <ac:chgData name="山口 晃美(yamaguchi-terumi.8r1)" userId="96e75bf0-6be1-466b-840f-2b0009f8326b" providerId="ADAL" clId="{4AD9E90C-F40D-4517-8A18-A907C20167FB}" dt="2024-02-26T06:58:02.279" v="2539" actId="478"/>
          <ac:spMkLst>
            <pc:docMk/>
            <pc:sldMk cId="3923228309" sldId="257"/>
            <ac:spMk id="50" creationId="{7DA624C9-8373-3C2D-FDFA-44F1EC0DDF05}"/>
          </ac:spMkLst>
        </pc:spChg>
        <pc:spChg chg="mod ord">
          <ac:chgData name="山口 晃美(yamaguchi-terumi.8r1)" userId="96e75bf0-6be1-466b-840f-2b0009f8326b" providerId="ADAL" clId="{4AD9E90C-F40D-4517-8A18-A907C20167FB}" dt="2024-02-26T07:25:30.224" v="3515" actId="1035"/>
          <ac:spMkLst>
            <pc:docMk/>
            <pc:sldMk cId="3923228309" sldId="257"/>
            <ac:spMk id="51" creationId="{84A666A5-AFB9-82CE-90B5-E7AE771F43B1}"/>
          </ac:spMkLst>
        </pc:spChg>
        <pc:spChg chg="mod">
          <ac:chgData name="山口 晃美(yamaguchi-terumi.8r1)" userId="96e75bf0-6be1-466b-840f-2b0009f8326b" providerId="ADAL" clId="{4AD9E90C-F40D-4517-8A18-A907C20167FB}" dt="2024-02-26T07:25:22.703" v="3510" actId="1035"/>
          <ac:spMkLst>
            <pc:docMk/>
            <pc:sldMk cId="3923228309" sldId="257"/>
            <ac:spMk id="52" creationId="{C870D97D-7F5D-715B-98F2-2A30EC196117}"/>
          </ac:spMkLst>
        </pc:spChg>
        <pc:spChg chg="mod">
          <ac:chgData name="山口 晃美(yamaguchi-terumi.8r1)" userId="96e75bf0-6be1-466b-840f-2b0009f8326b" providerId="ADAL" clId="{4AD9E90C-F40D-4517-8A18-A907C20167FB}" dt="2024-02-26T07:25:22.703" v="3510" actId="1035"/>
          <ac:spMkLst>
            <pc:docMk/>
            <pc:sldMk cId="3923228309" sldId="257"/>
            <ac:spMk id="53" creationId="{FBF9549D-5EB2-578D-842D-9DFBC144D3B4}"/>
          </ac:spMkLst>
        </pc:spChg>
        <pc:spChg chg="add mod">
          <ac:chgData name="山口 晃美(yamaguchi-terumi.8r1)" userId="96e75bf0-6be1-466b-840f-2b0009f8326b" providerId="ADAL" clId="{4AD9E90C-F40D-4517-8A18-A907C20167FB}" dt="2024-02-26T07:38:02.877" v="3543" actId="1035"/>
          <ac:spMkLst>
            <pc:docMk/>
            <pc:sldMk cId="3923228309" sldId="257"/>
            <ac:spMk id="54" creationId="{65ACCDCD-4BF3-EDB6-A24E-0E15F3DAAFDF}"/>
          </ac:spMkLst>
        </pc:spChg>
        <pc:spChg chg="mod ord">
          <ac:chgData name="山口 晃美(yamaguchi-terumi.8r1)" userId="96e75bf0-6be1-466b-840f-2b0009f8326b" providerId="ADAL" clId="{4AD9E90C-F40D-4517-8A18-A907C20167FB}" dt="2024-02-26T07:40:12.793" v="3546" actId="14100"/>
          <ac:spMkLst>
            <pc:docMk/>
            <pc:sldMk cId="3923228309" sldId="257"/>
            <ac:spMk id="55" creationId="{7CAF6281-CBEA-C83D-28D1-766DAD2FCB2E}"/>
          </ac:spMkLst>
        </pc:spChg>
        <pc:spChg chg="mod ord">
          <ac:chgData name="山口 晃美(yamaguchi-terumi.8r1)" userId="96e75bf0-6be1-466b-840f-2b0009f8326b" providerId="ADAL" clId="{4AD9E90C-F40D-4517-8A18-A907C20167FB}" dt="2024-02-26T07:26:24.317" v="3526" actId="1035"/>
          <ac:spMkLst>
            <pc:docMk/>
            <pc:sldMk cId="3923228309" sldId="257"/>
            <ac:spMk id="57" creationId="{82A74EFA-91BF-EF87-8646-0BE7BD54D003}"/>
          </ac:spMkLst>
        </pc:spChg>
        <pc:spChg chg="mod">
          <ac:chgData name="山口 晃美(yamaguchi-terumi.8r1)" userId="96e75bf0-6be1-466b-840f-2b0009f8326b" providerId="ADAL" clId="{4AD9E90C-F40D-4517-8A18-A907C20167FB}" dt="2024-02-26T07:39:49.131" v="3544" actId="14100"/>
          <ac:spMkLst>
            <pc:docMk/>
            <pc:sldMk cId="3923228309" sldId="257"/>
            <ac:spMk id="59" creationId="{CBE07CF0-FAF1-3494-6764-A6697C0C82C7}"/>
          </ac:spMkLst>
        </pc:spChg>
        <pc:spChg chg="mod">
          <ac:chgData name="山口 晃美(yamaguchi-terumi.8r1)" userId="96e75bf0-6be1-466b-840f-2b0009f8326b" providerId="ADAL" clId="{4AD9E90C-F40D-4517-8A18-A907C20167FB}" dt="2024-02-26T07:25:22.703" v="3510" actId="1035"/>
          <ac:spMkLst>
            <pc:docMk/>
            <pc:sldMk cId="3923228309" sldId="257"/>
            <ac:spMk id="60" creationId="{7AD37466-9687-398A-0D02-1D6399A9387F}"/>
          </ac:spMkLst>
        </pc:spChg>
        <pc:spChg chg="mod">
          <ac:chgData name="山口 晃美(yamaguchi-terumi.8r1)" userId="96e75bf0-6be1-466b-840f-2b0009f8326b" providerId="ADAL" clId="{4AD9E90C-F40D-4517-8A18-A907C20167FB}" dt="2024-02-26T07:26:24.317" v="3526" actId="1035"/>
          <ac:spMkLst>
            <pc:docMk/>
            <pc:sldMk cId="3923228309" sldId="257"/>
            <ac:spMk id="61" creationId="{F18202F3-5187-9984-8F35-70F61C14DB0C}"/>
          </ac:spMkLst>
        </pc:spChg>
        <pc:spChg chg="mod">
          <ac:chgData name="山口 晃美(yamaguchi-terumi.8r1)" userId="96e75bf0-6be1-466b-840f-2b0009f8326b" providerId="ADAL" clId="{4AD9E90C-F40D-4517-8A18-A907C20167FB}" dt="2024-02-26T07:26:24.317" v="3526" actId="1035"/>
          <ac:spMkLst>
            <pc:docMk/>
            <pc:sldMk cId="3923228309" sldId="257"/>
            <ac:spMk id="64" creationId="{2C4DFC4C-9920-9C71-B268-E2964E842F6E}"/>
          </ac:spMkLst>
        </pc:spChg>
        <pc:grpChg chg="mod">
          <ac:chgData name="山口 晃美(yamaguchi-terumi.8r1)" userId="96e75bf0-6be1-466b-840f-2b0009f8326b" providerId="ADAL" clId="{4AD9E90C-F40D-4517-8A18-A907C20167FB}" dt="2024-02-26T06:08:34.921" v="1541" actId="1035"/>
          <ac:grpSpMkLst>
            <pc:docMk/>
            <pc:sldMk cId="3923228309" sldId="257"/>
            <ac:grpSpMk id="30" creationId="{4B878B51-F064-3502-CB66-17EFF8902477}"/>
          </ac:grpSpMkLst>
        </pc:grpChg>
        <pc:picChg chg="mod">
          <ac:chgData name="山口 晃美(yamaguchi-terumi.8r1)" userId="96e75bf0-6be1-466b-840f-2b0009f8326b" providerId="ADAL" clId="{4AD9E90C-F40D-4517-8A18-A907C20167FB}" dt="2024-02-26T06:09:19.151" v="1562" actId="1035"/>
          <ac:picMkLst>
            <pc:docMk/>
            <pc:sldMk cId="3923228309" sldId="257"/>
            <ac:picMk id="7" creationId="{85E60FF1-F93E-1A77-00C6-33296B2410A3}"/>
          </ac:picMkLst>
        </pc:picChg>
        <pc:picChg chg="mod">
          <ac:chgData name="山口 晃美(yamaguchi-terumi.8r1)" userId="96e75bf0-6be1-466b-840f-2b0009f8326b" providerId="ADAL" clId="{4AD9E90C-F40D-4517-8A18-A907C20167FB}" dt="2024-02-26T07:24:53.016" v="3497" actId="1035"/>
          <ac:picMkLst>
            <pc:docMk/>
            <pc:sldMk cId="3923228309" sldId="257"/>
            <ac:picMk id="8" creationId="{AD5F1584-1B86-ACB4-E49B-64EF3D70755E}"/>
          </ac:picMkLst>
        </pc:picChg>
        <pc:picChg chg="mod">
          <ac:chgData name="山口 晃美(yamaguchi-terumi.8r1)" userId="96e75bf0-6be1-466b-840f-2b0009f8326b" providerId="ADAL" clId="{4AD9E90C-F40D-4517-8A18-A907C20167FB}" dt="2024-02-26T07:24:40.842" v="3495" actId="1035"/>
          <ac:picMkLst>
            <pc:docMk/>
            <pc:sldMk cId="3923228309" sldId="257"/>
            <ac:picMk id="9" creationId="{E0DA78A1-2DDF-217F-956A-5018C75ED1BF}"/>
          </ac:picMkLst>
        </pc:picChg>
        <pc:picChg chg="mod">
          <ac:chgData name="山口 晃美(yamaguchi-terumi.8r1)" userId="96e75bf0-6be1-466b-840f-2b0009f8326b" providerId="ADAL" clId="{4AD9E90C-F40D-4517-8A18-A907C20167FB}" dt="2024-02-26T07:26:24.317" v="3526" actId="1035"/>
          <ac:picMkLst>
            <pc:docMk/>
            <pc:sldMk cId="3923228309" sldId="257"/>
            <ac:picMk id="14" creationId="{62BA838D-89CF-2936-ACC4-12C6A9D9E375}"/>
          </ac:picMkLst>
        </pc:picChg>
        <pc:picChg chg="mod">
          <ac:chgData name="山口 晃美(yamaguchi-terumi.8r1)" userId="96e75bf0-6be1-466b-840f-2b0009f8326b" providerId="ADAL" clId="{4AD9E90C-F40D-4517-8A18-A907C20167FB}" dt="2024-02-26T06:08:08.554" v="1526" actId="1036"/>
          <ac:picMkLst>
            <pc:docMk/>
            <pc:sldMk cId="3923228309" sldId="257"/>
            <ac:picMk id="15" creationId="{CFB524D2-DDE7-D9C0-384F-5CBC6B107B23}"/>
          </ac:picMkLst>
        </pc:picChg>
        <pc:picChg chg="mod">
          <ac:chgData name="山口 晃美(yamaguchi-terumi.8r1)" userId="96e75bf0-6be1-466b-840f-2b0009f8326b" providerId="ADAL" clId="{4AD9E90C-F40D-4517-8A18-A907C20167FB}" dt="2024-02-26T06:49:54.742" v="2506" actId="1076"/>
          <ac:picMkLst>
            <pc:docMk/>
            <pc:sldMk cId="3923228309" sldId="257"/>
            <ac:picMk id="21" creationId="{FDB82B0D-7CCE-EFFD-54BA-22D62E311ED5}"/>
          </ac:picMkLst>
        </pc:picChg>
        <pc:picChg chg="mod">
          <ac:chgData name="山口 晃美(yamaguchi-terumi.8r1)" userId="96e75bf0-6be1-466b-840f-2b0009f8326b" providerId="ADAL" clId="{4AD9E90C-F40D-4517-8A18-A907C20167FB}" dt="2024-02-26T06:08:44.485" v="1546" actId="1036"/>
          <ac:picMkLst>
            <pc:docMk/>
            <pc:sldMk cId="3923228309" sldId="257"/>
            <ac:picMk id="26" creationId="{88F2DEAF-8FCA-D92F-DE55-F01E9D949476}"/>
          </ac:picMkLst>
        </pc:picChg>
        <pc:picChg chg="mod">
          <ac:chgData name="山口 晃美(yamaguchi-terumi.8r1)" userId="96e75bf0-6be1-466b-840f-2b0009f8326b" providerId="ADAL" clId="{4AD9E90C-F40D-4517-8A18-A907C20167FB}" dt="2024-02-26T06:08:26.126" v="1532" actId="1035"/>
          <ac:picMkLst>
            <pc:docMk/>
            <pc:sldMk cId="3923228309" sldId="257"/>
            <ac:picMk id="27" creationId="{E4637B0E-BBD9-CA99-9E82-A2F7019B2709}"/>
          </ac:picMkLst>
        </pc:picChg>
        <pc:picChg chg="mod">
          <ac:chgData name="山口 晃美(yamaguchi-terumi.8r1)" userId="96e75bf0-6be1-466b-840f-2b0009f8326b" providerId="ADAL" clId="{4AD9E90C-F40D-4517-8A18-A907C20167FB}" dt="2024-02-26T06:08:26.126" v="1532" actId="1035"/>
          <ac:picMkLst>
            <pc:docMk/>
            <pc:sldMk cId="3923228309" sldId="257"/>
            <ac:picMk id="29" creationId="{63794119-8DDF-3766-A6FF-BE8A74D90FB2}"/>
          </ac:picMkLst>
        </pc:picChg>
        <pc:picChg chg="add mod">
          <ac:chgData name="山口 晃美(yamaguchi-terumi.8r1)" userId="96e75bf0-6be1-466b-840f-2b0009f8326b" providerId="ADAL" clId="{4AD9E90C-F40D-4517-8A18-A907C20167FB}" dt="2024-02-26T06:45:28.647" v="2469" actId="1035"/>
          <ac:picMkLst>
            <pc:docMk/>
            <pc:sldMk cId="3923228309" sldId="257"/>
            <ac:picMk id="42" creationId="{633A2914-89C4-493B-0E79-E1B86CAB92D9}"/>
          </ac:picMkLst>
        </pc:picChg>
        <pc:picChg chg="add mod ord modCrop">
          <ac:chgData name="山口 晃美(yamaguchi-terumi.8r1)" userId="96e75bf0-6be1-466b-840f-2b0009f8326b" providerId="ADAL" clId="{4AD9E90C-F40D-4517-8A18-A907C20167FB}" dt="2024-02-26T07:21:18.321" v="3432" actId="1037"/>
          <ac:picMkLst>
            <pc:docMk/>
            <pc:sldMk cId="3923228309" sldId="257"/>
            <ac:picMk id="58" creationId="{7474A188-E893-F8C1-C6E9-8C91499ADE40}"/>
          </ac:picMkLst>
        </pc:picChg>
        <pc:picChg chg="mod">
          <ac:chgData name="山口 晃美(yamaguchi-terumi.8r1)" userId="96e75bf0-6be1-466b-840f-2b0009f8326b" providerId="ADAL" clId="{4AD9E90C-F40D-4517-8A18-A907C20167FB}" dt="2024-02-26T07:26:24.317" v="3526" actId="1035"/>
          <ac:picMkLst>
            <pc:docMk/>
            <pc:sldMk cId="3923228309" sldId="257"/>
            <ac:picMk id="63" creationId="{4E3CD356-A796-28DE-8A41-29A50C84786A}"/>
          </ac:picMkLst>
        </pc:picChg>
        <pc:picChg chg="add del mod modCrop">
          <ac:chgData name="山口 晃美(yamaguchi-terumi.8r1)" userId="96e75bf0-6be1-466b-840f-2b0009f8326b" providerId="ADAL" clId="{4AD9E90C-F40D-4517-8A18-A907C20167FB}" dt="2024-02-26T07:21:24.220" v="3433" actId="478"/>
          <ac:picMkLst>
            <pc:docMk/>
            <pc:sldMk cId="3923228309" sldId="257"/>
            <ac:picMk id="65" creationId="{E9AD392C-C380-5C45-08EE-7EF004F69201}"/>
          </ac:picMkLst>
        </pc:picChg>
        <pc:picChg chg="mod">
          <ac:chgData name="山口 晃美(yamaguchi-terumi.8r1)" userId="96e75bf0-6be1-466b-840f-2b0009f8326b" providerId="ADAL" clId="{4AD9E90C-F40D-4517-8A18-A907C20167FB}" dt="2024-02-26T07:26:24.317" v="3526" actId="1035"/>
          <ac:picMkLst>
            <pc:docMk/>
            <pc:sldMk cId="3923228309" sldId="257"/>
            <ac:picMk id="66" creationId="{8D42ADF7-FFE5-438D-2D33-599F58C37233}"/>
          </ac:picMkLst>
        </pc:picChg>
        <pc:picChg chg="add del mod modCrop">
          <ac:chgData name="山口 晃美(yamaguchi-terumi.8r1)" userId="96e75bf0-6be1-466b-840f-2b0009f8326b" providerId="ADAL" clId="{4AD9E90C-F40D-4517-8A18-A907C20167FB}" dt="2024-02-26T07:51:14.646" v="3597" actId="478"/>
          <ac:picMkLst>
            <pc:docMk/>
            <pc:sldMk cId="3923228309" sldId="257"/>
            <ac:picMk id="68" creationId="{E3C3BD92-2B13-4872-789D-6AA2F27C3B9C}"/>
          </ac:picMkLst>
        </pc:picChg>
        <pc:picChg chg="mod">
          <ac:chgData name="山口 晃美(yamaguchi-terumi.8r1)" userId="96e75bf0-6be1-466b-840f-2b0009f8326b" providerId="ADAL" clId="{4AD9E90C-F40D-4517-8A18-A907C20167FB}" dt="2024-02-26T07:26:24.317" v="3526" actId="1035"/>
          <ac:picMkLst>
            <pc:docMk/>
            <pc:sldMk cId="3923228309" sldId="257"/>
            <ac:picMk id="72" creationId="{11AE7792-B389-96B8-7AC4-009EA1A8BE0E}"/>
          </ac:picMkLst>
        </pc:picChg>
        <pc:picChg chg="mod">
          <ac:chgData name="山口 晃美(yamaguchi-terumi.8r1)" userId="96e75bf0-6be1-466b-840f-2b0009f8326b" providerId="ADAL" clId="{4AD9E90C-F40D-4517-8A18-A907C20167FB}" dt="2024-02-26T06:08:26.126" v="1532" actId="1035"/>
          <ac:picMkLst>
            <pc:docMk/>
            <pc:sldMk cId="3923228309" sldId="257"/>
            <ac:picMk id="1026" creationId="{8057D3BA-E9C8-01D7-67DA-8CFCC78E9BB2}"/>
          </ac:picMkLst>
        </pc:picChg>
      </pc:sldChg>
      <pc:sldChg chg="addSp modSp mod">
        <pc:chgData name="山口 晃美(yamaguchi-terumi.8r1)" userId="96e75bf0-6be1-466b-840f-2b0009f8326b" providerId="ADAL" clId="{4AD9E90C-F40D-4517-8A18-A907C20167FB}" dt="2024-02-26T07:30:18.875" v="3538" actId="1076"/>
        <pc:sldMkLst>
          <pc:docMk/>
          <pc:sldMk cId="1917008532" sldId="258"/>
        </pc:sldMkLst>
        <pc:spChg chg="add mod">
          <ac:chgData name="山口 晃美(yamaguchi-terumi.8r1)" userId="96e75bf0-6be1-466b-840f-2b0009f8326b" providerId="ADAL" clId="{4AD9E90C-F40D-4517-8A18-A907C20167FB}" dt="2024-02-26T07:30:14.203" v="3537" actId="1076"/>
          <ac:spMkLst>
            <pc:docMk/>
            <pc:sldMk cId="1917008532" sldId="258"/>
            <ac:spMk id="2" creationId="{40D6AD05-28F3-6588-E3A5-B5852C453DF5}"/>
          </ac:spMkLst>
        </pc:spChg>
        <pc:spChg chg="mod">
          <ac:chgData name="山口 晃美(yamaguchi-terumi.8r1)" userId="96e75bf0-6be1-466b-840f-2b0009f8326b" providerId="ADAL" clId="{4AD9E90C-F40D-4517-8A18-A907C20167FB}" dt="2024-02-26T07:30:18.875" v="3538" actId="1076"/>
          <ac:spMkLst>
            <pc:docMk/>
            <pc:sldMk cId="1917008532" sldId="258"/>
            <ac:spMk id="49" creationId="{535FD87B-4859-0006-31BF-C20C1E422E18}"/>
          </ac:spMkLst>
        </pc:spChg>
      </pc:sldChg>
      <pc:sldChg chg="addSp modSp mod">
        <pc:chgData name="山口 晃美(yamaguchi-terumi.8r1)" userId="96e75bf0-6be1-466b-840f-2b0009f8326b" providerId="ADAL" clId="{4AD9E90C-F40D-4517-8A18-A907C20167FB}" dt="2024-02-26T08:04:04.209" v="3914" actId="1035"/>
        <pc:sldMkLst>
          <pc:docMk/>
          <pc:sldMk cId="793536" sldId="259"/>
        </pc:sldMkLst>
        <pc:spChg chg="mod">
          <ac:chgData name="山口 晃美(yamaguchi-terumi.8r1)" userId="96e75bf0-6be1-466b-840f-2b0009f8326b" providerId="ADAL" clId="{4AD9E90C-F40D-4517-8A18-A907C20167FB}" dt="2024-02-26T08:02:16.101" v="3833" actId="20577"/>
          <ac:spMkLst>
            <pc:docMk/>
            <pc:sldMk cId="793536" sldId="259"/>
            <ac:spMk id="9" creationId="{851D5074-D900-C4F9-A6A1-B98729A43239}"/>
          </ac:spMkLst>
        </pc:spChg>
        <pc:spChg chg="add mod">
          <ac:chgData name="山口 晃美(yamaguchi-terumi.8r1)" userId="96e75bf0-6be1-466b-840f-2b0009f8326b" providerId="ADAL" clId="{4AD9E90C-F40D-4517-8A18-A907C20167FB}" dt="2024-02-26T08:03:52.038" v="3899" actId="1037"/>
          <ac:spMkLst>
            <pc:docMk/>
            <pc:sldMk cId="793536" sldId="259"/>
            <ac:spMk id="39" creationId="{71862BBB-DFCB-1406-1312-2CB213A119FA}"/>
          </ac:spMkLst>
        </pc:spChg>
        <pc:spChg chg="add mod">
          <ac:chgData name="山口 晃美(yamaguchi-terumi.8r1)" userId="96e75bf0-6be1-466b-840f-2b0009f8326b" providerId="ADAL" clId="{4AD9E90C-F40D-4517-8A18-A907C20167FB}" dt="2024-02-26T08:04:00.053" v="3900" actId="1076"/>
          <ac:spMkLst>
            <pc:docMk/>
            <pc:sldMk cId="793536" sldId="259"/>
            <ac:spMk id="43" creationId="{B6DC0CD2-6146-E0E5-2A40-3B768C0DAEE7}"/>
          </ac:spMkLst>
        </pc:spChg>
        <pc:spChg chg="add mod">
          <ac:chgData name="山口 晃美(yamaguchi-terumi.8r1)" userId="96e75bf0-6be1-466b-840f-2b0009f8326b" providerId="ADAL" clId="{4AD9E90C-F40D-4517-8A18-A907C20167FB}" dt="2024-02-26T08:04:04.209" v="3914" actId="1035"/>
          <ac:spMkLst>
            <pc:docMk/>
            <pc:sldMk cId="793536" sldId="259"/>
            <ac:spMk id="47" creationId="{33587D84-C764-4C09-9413-8DDA53EFE0FD}"/>
          </ac:spMkLst>
        </pc:spChg>
        <pc:picChg chg="mod">
          <ac:chgData name="山口 晃美(yamaguchi-terumi.8r1)" userId="96e75bf0-6be1-466b-840f-2b0009f8326b" providerId="ADAL" clId="{4AD9E90C-F40D-4517-8A18-A907C20167FB}" dt="2024-02-26T08:02:56.111" v="3879" actId="1038"/>
          <ac:picMkLst>
            <pc:docMk/>
            <pc:sldMk cId="793536" sldId="259"/>
            <ac:picMk id="10" creationId="{49C20151-3AB5-51AB-3C08-1900CE5BD7A9}"/>
          </ac:picMkLst>
        </pc:picChg>
      </pc:sldChg>
    </pc:docChg>
  </pc:docChgLst>
  <pc:docChgLst>
    <pc:chgData name="山口 晃美(yamaguchi-terumi.8r1)" userId="96e75bf0-6be1-466b-840f-2b0009f8326b" providerId="ADAL" clId="{89EC3FBE-CFE6-4157-8C1B-77FC37467A37}"/>
    <pc:docChg chg="modSld">
      <pc:chgData name="山口 晃美(yamaguchi-terumi.8r1)" userId="96e75bf0-6be1-466b-840f-2b0009f8326b" providerId="ADAL" clId="{89EC3FBE-CFE6-4157-8C1B-77FC37467A37}" dt="2024-03-04T08:52:03.834" v="3" actId="1035"/>
      <pc:docMkLst>
        <pc:docMk/>
      </pc:docMkLst>
      <pc:sldChg chg="modSp mod">
        <pc:chgData name="山口 晃美(yamaguchi-terumi.8r1)" userId="96e75bf0-6be1-466b-840f-2b0009f8326b" providerId="ADAL" clId="{89EC3FBE-CFE6-4157-8C1B-77FC37467A37}" dt="2024-03-04T08:52:03.834" v="3" actId="1035"/>
        <pc:sldMkLst>
          <pc:docMk/>
          <pc:sldMk cId="793536" sldId="259"/>
        </pc:sldMkLst>
        <pc:picChg chg="mod">
          <ac:chgData name="山口 晃美(yamaguchi-terumi.8r1)" userId="96e75bf0-6be1-466b-840f-2b0009f8326b" providerId="ADAL" clId="{89EC3FBE-CFE6-4157-8C1B-77FC37467A37}" dt="2024-03-04T08:52:03.834" v="3" actId="1035"/>
          <ac:picMkLst>
            <pc:docMk/>
            <pc:sldMk cId="793536" sldId="259"/>
            <ac:picMk id="32" creationId="{2F30AFC6-C315-3525-1782-0770B5ADD931}"/>
          </ac:picMkLst>
        </pc:picChg>
      </pc:sldChg>
    </pc:docChg>
  </pc:docChgLst>
  <pc:docChgLst>
    <pc:chgData name="山口 晃美(yamaguchi-terumi.8r1)" userId="96e75bf0-6be1-466b-840f-2b0009f8326b" providerId="ADAL" clId="{67BDFA50-FD8F-42B9-BEC9-6E7084AA570E}"/>
    <pc:docChg chg="modSld">
      <pc:chgData name="山口 晃美(yamaguchi-terumi.8r1)" userId="96e75bf0-6be1-466b-840f-2b0009f8326b" providerId="ADAL" clId="{67BDFA50-FD8F-42B9-BEC9-6E7084AA570E}" dt="2024-03-04T08:57:49.523" v="0" actId="1035"/>
      <pc:docMkLst>
        <pc:docMk/>
      </pc:docMkLst>
      <pc:sldChg chg="modSp mod">
        <pc:chgData name="山口 晃美(yamaguchi-terumi.8r1)" userId="96e75bf0-6be1-466b-840f-2b0009f8326b" providerId="ADAL" clId="{67BDFA50-FD8F-42B9-BEC9-6E7084AA570E}" dt="2024-03-04T08:57:49.523" v="0" actId="1035"/>
        <pc:sldMkLst>
          <pc:docMk/>
          <pc:sldMk cId="3923228309" sldId="257"/>
        </pc:sldMkLst>
        <pc:picChg chg="mod">
          <ac:chgData name="山口 晃美(yamaguchi-terumi.8r1)" userId="96e75bf0-6be1-466b-840f-2b0009f8326b" providerId="ADAL" clId="{67BDFA50-FD8F-42B9-BEC9-6E7084AA570E}" dt="2024-03-04T08:57:49.523" v="0" actId="1035"/>
          <ac:picMkLst>
            <pc:docMk/>
            <pc:sldMk cId="3923228309" sldId="257"/>
            <ac:picMk id="14" creationId="{62BA838D-89CF-2936-ACC4-12C6A9D9E375}"/>
          </ac:picMkLst>
        </pc:picChg>
      </pc:sldChg>
    </pc:docChg>
  </pc:docChgLst>
  <pc:docChgLst>
    <pc:chgData name="山口 晃美(yamaguchi-terumi.8r1)" userId="96e75bf0-6be1-466b-840f-2b0009f8326b" providerId="ADAL" clId="{F8C41EEA-0595-4E2A-B8B7-7B7AD0F5BE27}"/>
    <pc:docChg chg="modSld">
      <pc:chgData name="山口 晃美(yamaguchi-terumi.8r1)" userId="96e75bf0-6be1-466b-840f-2b0009f8326b" providerId="ADAL" clId="{F8C41EEA-0595-4E2A-B8B7-7B7AD0F5BE27}" dt="2023-12-27T07:45:22.003" v="19"/>
      <pc:docMkLst>
        <pc:docMk/>
      </pc:docMkLst>
      <pc:sldChg chg="modSp mod">
        <pc:chgData name="山口 晃美(yamaguchi-terumi.8r1)" userId="96e75bf0-6be1-466b-840f-2b0009f8326b" providerId="ADAL" clId="{F8C41EEA-0595-4E2A-B8B7-7B7AD0F5BE27}" dt="2023-12-27T07:45:22.003" v="19"/>
        <pc:sldMkLst>
          <pc:docMk/>
          <pc:sldMk cId="1917008532" sldId="258"/>
        </pc:sldMkLst>
        <pc:spChg chg="mod">
          <ac:chgData name="山口 晃美(yamaguchi-terumi.8r1)" userId="96e75bf0-6be1-466b-840f-2b0009f8326b" providerId="ADAL" clId="{F8C41EEA-0595-4E2A-B8B7-7B7AD0F5BE27}" dt="2023-12-27T07:45:22.003" v="19"/>
          <ac:spMkLst>
            <pc:docMk/>
            <pc:sldMk cId="1917008532" sldId="258"/>
            <ac:spMk id="37" creationId="{9694058F-5195-D1B7-25DF-E6A44D00E7F4}"/>
          </ac:spMkLst>
        </pc:spChg>
      </pc:sldChg>
    </pc:docChg>
  </pc:docChgLst>
  <pc:docChgLst>
    <pc:chgData name="山口 晃美(yamaguchi-terumi.8r1)" userId="96e75bf0-6be1-466b-840f-2b0009f8326b" providerId="ADAL" clId="{AD0B2BA8-0BA0-4E55-B6BF-2DF3A4CAB1DD}"/>
    <pc:docChg chg="undo custSel modSld">
      <pc:chgData name="山口 晃美(yamaguchi-terumi.8r1)" userId="96e75bf0-6be1-466b-840f-2b0009f8326b" providerId="ADAL" clId="{AD0B2BA8-0BA0-4E55-B6BF-2DF3A4CAB1DD}" dt="2024-03-05T00:11:28.253" v="26" actId="1076"/>
      <pc:docMkLst>
        <pc:docMk/>
      </pc:docMkLst>
      <pc:sldChg chg="modSp mod">
        <pc:chgData name="山口 晃美(yamaguchi-terumi.8r1)" userId="96e75bf0-6be1-466b-840f-2b0009f8326b" providerId="ADAL" clId="{AD0B2BA8-0BA0-4E55-B6BF-2DF3A4CAB1DD}" dt="2024-03-05T00:10:24.335" v="13" actId="207"/>
        <pc:sldMkLst>
          <pc:docMk/>
          <pc:sldMk cId="1763665956" sldId="256"/>
        </pc:sldMkLst>
        <pc:spChg chg="mod">
          <ac:chgData name="山口 晃美(yamaguchi-terumi.8r1)" userId="96e75bf0-6be1-466b-840f-2b0009f8326b" providerId="ADAL" clId="{AD0B2BA8-0BA0-4E55-B6BF-2DF3A4CAB1DD}" dt="2024-03-05T00:10:24.335" v="13" actId="207"/>
          <ac:spMkLst>
            <pc:docMk/>
            <pc:sldMk cId="1763665956" sldId="256"/>
            <ac:spMk id="62" creationId="{7547E0EF-44BE-C6CD-4731-A34B7436D177}"/>
          </ac:spMkLst>
        </pc:spChg>
      </pc:sldChg>
      <pc:sldChg chg="modSp mod">
        <pc:chgData name="山口 晃美(yamaguchi-terumi.8r1)" userId="96e75bf0-6be1-466b-840f-2b0009f8326b" providerId="ADAL" clId="{AD0B2BA8-0BA0-4E55-B6BF-2DF3A4CAB1DD}" dt="2024-03-05T00:11:28.253" v="26" actId="1076"/>
        <pc:sldMkLst>
          <pc:docMk/>
          <pc:sldMk cId="1917008532" sldId="258"/>
        </pc:sldMkLst>
        <pc:spChg chg="mod">
          <ac:chgData name="山口 晃美(yamaguchi-terumi.8r1)" userId="96e75bf0-6be1-466b-840f-2b0009f8326b" providerId="ADAL" clId="{AD0B2BA8-0BA0-4E55-B6BF-2DF3A4CAB1DD}" dt="2024-03-05T00:11:05.207" v="23" actId="207"/>
          <ac:spMkLst>
            <pc:docMk/>
            <pc:sldMk cId="1917008532" sldId="258"/>
            <ac:spMk id="40" creationId="{82E06916-0C64-5B58-D85C-15F518B24F14}"/>
          </ac:spMkLst>
        </pc:spChg>
        <pc:picChg chg="mod">
          <ac:chgData name="山口 晃美(yamaguchi-terumi.8r1)" userId="96e75bf0-6be1-466b-840f-2b0009f8326b" providerId="ADAL" clId="{AD0B2BA8-0BA0-4E55-B6BF-2DF3A4CAB1DD}" dt="2024-03-05T00:11:14.512" v="25" actId="1076"/>
          <ac:picMkLst>
            <pc:docMk/>
            <pc:sldMk cId="1917008532" sldId="258"/>
            <ac:picMk id="50" creationId="{9AFCDEDC-5C30-76EF-58BF-418EDF747329}"/>
          </ac:picMkLst>
        </pc:picChg>
        <pc:picChg chg="mod">
          <ac:chgData name="山口 晃美(yamaguchi-terumi.8r1)" userId="96e75bf0-6be1-466b-840f-2b0009f8326b" providerId="ADAL" clId="{AD0B2BA8-0BA0-4E55-B6BF-2DF3A4CAB1DD}" dt="2024-03-05T00:11:28.253" v="26" actId="1076"/>
          <ac:picMkLst>
            <pc:docMk/>
            <pc:sldMk cId="1917008532" sldId="258"/>
            <ac:picMk id="59" creationId="{BB4BBF33-9D6A-3631-750B-CB2A8BE4E09A}"/>
          </ac:picMkLst>
        </pc:picChg>
      </pc:sldChg>
    </pc:docChg>
  </pc:docChgLst>
  <pc:docChgLst>
    <pc:chgData name="山口 晃美(yamaguchi-terumi.8r1)" userId="96e75bf0-6be1-466b-840f-2b0009f8326b" providerId="ADAL" clId="{5D4F4969-4789-482D-9C4B-A668A8F0021B}"/>
    <pc:docChg chg="modSld">
      <pc:chgData name="山口 晃美(yamaguchi-terumi.8r1)" userId="96e75bf0-6be1-466b-840f-2b0009f8326b" providerId="ADAL" clId="{5D4F4969-4789-482D-9C4B-A668A8F0021B}" dt="2024-03-04T08:56:28.914" v="20" actId="1035"/>
      <pc:docMkLst>
        <pc:docMk/>
      </pc:docMkLst>
      <pc:sldChg chg="modSp mod">
        <pc:chgData name="山口 晃美(yamaguchi-terumi.8r1)" userId="96e75bf0-6be1-466b-840f-2b0009f8326b" providerId="ADAL" clId="{5D4F4969-4789-482D-9C4B-A668A8F0021B}" dt="2024-03-04T08:56:28.914" v="20" actId="1035"/>
        <pc:sldMkLst>
          <pc:docMk/>
          <pc:sldMk cId="3923228309" sldId="257"/>
        </pc:sldMkLst>
        <pc:picChg chg="mod">
          <ac:chgData name="山口 晃美(yamaguchi-terumi.8r1)" userId="96e75bf0-6be1-466b-840f-2b0009f8326b" providerId="ADAL" clId="{5D4F4969-4789-482D-9C4B-A668A8F0021B}" dt="2024-03-04T08:56:19.062" v="14" actId="1035"/>
          <ac:picMkLst>
            <pc:docMk/>
            <pc:sldMk cId="3923228309" sldId="257"/>
            <ac:picMk id="14" creationId="{62BA838D-89CF-2936-ACC4-12C6A9D9E375}"/>
          </ac:picMkLst>
        </pc:picChg>
        <pc:picChg chg="mod">
          <ac:chgData name="山口 晃美(yamaguchi-terumi.8r1)" userId="96e75bf0-6be1-466b-840f-2b0009f8326b" providerId="ADAL" clId="{5D4F4969-4789-482D-9C4B-A668A8F0021B}" dt="2024-03-04T08:56:28.914" v="20" actId="1035"/>
          <ac:picMkLst>
            <pc:docMk/>
            <pc:sldMk cId="3923228309" sldId="257"/>
            <ac:picMk id="63" creationId="{4E3CD356-A796-28DE-8A41-29A50C84786A}"/>
          </ac:picMkLst>
        </pc:picChg>
        <pc:picChg chg="mod">
          <ac:chgData name="山口 晃美(yamaguchi-terumi.8r1)" userId="96e75bf0-6be1-466b-840f-2b0009f8326b" providerId="ADAL" clId="{5D4F4969-4789-482D-9C4B-A668A8F0021B}" dt="2024-03-04T08:56:23.594" v="18" actId="1035"/>
          <ac:picMkLst>
            <pc:docMk/>
            <pc:sldMk cId="3923228309" sldId="257"/>
            <ac:picMk id="66" creationId="{8D42ADF7-FFE5-438D-2D33-599F58C37233}"/>
          </ac:picMkLst>
        </pc:picChg>
        <pc:picChg chg="mod">
          <ac:chgData name="山口 晃美(yamaguchi-terumi.8r1)" userId="96e75bf0-6be1-466b-840f-2b0009f8326b" providerId="ADAL" clId="{5D4F4969-4789-482D-9C4B-A668A8F0021B}" dt="2024-03-04T08:56:23.080" v="17" actId="1035"/>
          <ac:picMkLst>
            <pc:docMk/>
            <pc:sldMk cId="3923228309" sldId="257"/>
            <ac:picMk id="72" creationId="{11AE7792-B389-96B8-7AC4-009EA1A8BE0E}"/>
          </ac:picMkLst>
        </pc:picChg>
      </pc:sldChg>
    </pc:docChg>
  </pc:docChgLst>
  <pc:docChgLst>
    <pc:chgData name="山口 晃美(yamaguchi-terumi.8r1)" userId="96e75bf0-6be1-466b-840f-2b0009f8326b" providerId="ADAL" clId="{2BEE1841-E439-436B-B430-5E5FD999D94C}"/>
    <pc:docChg chg="custSel modSld">
      <pc:chgData name="山口 晃美(yamaguchi-terumi.8r1)" userId="96e75bf0-6be1-466b-840f-2b0009f8326b" providerId="ADAL" clId="{2BEE1841-E439-436B-B430-5E5FD999D94C}" dt="2024-03-08T00:14:48.198" v="0" actId="478"/>
      <pc:docMkLst>
        <pc:docMk/>
      </pc:docMkLst>
      <pc:sldChg chg="delSp mod">
        <pc:chgData name="山口 晃美(yamaguchi-terumi.8r1)" userId="96e75bf0-6be1-466b-840f-2b0009f8326b" providerId="ADAL" clId="{2BEE1841-E439-436B-B430-5E5FD999D94C}" dt="2024-03-08T00:14:48.198" v="0" actId="478"/>
        <pc:sldMkLst>
          <pc:docMk/>
          <pc:sldMk cId="1763665956" sldId="256"/>
        </pc:sldMkLst>
        <pc:spChg chg="del">
          <ac:chgData name="山口 晃美(yamaguchi-terumi.8r1)" userId="96e75bf0-6be1-466b-840f-2b0009f8326b" providerId="ADAL" clId="{2BEE1841-E439-436B-B430-5E5FD999D94C}" dt="2024-03-08T00:14:48.198" v="0" actId="478"/>
          <ac:spMkLst>
            <pc:docMk/>
            <pc:sldMk cId="1763665956" sldId="256"/>
            <ac:spMk id="66" creationId="{AD3F1F26-1653-4FC4-BAA1-083B3A06C13B}"/>
          </ac:spMkLst>
        </pc:spChg>
      </pc:sldChg>
    </pc:docChg>
  </pc:docChgLst>
  <pc:docChgLst>
    <pc:chgData name="山口 晃美(yamaguchi-terumi.8r1)" userId="96e75bf0-6be1-466b-840f-2b0009f8326b" providerId="ADAL" clId="{89DAA05B-C9F4-42A4-AD3F-845D3DB85411}"/>
    <pc:docChg chg="undo custSel modSld">
      <pc:chgData name="山口 晃美(yamaguchi-terumi.8r1)" userId="96e75bf0-6be1-466b-840f-2b0009f8326b" providerId="ADAL" clId="{89DAA05B-C9F4-42A4-AD3F-845D3DB85411}" dt="2023-12-04T08:45:37.614" v="81" actId="1035"/>
      <pc:docMkLst>
        <pc:docMk/>
      </pc:docMkLst>
      <pc:sldChg chg="addSp delSp modSp mod">
        <pc:chgData name="山口 晃美(yamaguchi-terumi.8r1)" userId="96e75bf0-6be1-466b-840f-2b0009f8326b" providerId="ADAL" clId="{89DAA05B-C9F4-42A4-AD3F-845D3DB85411}" dt="2023-12-04T08:45:37.614" v="81" actId="1035"/>
        <pc:sldMkLst>
          <pc:docMk/>
          <pc:sldMk cId="793536" sldId="259"/>
        </pc:sldMkLst>
        <pc:spChg chg="add mod">
          <ac:chgData name="山口 晃美(yamaguchi-terumi.8r1)" userId="96e75bf0-6be1-466b-840f-2b0009f8326b" providerId="ADAL" clId="{89DAA05B-C9F4-42A4-AD3F-845D3DB85411}" dt="2023-12-04T08:44:13.883" v="15" actId="1035"/>
          <ac:spMkLst>
            <pc:docMk/>
            <pc:sldMk cId="793536" sldId="259"/>
            <ac:spMk id="4" creationId="{65AD354D-AD55-D22C-B67C-71D9FD684B2C}"/>
          </ac:spMkLst>
        </pc:spChg>
        <pc:spChg chg="add mod">
          <ac:chgData name="山口 晃美(yamaguchi-terumi.8r1)" userId="96e75bf0-6be1-466b-840f-2b0009f8326b" providerId="ADAL" clId="{89DAA05B-C9F4-42A4-AD3F-845D3DB85411}" dt="2023-12-04T08:44:13.883" v="15" actId="1035"/>
          <ac:spMkLst>
            <pc:docMk/>
            <pc:sldMk cId="793536" sldId="259"/>
            <ac:spMk id="5" creationId="{B8A21751-E42F-D85E-8BD5-994FBAEA1527}"/>
          </ac:spMkLst>
        </pc:spChg>
        <pc:spChg chg="del">
          <ac:chgData name="山口 晃美(yamaguchi-terumi.8r1)" userId="96e75bf0-6be1-466b-840f-2b0009f8326b" providerId="ADAL" clId="{89DAA05B-C9F4-42A4-AD3F-845D3DB85411}" dt="2023-12-04T08:45:03.713" v="36" actId="478"/>
          <ac:spMkLst>
            <pc:docMk/>
            <pc:sldMk cId="793536" sldId="259"/>
            <ac:spMk id="11" creationId="{90A83E10-DAA8-7CD6-A7AE-72153DA2195B}"/>
          </ac:spMkLst>
        </pc:spChg>
        <pc:spChg chg="mod">
          <ac:chgData name="山口 晃美(yamaguchi-terumi.8r1)" userId="96e75bf0-6be1-466b-840f-2b0009f8326b" providerId="ADAL" clId="{89DAA05B-C9F4-42A4-AD3F-845D3DB85411}" dt="2023-12-04T08:44:48.193" v="19" actId="1076"/>
          <ac:spMkLst>
            <pc:docMk/>
            <pc:sldMk cId="793536" sldId="259"/>
            <ac:spMk id="17" creationId="{DCD591AB-6AAE-7A54-C0D4-8F1D0C25698C}"/>
          </ac:spMkLst>
        </pc:spChg>
        <pc:spChg chg="del">
          <ac:chgData name="山口 晃美(yamaguchi-terumi.8r1)" userId="96e75bf0-6be1-466b-840f-2b0009f8326b" providerId="ADAL" clId="{89DAA05B-C9F4-42A4-AD3F-845D3DB85411}" dt="2023-12-04T08:45:30.824" v="65" actId="478"/>
          <ac:spMkLst>
            <pc:docMk/>
            <pc:sldMk cId="793536" sldId="259"/>
            <ac:spMk id="18" creationId="{25A02652-1D46-58DA-D9A0-4B9B87EF3D10}"/>
          </ac:spMkLst>
        </pc:spChg>
        <pc:spChg chg="add mod">
          <ac:chgData name="山口 晃美(yamaguchi-terumi.8r1)" userId="96e75bf0-6be1-466b-840f-2b0009f8326b" providerId="ADAL" clId="{89DAA05B-C9F4-42A4-AD3F-845D3DB85411}" dt="2023-12-04T08:44:56.782" v="35" actId="1036"/>
          <ac:spMkLst>
            <pc:docMk/>
            <pc:sldMk cId="793536" sldId="259"/>
            <ac:spMk id="28" creationId="{1AC0D7A7-C7D7-D56B-2C6B-FA896D3F6137}"/>
          </ac:spMkLst>
        </pc:spChg>
        <pc:spChg chg="add mod">
          <ac:chgData name="山口 晃美(yamaguchi-terumi.8r1)" userId="96e75bf0-6be1-466b-840f-2b0009f8326b" providerId="ADAL" clId="{89DAA05B-C9F4-42A4-AD3F-845D3DB85411}" dt="2023-12-04T08:44:56.782" v="35" actId="1036"/>
          <ac:spMkLst>
            <pc:docMk/>
            <pc:sldMk cId="793536" sldId="259"/>
            <ac:spMk id="30" creationId="{249A155B-31D0-23A1-F694-E7BB1A0C718A}"/>
          </ac:spMkLst>
        </pc:spChg>
        <pc:spChg chg="add mod">
          <ac:chgData name="山口 晃美(yamaguchi-terumi.8r1)" userId="96e75bf0-6be1-466b-840f-2b0009f8326b" providerId="ADAL" clId="{89DAA05B-C9F4-42A4-AD3F-845D3DB85411}" dt="2023-12-04T08:45:27.221" v="64" actId="1036"/>
          <ac:spMkLst>
            <pc:docMk/>
            <pc:sldMk cId="793536" sldId="259"/>
            <ac:spMk id="33" creationId="{EB452BCB-DFDA-5323-6937-D8FF117ADF36}"/>
          </ac:spMkLst>
        </pc:spChg>
        <pc:spChg chg="del mod">
          <ac:chgData name="山口 晃美(yamaguchi-terumi.8r1)" userId="96e75bf0-6be1-466b-840f-2b0009f8326b" providerId="ADAL" clId="{89DAA05B-C9F4-42A4-AD3F-845D3DB85411}" dt="2023-12-04T08:44:06.859" v="2" actId="478"/>
          <ac:spMkLst>
            <pc:docMk/>
            <pc:sldMk cId="793536" sldId="259"/>
            <ac:spMk id="39" creationId="{248391F4-49E8-B1C5-F28E-8BF32A8909E7}"/>
          </ac:spMkLst>
        </pc:spChg>
        <pc:spChg chg="del">
          <ac:chgData name="山口 晃美(yamaguchi-terumi.8r1)" userId="96e75bf0-6be1-466b-840f-2b0009f8326b" providerId="ADAL" clId="{89DAA05B-C9F4-42A4-AD3F-845D3DB85411}" dt="2023-12-04T08:44:43.972" v="17" actId="478"/>
          <ac:spMkLst>
            <pc:docMk/>
            <pc:sldMk cId="793536" sldId="259"/>
            <ac:spMk id="43" creationId="{932715AB-A8FC-DA5B-5EA2-91B1B9CD1665}"/>
          </ac:spMkLst>
        </pc:spChg>
        <pc:spChg chg="add mod">
          <ac:chgData name="山口 晃美(yamaguchi-terumi.8r1)" userId="96e75bf0-6be1-466b-840f-2b0009f8326b" providerId="ADAL" clId="{89DAA05B-C9F4-42A4-AD3F-845D3DB85411}" dt="2023-12-04T08:45:27.221" v="64" actId="1036"/>
          <ac:spMkLst>
            <pc:docMk/>
            <pc:sldMk cId="793536" sldId="259"/>
            <ac:spMk id="46" creationId="{5F1C0052-C155-09C2-1FC7-9333C2AE96AC}"/>
          </ac:spMkLst>
        </pc:spChg>
        <pc:picChg chg="mod">
          <ac:chgData name="山口 晃美(yamaguchi-terumi.8r1)" userId="96e75bf0-6be1-466b-840f-2b0009f8326b" providerId="ADAL" clId="{89DAA05B-C9F4-42A4-AD3F-845D3DB85411}" dt="2023-12-04T08:45:37.614" v="81" actId="1035"/>
          <ac:picMkLst>
            <pc:docMk/>
            <pc:sldMk cId="793536" sldId="259"/>
            <ac:picMk id="8" creationId="{F396052B-4A08-BD25-0973-DFCCC2D3BBF1}"/>
          </ac:picMkLst>
        </pc:picChg>
      </pc:sldChg>
    </pc:docChg>
  </pc:docChgLst>
  <pc:docChgLst>
    <pc:chgData name="山口 晃美(yamaguchi-terumi.8r1)" userId="96e75bf0-6be1-466b-840f-2b0009f8326b" providerId="ADAL" clId="{57498E36-D5C7-4157-A3CA-A2BBB9A9539B}"/>
    <pc:docChg chg="modSld">
      <pc:chgData name="山口 晃美(yamaguchi-terumi.8r1)" userId="96e75bf0-6be1-466b-840f-2b0009f8326b" providerId="ADAL" clId="{57498E36-D5C7-4157-A3CA-A2BBB9A9539B}" dt="2023-12-27T07:52:41.259" v="13" actId="14100"/>
      <pc:docMkLst>
        <pc:docMk/>
      </pc:docMkLst>
      <pc:sldChg chg="modSp mod">
        <pc:chgData name="山口 晃美(yamaguchi-terumi.8r1)" userId="96e75bf0-6be1-466b-840f-2b0009f8326b" providerId="ADAL" clId="{57498E36-D5C7-4157-A3CA-A2BBB9A9539B}" dt="2023-12-27T07:51:55.798" v="7" actId="14100"/>
        <pc:sldMkLst>
          <pc:docMk/>
          <pc:sldMk cId="1763665956" sldId="256"/>
        </pc:sldMkLst>
        <pc:spChg chg="mod">
          <ac:chgData name="山口 晃美(yamaguchi-terumi.8r1)" userId="96e75bf0-6be1-466b-840f-2b0009f8326b" providerId="ADAL" clId="{57498E36-D5C7-4157-A3CA-A2BBB9A9539B}" dt="2023-12-27T07:51:20.237" v="1" actId="14100"/>
          <ac:spMkLst>
            <pc:docMk/>
            <pc:sldMk cId="1763665956" sldId="256"/>
            <ac:spMk id="35" creationId="{44E637E9-A550-57C5-55F0-07A6F79D13AB}"/>
          </ac:spMkLst>
        </pc:spChg>
        <pc:spChg chg="mod">
          <ac:chgData name="山口 晃美(yamaguchi-terumi.8r1)" userId="96e75bf0-6be1-466b-840f-2b0009f8326b" providerId="ADAL" clId="{57498E36-D5C7-4157-A3CA-A2BBB9A9539B}" dt="2023-12-27T07:51:35.838" v="4" actId="14100"/>
          <ac:spMkLst>
            <pc:docMk/>
            <pc:sldMk cId="1763665956" sldId="256"/>
            <ac:spMk id="45" creationId="{B56776BD-FE1E-0F7B-CC36-ACEB6E1C21F5}"/>
          </ac:spMkLst>
        </pc:spChg>
        <pc:spChg chg="mod">
          <ac:chgData name="山口 晃美(yamaguchi-terumi.8r1)" userId="96e75bf0-6be1-466b-840f-2b0009f8326b" providerId="ADAL" clId="{57498E36-D5C7-4157-A3CA-A2BBB9A9539B}" dt="2023-12-27T07:51:55.798" v="7" actId="14100"/>
          <ac:spMkLst>
            <pc:docMk/>
            <pc:sldMk cId="1763665956" sldId="256"/>
            <ac:spMk id="51" creationId="{F1AA159B-6D6A-FAAF-F725-6A1A549519DB}"/>
          </ac:spMkLst>
        </pc:spChg>
      </pc:sldChg>
      <pc:sldChg chg="modSp mod">
        <pc:chgData name="山口 晃美(yamaguchi-terumi.8r1)" userId="96e75bf0-6be1-466b-840f-2b0009f8326b" providerId="ADAL" clId="{57498E36-D5C7-4157-A3CA-A2BBB9A9539B}" dt="2023-12-27T07:52:13.495" v="9" actId="14100"/>
        <pc:sldMkLst>
          <pc:docMk/>
          <pc:sldMk cId="3923228309" sldId="257"/>
        </pc:sldMkLst>
        <pc:spChg chg="mod">
          <ac:chgData name="山口 晃美(yamaguchi-terumi.8r1)" userId="96e75bf0-6be1-466b-840f-2b0009f8326b" providerId="ADAL" clId="{57498E36-D5C7-4157-A3CA-A2BBB9A9539B}" dt="2023-12-27T07:52:13.495" v="9" actId="14100"/>
          <ac:spMkLst>
            <pc:docMk/>
            <pc:sldMk cId="3923228309" sldId="257"/>
            <ac:spMk id="16" creationId="{4EAF0621-50D3-61C4-5AD0-4FAE2DDBE18D}"/>
          </ac:spMkLst>
        </pc:spChg>
      </pc:sldChg>
      <pc:sldChg chg="modSp mod">
        <pc:chgData name="山口 晃美(yamaguchi-terumi.8r1)" userId="96e75bf0-6be1-466b-840f-2b0009f8326b" providerId="ADAL" clId="{57498E36-D5C7-4157-A3CA-A2BBB9A9539B}" dt="2023-12-27T07:52:41.259" v="13" actId="14100"/>
        <pc:sldMkLst>
          <pc:docMk/>
          <pc:sldMk cId="793536" sldId="259"/>
        </pc:sldMkLst>
        <pc:spChg chg="mod">
          <ac:chgData name="山口 晃美(yamaguchi-terumi.8r1)" userId="96e75bf0-6be1-466b-840f-2b0009f8326b" providerId="ADAL" clId="{57498E36-D5C7-4157-A3CA-A2BBB9A9539B}" dt="2023-12-27T07:52:41.259" v="13" actId="14100"/>
          <ac:spMkLst>
            <pc:docMk/>
            <pc:sldMk cId="793536" sldId="259"/>
            <ac:spMk id="17" creationId="{DCD591AB-6AAE-7A54-C0D4-8F1D0C25698C}"/>
          </ac:spMkLst>
        </pc:spChg>
      </pc:sldChg>
    </pc:docChg>
  </pc:docChgLst>
  <pc:docChgLst>
    <pc:chgData name="山口 晃美(yamaguchi-terumi.8r1)" userId="96e75bf0-6be1-466b-840f-2b0009f8326b" providerId="ADAL" clId="{92D4927D-E55F-4CC8-8C23-3ABD27334D33}"/>
    <pc:docChg chg="modSld">
      <pc:chgData name="山口 晃美(yamaguchi-terumi.8r1)" userId="96e75bf0-6be1-466b-840f-2b0009f8326b" providerId="ADAL" clId="{92D4927D-E55F-4CC8-8C23-3ABD27334D33}" dt="2023-12-05T01:59:55.485" v="34" actId="207"/>
      <pc:docMkLst>
        <pc:docMk/>
      </pc:docMkLst>
      <pc:sldChg chg="modSp mod">
        <pc:chgData name="山口 晃美(yamaguchi-terumi.8r1)" userId="96e75bf0-6be1-466b-840f-2b0009f8326b" providerId="ADAL" clId="{92D4927D-E55F-4CC8-8C23-3ABD27334D33}" dt="2023-12-04T23:55:54.545" v="32" actId="20577"/>
        <pc:sldMkLst>
          <pc:docMk/>
          <pc:sldMk cId="1763665956" sldId="256"/>
        </pc:sldMkLst>
        <pc:spChg chg="mod">
          <ac:chgData name="山口 晃美(yamaguchi-terumi.8r1)" userId="96e75bf0-6be1-466b-840f-2b0009f8326b" providerId="ADAL" clId="{92D4927D-E55F-4CC8-8C23-3ABD27334D33}" dt="2023-12-04T23:55:54.545" v="32" actId="20577"/>
          <ac:spMkLst>
            <pc:docMk/>
            <pc:sldMk cId="1763665956" sldId="256"/>
            <ac:spMk id="52" creationId="{56A1E9A3-4A19-F60B-9554-62180FC7D3AF}"/>
          </ac:spMkLst>
        </pc:spChg>
      </pc:sldChg>
      <pc:sldChg chg="modSp mod">
        <pc:chgData name="山口 晃美(yamaguchi-terumi.8r1)" userId="96e75bf0-6be1-466b-840f-2b0009f8326b" providerId="ADAL" clId="{92D4927D-E55F-4CC8-8C23-3ABD27334D33}" dt="2023-12-05T01:59:55.485" v="34" actId="207"/>
        <pc:sldMkLst>
          <pc:docMk/>
          <pc:sldMk cId="793536" sldId="259"/>
        </pc:sldMkLst>
        <pc:spChg chg="mod">
          <ac:chgData name="山口 晃美(yamaguchi-terumi.8r1)" userId="96e75bf0-6be1-466b-840f-2b0009f8326b" providerId="ADAL" clId="{92D4927D-E55F-4CC8-8C23-3ABD27334D33}" dt="2023-12-05T01:59:55.485" v="34" actId="207"/>
          <ac:spMkLst>
            <pc:docMk/>
            <pc:sldMk cId="793536" sldId="259"/>
            <ac:spMk id="22" creationId="{2AD89337-3A0F-5CA0-D9B3-2EA0ADDDE18B}"/>
          </ac:spMkLst>
        </pc:spChg>
        <pc:spChg chg="mod">
          <ac:chgData name="山口 晃美(yamaguchi-terumi.8r1)" userId="96e75bf0-6be1-466b-840f-2b0009f8326b" providerId="ADAL" clId="{92D4927D-E55F-4CC8-8C23-3ABD27334D33}" dt="2023-12-04T23:52:29.697" v="25" actId="1036"/>
          <ac:spMkLst>
            <pc:docMk/>
            <pc:sldMk cId="793536" sldId="259"/>
            <ac:spMk id="30" creationId="{249A155B-31D0-23A1-F694-E7BB1A0C718A}"/>
          </ac:spMkLst>
        </pc:spChg>
        <pc:spChg chg="mod">
          <ac:chgData name="山口 晃美(yamaguchi-terumi.8r1)" userId="96e75bf0-6be1-466b-840f-2b0009f8326b" providerId="ADAL" clId="{92D4927D-E55F-4CC8-8C23-3ABD27334D33}" dt="2023-12-04T23:52:53.638" v="28" actId="14100"/>
          <ac:spMkLst>
            <pc:docMk/>
            <pc:sldMk cId="793536" sldId="259"/>
            <ac:spMk id="46" creationId="{5F1C0052-C155-09C2-1FC7-9333C2AE96AC}"/>
          </ac:spMkLst>
        </pc:spChg>
        <pc:picChg chg="mod">
          <ac:chgData name="山口 晃美(yamaguchi-terumi.8r1)" userId="96e75bf0-6be1-466b-840f-2b0009f8326b" providerId="ADAL" clId="{92D4927D-E55F-4CC8-8C23-3ABD27334D33}" dt="2023-12-04T23:51:48.069" v="14" actId="1035"/>
          <ac:picMkLst>
            <pc:docMk/>
            <pc:sldMk cId="793536" sldId="259"/>
            <ac:picMk id="8" creationId="{F396052B-4A08-BD25-0973-DFCCC2D3BBF1}"/>
          </ac:picMkLst>
        </pc:picChg>
      </pc:sldChg>
    </pc:docChg>
  </pc:docChgLst>
  <pc:docChgLst>
    <pc:chgData name="山口 晃美(yamaguchi-terumi.8r1)" userId="96e75bf0-6be1-466b-840f-2b0009f8326b" providerId="ADAL" clId="{54159726-5025-4507-80E3-4C8890E406AD}"/>
    <pc:docChg chg="undo custSel modSld">
      <pc:chgData name="山口 晃美(yamaguchi-terumi.8r1)" userId="96e75bf0-6be1-466b-840f-2b0009f8326b" providerId="ADAL" clId="{54159726-5025-4507-80E3-4C8890E406AD}" dt="2024-02-07T01:37:27.508" v="646" actId="1076"/>
      <pc:docMkLst>
        <pc:docMk/>
      </pc:docMkLst>
      <pc:sldChg chg="addSp delSp modSp mod">
        <pc:chgData name="山口 晃美(yamaguchi-terumi.8r1)" userId="96e75bf0-6be1-466b-840f-2b0009f8326b" providerId="ADAL" clId="{54159726-5025-4507-80E3-4C8890E406AD}" dt="2024-02-07T00:54:03.843" v="575" actId="1076"/>
        <pc:sldMkLst>
          <pc:docMk/>
          <pc:sldMk cId="1763665956" sldId="256"/>
        </pc:sldMkLst>
        <pc:spChg chg="mod">
          <ac:chgData name="山口 晃美(yamaguchi-terumi.8r1)" userId="96e75bf0-6be1-466b-840f-2b0009f8326b" providerId="ADAL" clId="{54159726-5025-4507-80E3-4C8890E406AD}" dt="2024-02-07T00:19:54.222" v="201" actId="1076"/>
          <ac:spMkLst>
            <pc:docMk/>
            <pc:sldMk cId="1763665956" sldId="256"/>
            <ac:spMk id="2" creationId="{BA3218BB-96E0-4C6D-7D00-F0DA9BCB0A59}"/>
          </ac:spMkLst>
        </pc:spChg>
        <pc:spChg chg="mod">
          <ac:chgData name="山口 晃美(yamaguchi-terumi.8r1)" userId="96e75bf0-6be1-466b-840f-2b0009f8326b" providerId="ADAL" clId="{54159726-5025-4507-80E3-4C8890E406AD}" dt="2024-02-07T00:20:25.046" v="206" actId="14100"/>
          <ac:spMkLst>
            <pc:docMk/>
            <pc:sldMk cId="1763665956" sldId="256"/>
            <ac:spMk id="14" creationId="{D71BA7E4-6EFF-5940-3D1C-FAEEEDB00DC2}"/>
          </ac:spMkLst>
        </pc:spChg>
        <pc:spChg chg="mod">
          <ac:chgData name="山口 晃美(yamaguchi-terumi.8r1)" userId="96e75bf0-6be1-466b-840f-2b0009f8326b" providerId="ADAL" clId="{54159726-5025-4507-80E3-4C8890E406AD}" dt="2024-02-07T00:19:59.270" v="202" actId="1076"/>
          <ac:spMkLst>
            <pc:docMk/>
            <pc:sldMk cId="1763665956" sldId="256"/>
            <ac:spMk id="16" creationId="{1CFBB999-D0D6-A755-D677-A250C9AF270A}"/>
          </ac:spMkLst>
        </pc:spChg>
        <pc:spChg chg="mod">
          <ac:chgData name="山口 晃美(yamaguchi-terumi.8r1)" userId="96e75bf0-6be1-466b-840f-2b0009f8326b" providerId="ADAL" clId="{54159726-5025-4507-80E3-4C8890E406AD}" dt="2024-02-07T00:17:07.645" v="135" actId="1076"/>
          <ac:spMkLst>
            <pc:docMk/>
            <pc:sldMk cId="1763665956" sldId="256"/>
            <ac:spMk id="26" creationId="{D1C2A3DB-1D8C-F9D6-5433-F76E03C028D9}"/>
          </ac:spMkLst>
        </pc:spChg>
        <pc:spChg chg="add del mod">
          <ac:chgData name="山口 晃美(yamaguchi-terumi.8r1)" userId="96e75bf0-6be1-466b-840f-2b0009f8326b" providerId="ADAL" clId="{54159726-5025-4507-80E3-4C8890E406AD}" dt="2024-02-07T00:21:24.969" v="220" actId="14100"/>
          <ac:spMkLst>
            <pc:docMk/>
            <pc:sldMk cId="1763665956" sldId="256"/>
            <ac:spMk id="49" creationId="{BE350B6F-BFB2-3C77-A094-D68FC9020668}"/>
          </ac:spMkLst>
        </pc:spChg>
        <pc:spChg chg="mod">
          <ac:chgData name="山口 晃美(yamaguchi-terumi.8r1)" userId="96e75bf0-6be1-466b-840f-2b0009f8326b" providerId="ADAL" clId="{54159726-5025-4507-80E3-4C8890E406AD}" dt="2024-02-07T00:16:06.785" v="117"/>
          <ac:spMkLst>
            <pc:docMk/>
            <pc:sldMk cId="1763665956" sldId="256"/>
            <ac:spMk id="52" creationId="{56A1E9A3-4A19-F60B-9554-62180FC7D3AF}"/>
          </ac:spMkLst>
        </pc:spChg>
        <pc:spChg chg="add mod">
          <ac:chgData name="山口 晃美(yamaguchi-terumi.8r1)" userId="96e75bf0-6be1-466b-840f-2b0009f8326b" providerId="ADAL" clId="{54159726-5025-4507-80E3-4C8890E406AD}" dt="2024-02-07T00:18:14.928" v="200" actId="1076"/>
          <ac:spMkLst>
            <pc:docMk/>
            <pc:sldMk cId="1763665956" sldId="256"/>
            <ac:spMk id="54" creationId="{C10D3435-59F8-84D7-1B0C-518A49E072D7}"/>
          </ac:spMkLst>
        </pc:spChg>
        <pc:spChg chg="add mod">
          <ac:chgData name="山口 晃美(yamaguchi-terumi.8r1)" userId="96e75bf0-6be1-466b-840f-2b0009f8326b" providerId="ADAL" clId="{54159726-5025-4507-80E3-4C8890E406AD}" dt="2024-02-07T00:20:13.888" v="205" actId="1076"/>
          <ac:spMkLst>
            <pc:docMk/>
            <pc:sldMk cId="1763665956" sldId="256"/>
            <ac:spMk id="55" creationId="{A27A501E-2F5C-361B-C866-FFACF7EDD2C9}"/>
          </ac:spMkLst>
        </pc:spChg>
        <pc:spChg chg="add mod">
          <ac:chgData name="山口 晃美(yamaguchi-terumi.8r1)" userId="96e75bf0-6be1-466b-840f-2b0009f8326b" providerId="ADAL" clId="{54159726-5025-4507-80E3-4C8890E406AD}" dt="2024-02-07T00:53:34.121" v="570" actId="14100"/>
          <ac:spMkLst>
            <pc:docMk/>
            <pc:sldMk cId="1763665956" sldId="256"/>
            <ac:spMk id="56" creationId="{7A9803A0-E74B-B105-652B-46A8B9C9BAEE}"/>
          </ac:spMkLst>
        </pc:spChg>
        <pc:spChg chg="add mod">
          <ac:chgData name="山口 晃美(yamaguchi-terumi.8r1)" userId="96e75bf0-6be1-466b-840f-2b0009f8326b" providerId="ADAL" clId="{54159726-5025-4507-80E3-4C8890E406AD}" dt="2024-02-07T00:53:16.233" v="515"/>
          <ac:spMkLst>
            <pc:docMk/>
            <pc:sldMk cId="1763665956" sldId="256"/>
            <ac:spMk id="57" creationId="{4723DA7B-2618-7C65-59C8-CD522B727E66}"/>
          </ac:spMkLst>
        </pc:spChg>
        <pc:spChg chg="add mod">
          <ac:chgData name="山口 晃美(yamaguchi-terumi.8r1)" userId="96e75bf0-6be1-466b-840f-2b0009f8326b" providerId="ADAL" clId="{54159726-5025-4507-80E3-4C8890E406AD}" dt="2024-02-07T00:53:52.426" v="573" actId="1076"/>
          <ac:spMkLst>
            <pc:docMk/>
            <pc:sldMk cId="1763665956" sldId="256"/>
            <ac:spMk id="58" creationId="{BF5EEBBE-FEA3-1AC6-A23E-2716D28D7B7B}"/>
          </ac:spMkLst>
        </pc:spChg>
        <pc:spChg chg="add mod">
          <ac:chgData name="山口 晃美(yamaguchi-terumi.8r1)" userId="96e75bf0-6be1-466b-840f-2b0009f8326b" providerId="ADAL" clId="{54159726-5025-4507-80E3-4C8890E406AD}" dt="2024-02-07T00:54:03.843" v="575" actId="1076"/>
          <ac:spMkLst>
            <pc:docMk/>
            <pc:sldMk cId="1763665956" sldId="256"/>
            <ac:spMk id="62" creationId="{7547E0EF-44BE-C6CD-4731-A34B7436D177}"/>
          </ac:spMkLst>
        </pc:spChg>
      </pc:sldChg>
      <pc:sldChg chg="addSp delSp modSp mod">
        <pc:chgData name="山口 晃美(yamaguchi-terumi.8r1)" userId="96e75bf0-6be1-466b-840f-2b0009f8326b" providerId="ADAL" clId="{54159726-5025-4507-80E3-4C8890E406AD}" dt="2024-02-07T01:37:27.508" v="646" actId="1076"/>
        <pc:sldMkLst>
          <pc:docMk/>
          <pc:sldMk cId="3923228309" sldId="257"/>
        </pc:sldMkLst>
        <pc:spChg chg="mod">
          <ac:chgData name="山口 晃美(yamaguchi-terumi.8r1)" userId="96e75bf0-6be1-466b-840f-2b0009f8326b" providerId="ADAL" clId="{54159726-5025-4507-80E3-4C8890E406AD}" dt="2024-02-07T00:23:12.294" v="223" actId="1076"/>
          <ac:spMkLst>
            <pc:docMk/>
            <pc:sldMk cId="3923228309" sldId="257"/>
            <ac:spMk id="2" creationId="{5EB37A72-BB5A-6B48-02BB-A5B0CAF094FB}"/>
          </ac:spMkLst>
        </pc:spChg>
        <pc:spChg chg="mod">
          <ac:chgData name="山口 晃美(yamaguchi-terumi.8r1)" userId="96e75bf0-6be1-466b-840f-2b0009f8326b" providerId="ADAL" clId="{54159726-5025-4507-80E3-4C8890E406AD}" dt="2024-02-07T00:29:15.540" v="250"/>
          <ac:spMkLst>
            <pc:docMk/>
            <pc:sldMk cId="3923228309" sldId="257"/>
            <ac:spMk id="5" creationId="{F6E00A91-DE5B-1594-9716-85D114D45FFB}"/>
          </ac:spMkLst>
        </pc:spChg>
        <pc:spChg chg="mod">
          <ac:chgData name="山口 晃美(yamaguchi-terumi.8r1)" userId="96e75bf0-6be1-466b-840f-2b0009f8326b" providerId="ADAL" clId="{54159726-5025-4507-80E3-4C8890E406AD}" dt="2024-02-07T00:35:57.628" v="424"/>
          <ac:spMkLst>
            <pc:docMk/>
            <pc:sldMk cId="3923228309" sldId="257"/>
            <ac:spMk id="12" creationId="{16B888D5-C3F4-848A-F032-A63370671B47}"/>
          </ac:spMkLst>
        </pc:spChg>
        <pc:spChg chg="add mod">
          <ac:chgData name="山口 晃美(yamaguchi-terumi.8r1)" userId="96e75bf0-6be1-466b-840f-2b0009f8326b" providerId="ADAL" clId="{54159726-5025-4507-80E3-4C8890E406AD}" dt="2024-02-07T00:23:26.163" v="225" actId="1076"/>
          <ac:spMkLst>
            <pc:docMk/>
            <pc:sldMk cId="3923228309" sldId="257"/>
            <ac:spMk id="17" creationId="{CB2E3492-F65E-B625-1DE4-6468EF9D3D36}"/>
          </ac:spMkLst>
        </pc:spChg>
        <pc:spChg chg="add mod">
          <ac:chgData name="山口 晃美(yamaguchi-terumi.8r1)" userId="96e75bf0-6be1-466b-840f-2b0009f8326b" providerId="ADAL" clId="{54159726-5025-4507-80E3-4C8890E406AD}" dt="2024-02-07T00:30:21.516" v="308" actId="1076"/>
          <ac:spMkLst>
            <pc:docMk/>
            <pc:sldMk cId="3923228309" sldId="257"/>
            <ac:spMk id="28" creationId="{1D3E1AC1-DFBF-4E82-D910-BC6B7AEBF5D6}"/>
          </ac:spMkLst>
        </pc:spChg>
        <pc:spChg chg="add mod">
          <ac:chgData name="山口 晃美(yamaguchi-terumi.8r1)" userId="96e75bf0-6be1-466b-840f-2b0009f8326b" providerId="ADAL" clId="{54159726-5025-4507-80E3-4C8890E406AD}" dt="2024-02-07T00:30:17.879" v="307" actId="1076"/>
          <ac:spMkLst>
            <pc:docMk/>
            <pc:sldMk cId="3923228309" sldId="257"/>
            <ac:spMk id="31" creationId="{ADCB0903-5F36-084C-9C05-AEC303623539}"/>
          </ac:spMkLst>
        </pc:spChg>
        <pc:spChg chg="add del mod">
          <ac:chgData name="山口 晃美(yamaguchi-terumi.8r1)" userId="96e75bf0-6be1-466b-840f-2b0009f8326b" providerId="ADAL" clId="{54159726-5025-4507-80E3-4C8890E406AD}" dt="2024-02-07T00:36:57.606" v="427" actId="478"/>
          <ac:spMkLst>
            <pc:docMk/>
            <pc:sldMk cId="3923228309" sldId="257"/>
            <ac:spMk id="32" creationId="{CC34F737-5F63-BAC9-8D16-714C02EF4FB4}"/>
          </ac:spMkLst>
        </pc:spChg>
        <pc:spChg chg="add del mod">
          <ac:chgData name="山口 晃美(yamaguchi-terumi.8r1)" userId="96e75bf0-6be1-466b-840f-2b0009f8326b" providerId="ADAL" clId="{54159726-5025-4507-80E3-4C8890E406AD}" dt="2024-02-07T00:50:09.486" v="436" actId="478"/>
          <ac:spMkLst>
            <pc:docMk/>
            <pc:sldMk cId="3923228309" sldId="257"/>
            <ac:spMk id="33" creationId="{8D563A70-7244-2C6D-94BA-98AA7F7E386E}"/>
          </ac:spMkLst>
        </pc:spChg>
        <pc:spChg chg="add mod">
          <ac:chgData name="山口 晃美(yamaguchi-terumi.8r1)" userId="96e75bf0-6be1-466b-840f-2b0009f8326b" providerId="ADAL" clId="{54159726-5025-4507-80E3-4C8890E406AD}" dt="2024-02-07T00:51:05.822" v="442" actId="13822"/>
          <ac:spMkLst>
            <pc:docMk/>
            <pc:sldMk cId="3923228309" sldId="257"/>
            <ac:spMk id="34" creationId="{A37C299C-C35F-3015-E96E-6BECC4B09FE7}"/>
          </ac:spMkLst>
        </pc:spChg>
        <pc:spChg chg="add mod">
          <ac:chgData name="山口 晃美(yamaguchi-terumi.8r1)" userId="96e75bf0-6be1-466b-840f-2b0009f8326b" providerId="ADAL" clId="{54159726-5025-4507-80E3-4C8890E406AD}" dt="2024-02-07T00:51:25.698" v="476" actId="1076"/>
          <ac:spMkLst>
            <pc:docMk/>
            <pc:sldMk cId="3923228309" sldId="257"/>
            <ac:spMk id="35" creationId="{63A2EC53-48BE-6857-0F10-69FC9B6C716A}"/>
          </ac:spMkLst>
        </pc:spChg>
        <pc:spChg chg="add mod">
          <ac:chgData name="山口 晃美(yamaguchi-terumi.8r1)" userId="96e75bf0-6be1-466b-840f-2b0009f8326b" providerId="ADAL" clId="{54159726-5025-4507-80E3-4C8890E406AD}" dt="2024-02-07T00:52:03.294" v="481" actId="1076"/>
          <ac:spMkLst>
            <pc:docMk/>
            <pc:sldMk cId="3923228309" sldId="257"/>
            <ac:spMk id="36" creationId="{B19D6DB2-F7E3-5495-53FB-905B6C4969FA}"/>
          </ac:spMkLst>
        </pc:spChg>
        <pc:spChg chg="add mod">
          <ac:chgData name="山口 晃美(yamaguchi-terumi.8r1)" userId="96e75bf0-6be1-466b-840f-2b0009f8326b" providerId="ADAL" clId="{54159726-5025-4507-80E3-4C8890E406AD}" dt="2024-02-07T00:52:54.469" v="514" actId="255"/>
          <ac:spMkLst>
            <pc:docMk/>
            <pc:sldMk cId="3923228309" sldId="257"/>
            <ac:spMk id="37" creationId="{02D47B53-7A0F-88DB-98D2-9908FF81A730}"/>
          </ac:spMkLst>
        </pc:spChg>
        <pc:grpChg chg="mod">
          <ac:chgData name="山口 晃美(yamaguchi-terumi.8r1)" userId="96e75bf0-6be1-466b-840f-2b0009f8326b" providerId="ADAL" clId="{54159726-5025-4507-80E3-4C8890E406AD}" dt="2024-02-07T00:23:05.408" v="222" actId="1076"/>
          <ac:grpSpMkLst>
            <pc:docMk/>
            <pc:sldMk cId="3923228309" sldId="257"/>
            <ac:grpSpMk id="30" creationId="{4B878B51-F064-3502-CB66-17EFF8902477}"/>
          </ac:grpSpMkLst>
        </pc:grpChg>
        <pc:picChg chg="mod">
          <ac:chgData name="山口 晃美(yamaguchi-terumi.8r1)" userId="96e75bf0-6be1-466b-840f-2b0009f8326b" providerId="ADAL" clId="{54159726-5025-4507-80E3-4C8890E406AD}" dt="2024-02-07T01:37:27.508" v="646" actId="1076"/>
          <ac:picMkLst>
            <pc:docMk/>
            <pc:sldMk cId="3923228309" sldId="257"/>
            <ac:picMk id="21" creationId="{FDB82B0D-7CCE-EFFD-54BA-22D62E311ED5}"/>
          </ac:picMkLst>
        </pc:picChg>
      </pc:sldChg>
      <pc:sldChg chg="addSp modSp mod">
        <pc:chgData name="山口 晃美(yamaguchi-terumi.8r1)" userId="96e75bf0-6be1-466b-840f-2b0009f8326b" providerId="ADAL" clId="{54159726-5025-4507-80E3-4C8890E406AD}" dt="2024-02-07T00:15:12.390" v="102" actId="1076"/>
        <pc:sldMkLst>
          <pc:docMk/>
          <pc:sldMk cId="1917008532" sldId="258"/>
        </pc:sldMkLst>
        <pc:spChg chg="mod">
          <ac:chgData name="山口 晃美(yamaguchi-terumi.8r1)" userId="96e75bf0-6be1-466b-840f-2b0009f8326b" providerId="ADAL" clId="{54159726-5025-4507-80E3-4C8890E406AD}" dt="2024-02-06T23:55:33.021" v="55" actId="207"/>
          <ac:spMkLst>
            <pc:docMk/>
            <pc:sldMk cId="1917008532" sldId="258"/>
            <ac:spMk id="31" creationId="{876ADF3A-910B-1AB1-19B7-19055FA60C7C}"/>
          </ac:spMkLst>
        </pc:spChg>
        <pc:spChg chg="add mod">
          <ac:chgData name="山口 晃美(yamaguchi-terumi.8r1)" userId="96e75bf0-6be1-466b-840f-2b0009f8326b" providerId="ADAL" clId="{54159726-5025-4507-80E3-4C8890E406AD}" dt="2024-02-06T23:59:37.096" v="77" actId="1076"/>
          <ac:spMkLst>
            <pc:docMk/>
            <pc:sldMk cId="1917008532" sldId="258"/>
            <ac:spMk id="38" creationId="{C2CCB420-A846-830A-96A8-AC6B567A01F1}"/>
          </ac:spMkLst>
        </pc:spChg>
        <pc:spChg chg="add mod">
          <ac:chgData name="山口 晃美(yamaguchi-terumi.8r1)" userId="96e75bf0-6be1-466b-840f-2b0009f8326b" providerId="ADAL" clId="{54159726-5025-4507-80E3-4C8890E406AD}" dt="2024-02-06T23:55:57.904" v="57" actId="1076"/>
          <ac:spMkLst>
            <pc:docMk/>
            <pc:sldMk cId="1917008532" sldId="258"/>
            <ac:spMk id="39" creationId="{0AFA3953-E094-1921-2D55-D12DB7B1866E}"/>
          </ac:spMkLst>
        </pc:spChg>
        <pc:spChg chg="add mod">
          <ac:chgData name="山口 晃美(yamaguchi-terumi.8r1)" userId="96e75bf0-6be1-466b-840f-2b0009f8326b" providerId="ADAL" clId="{54159726-5025-4507-80E3-4C8890E406AD}" dt="2024-02-07T00:15:12.390" v="102" actId="1076"/>
          <ac:spMkLst>
            <pc:docMk/>
            <pc:sldMk cId="1917008532" sldId="258"/>
            <ac:spMk id="49" creationId="{535FD87B-4859-0006-31BF-C20C1E422E18}"/>
          </ac:spMkLst>
        </pc:spChg>
        <pc:spChg chg="mod">
          <ac:chgData name="山口 晃美(yamaguchi-terumi.8r1)" userId="96e75bf0-6be1-466b-840f-2b0009f8326b" providerId="ADAL" clId="{54159726-5025-4507-80E3-4C8890E406AD}" dt="2024-02-06T23:56:57.223" v="60" actId="113"/>
          <ac:spMkLst>
            <pc:docMk/>
            <pc:sldMk cId="1917008532" sldId="258"/>
            <ac:spMk id="64" creationId="{DA6A1F6D-8437-AFB1-561C-94696519D80A}"/>
          </ac:spMkLst>
        </pc:spChg>
        <pc:picChg chg="add mod">
          <ac:chgData name="山口 晃美(yamaguchi-terumi.8r1)" userId="96e75bf0-6be1-466b-840f-2b0009f8326b" providerId="ADAL" clId="{54159726-5025-4507-80E3-4C8890E406AD}" dt="2024-02-06T23:59:33.732" v="76" actId="1076"/>
          <ac:picMkLst>
            <pc:docMk/>
            <pc:sldMk cId="1917008532" sldId="258"/>
            <ac:picMk id="19" creationId="{3DB65B65-4963-4E81-90CE-367213DB6B87}"/>
          </ac:picMkLst>
        </pc:picChg>
        <pc:picChg chg="add mod">
          <ac:chgData name="山口 晃美(yamaguchi-terumi.8r1)" userId="96e75bf0-6be1-466b-840f-2b0009f8326b" providerId="ADAL" clId="{54159726-5025-4507-80E3-4C8890E406AD}" dt="2024-02-06T23:58:26.687" v="75" actId="1076"/>
          <ac:picMkLst>
            <pc:docMk/>
            <pc:sldMk cId="1917008532" sldId="258"/>
            <ac:picMk id="43" creationId="{550427CC-128C-2B17-4709-C83F3C749C61}"/>
          </ac:picMkLst>
        </pc:picChg>
      </pc:sldChg>
      <pc:sldChg chg="addSp delSp modSp mod">
        <pc:chgData name="山口 晃美(yamaguchi-terumi.8r1)" userId="96e75bf0-6be1-466b-840f-2b0009f8326b" providerId="ADAL" clId="{54159726-5025-4507-80E3-4C8890E406AD}" dt="2024-02-07T01:25:43.367" v="644" actId="478"/>
        <pc:sldMkLst>
          <pc:docMk/>
          <pc:sldMk cId="793536" sldId="259"/>
        </pc:sldMkLst>
        <pc:spChg chg="mod">
          <ac:chgData name="山口 晃美(yamaguchi-terumi.8r1)" userId="96e75bf0-6be1-466b-840f-2b0009f8326b" providerId="ADAL" clId="{54159726-5025-4507-80E3-4C8890E406AD}" dt="2024-02-07T00:37:30.752" v="432" actId="1076"/>
          <ac:spMkLst>
            <pc:docMk/>
            <pc:sldMk cId="793536" sldId="259"/>
            <ac:spMk id="5" creationId="{B8A21751-E42F-D85E-8BD5-994FBAEA1527}"/>
          </ac:spMkLst>
        </pc:spChg>
        <pc:spChg chg="add mod">
          <ac:chgData name="山口 晃美(yamaguchi-terumi.8r1)" userId="96e75bf0-6be1-466b-840f-2b0009f8326b" providerId="ADAL" clId="{54159726-5025-4507-80E3-4C8890E406AD}" dt="2024-02-07T00:33:29.547" v="401" actId="1076"/>
          <ac:spMkLst>
            <pc:docMk/>
            <pc:sldMk cId="793536" sldId="259"/>
            <ac:spMk id="11" creationId="{2C6AA12C-0D93-3F82-DA6D-0871875614CD}"/>
          </ac:spMkLst>
        </pc:spChg>
        <pc:spChg chg="add mod">
          <ac:chgData name="山口 晃美(yamaguchi-terumi.8r1)" userId="96e75bf0-6be1-466b-840f-2b0009f8326b" providerId="ADAL" clId="{54159726-5025-4507-80E3-4C8890E406AD}" dt="2024-02-07T00:37:45.249" v="434" actId="1076"/>
          <ac:spMkLst>
            <pc:docMk/>
            <pc:sldMk cId="793536" sldId="259"/>
            <ac:spMk id="18" creationId="{85F8AE8E-3FD0-59F4-1DAF-1862F1CF38CB}"/>
          </ac:spMkLst>
        </pc:spChg>
        <pc:spChg chg="mod">
          <ac:chgData name="山口 晃美(yamaguchi-terumi.8r1)" userId="96e75bf0-6be1-466b-840f-2b0009f8326b" providerId="ADAL" clId="{54159726-5025-4507-80E3-4C8890E406AD}" dt="2024-02-07T00:37:26.967" v="431" actId="1076"/>
          <ac:spMkLst>
            <pc:docMk/>
            <pc:sldMk cId="793536" sldId="259"/>
            <ac:spMk id="30" creationId="{249A155B-31D0-23A1-F694-E7BB1A0C718A}"/>
          </ac:spMkLst>
        </pc:spChg>
        <pc:spChg chg="add del mod">
          <ac:chgData name="山口 晃美(yamaguchi-terumi.8r1)" userId="96e75bf0-6be1-466b-840f-2b0009f8326b" providerId="ADAL" clId="{54159726-5025-4507-80E3-4C8890E406AD}" dt="2024-02-07T01:25:40.109" v="643" actId="478"/>
          <ac:spMkLst>
            <pc:docMk/>
            <pc:sldMk cId="793536" sldId="259"/>
            <ac:spMk id="39" creationId="{E02FAB89-876B-6489-F454-66F4FACB9164}"/>
          </ac:spMkLst>
        </pc:spChg>
        <pc:spChg chg="add del mod">
          <ac:chgData name="山口 晃美(yamaguchi-terumi.8r1)" userId="96e75bf0-6be1-466b-840f-2b0009f8326b" providerId="ADAL" clId="{54159726-5025-4507-80E3-4C8890E406AD}" dt="2024-02-07T01:25:43.367" v="644" actId="478"/>
          <ac:spMkLst>
            <pc:docMk/>
            <pc:sldMk cId="793536" sldId="259"/>
            <ac:spMk id="43" creationId="{FF42F214-04A7-87EF-89F3-4FB580A60502}"/>
          </ac:spMkLst>
        </pc:spChg>
        <pc:spChg chg="mod">
          <ac:chgData name="山口 晃美(yamaguchi-terumi.8r1)" userId="96e75bf0-6be1-466b-840f-2b0009f8326b" providerId="ADAL" clId="{54159726-5025-4507-80E3-4C8890E406AD}" dt="2024-02-07T00:37:24.342" v="430" actId="1076"/>
          <ac:spMkLst>
            <pc:docMk/>
            <pc:sldMk cId="793536" sldId="259"/>
            <ac:spMk id="46" creationId="{5F1C0052-C155-09C2-1FC7-9333C2AE96AC}"/>
          </ac:spMkLst>
        </pc:spChg>
        <pc:picChg chg="add mod">
          <ac:chgData name="山口 晃美(yamaguchi-terumi.8r1)" userId="96e75bf0-6be1-466b-840f-2b0009f8326b" providerId="ADAL" clId="{54159726-5025-4507-80E3-4C8890E406AD}" dt="2024-02-07T00:31:41.692" v="358" actId="1037"/>
          <ac:picMkLst>
            <pc:docMk/>
            <pc:sldMk cId="793536" sldId="259"/>
            <ac:picMk id="7" creationId="{E0F54BE8-6196-BFED-84BE-0A9E8D10A88C}"/>
          </ac:picMkLst>
        </pc:picChg>
        <pc:picChg chg="mod">
          <ac:chgData name="山口 晃美(yamaguchi-terumi.8r1)" userId="96e75bf0-6be1-466b-840f-2b0009f8326b" providerId="ADAL" clId="{54159726-5025-4507-80E3-4C8890E406AD}" dt="2024-02-07T00:33:35.545" v="403" actId="1076"/>
          <ac:picMkLst>
            <pc:docMk/>
            <pc:sldMk cId="793536" sldId="259"/>
            <ac:picMk id="16" creationId="{CB23C962-3EEC-6999-B281-CF0AA4C6F662}"/>
          </ac:picMkLst>
        </pc:picChg>
      </pc:sldChg>
    </pc:docChg>
  </pc:docChgLst>
  <pc:docChgLst>
    <pc:chgData name="山口 晃美(yamaguchi-terumi.8r1)" userId="96e75bf0-6be1-466b-840f-2b0009f8326b" providerId="ADAL" clId="{51EBCDE8-9719-4E32-8EF8-704C2A2FCE42}"/>
    <pc:docChg chg="undo custSel modSld">
      <pc:chgData name="山口 晃美(yamaguchi-terumi.8r1)" userId="96e75bf0-6be1-466b-840f-2b0009f8326b" providerId="ADAL" clId="{51EBCDE8-9719-4E32-8EF8-704C2A2FCE42}" dt="2024-03-05T06:28:58.757" v="807" actId="1036"/>
      <pc:docMkLst>
        <pc:docMk/>
      </pc:docMkLst>
      <pc:sldChg chg="addSp modSp mod">
        <pc:chgData name="山口 晃美(yamaguchi-terumi.8r1)" userId="96e75bf0-6be1-466b-840f-2b0009f8326b" providerId="ADAL" clId="{51EBCDE8-9719-4E32-8EF8-704C2A2FCE42}" dt="2024-03-05T06:28:58.757" v="807" actId="1036"/>
        <pc:sldMkLst>
          <pc:docMk/>
          <pc:sldMk cId="1763665956" sldId="256"/>
        </pc:sldMkLst>
        <pc:spChg chg="mod">
          <ac:chgData name="山口 晃美(yamaguchi-terumi.8r1)" userId="96e75bf0-6be1-466b-840f-2b0009f8326b" providerId="ADAL" clId="{51EBCDE8-9719-4E32-8EF8-704C2A2FCE42}" dt="2024-03-05T06:20:01.279" v="767" actId="207"/>
          <ac:spMkLst>
            <pc:docMk/>
            <pc:sldMk cId="1763665956" sldId="256"/>
            <ac:spMk id="3" creationId="{060F7A7D-0977-E773-244B-CF6D3AFCF00C}"/>
          </ac:spMkLst>
        </pc:spChg>
        <pc:spChg chg="mod">
          <ac:chgData name="山口 晃美(yamaguchi-terumi.8r1)" userId="96e75bf0-6be1-466b-840f-2b0009f8326b" providerId="ADAL" clId="{51EBCDE8-9719-4E32-8EF8-704C2A2FCE42}" dt="2024-03-05T06:19:49.118" v="766" actId="207"/>
          <ac:spMkLst>
            <pc:docMk/>
            <pc:sldMk cId="1763665956" sldId="256"/>
            <ac:spMk id="4" creationId="{00000000-0000-0000-0000-000000000000}"/>
          </ac:spMkLst>
        </pc:spChg>
        <pc:spChg chg="mod">
          <ac:chgData name="山口 晃美(yamaguchi-terumi.8r1)" userId="96e75bf0-6be1-466b-840f-2b0009f8326b" providerId="ADAL" clId="{51EBCDE8-9719-4E32-8EF8-704C2A2FCE42}" dt="2024-03-05T06:28:58.757" v="807" actId="1036"/>
          <ac:spMkLst>
            <pc:docMk/>
            <pc:sldMk cId="1763665956" sldId="256"/>
            <ac:spMk id="52" creationId="{56A1E9A3-4A19-F60B-9554-62180FC7D3AF}"/>
          </ac:spMkLst>
        </pc:spChg>
        <pc:spChg chg="add mod">
          <ac:chgData name="山口 晃美(yamaguchi-terumi.8r1)" userId="96e75bf0-6be1-466b-840f-2b0009f8326b" providerId="ADAL" clId="{51EBCDE8-9719-4E32-8EF8-704C2A2FCE42}" dt="2024-03-05T06:21:16.132" v="801"/>
          <ac:spMkLst>
            <pc:docMk/>
            <pc:sldMk cId="1763665956" sldId="256"/>
            <ac:spMk id="65" creationId="{251122BC-D99A-BB73-B138-3D278E66BB47}"/>
          </ac:spMkLst>
        </pc:spChg>
        <pc:picChg chg="mod">
          <ac:chgData name="山口 晃美(yamaguchi-terumi.8r1)" userId="96e75bf0-6be1-466b-840f-2b0009f8326b" providerId="ADAL" clId="{51EBCDE8-9719-4E32-8EF8-704C2A2FCE42}" dt="2024-03-05T06:28:49.470" v="804" actId="1035"/>
          <ac:picMkLst>
            <pc:docMk/>
            <pc:sldMk cId="1763665956" sldId="256"/>
            <ac:picMk id="1030" creationId="{61707C0F-1089-829F-1023-34ACD60A8A57}"/>
          </ac:picMkLst>
        </pc:picChg>
      </pc:sldChg>
      <pc:sldChg chg="addSp delSp modSp mod">
        <pc:chgData name="山口 晃美(yamaguchi-terumi.8r1)" userId="96e75bf0-6be1-466b-840f-2b0009f8326b" providerId="ADAL" clId="{51EBCDE8-9719-4E32-8EF8-704C2A2FCE42}" dt="2024-03-05T06:26:08.662" v="803" actId="1035"/>
        <pc:sldMkLst>
          <pc:docMk/>
          <pc:sldMk cId="3923228309" sldId="257"/>
        </pc:sldMkLst>
        <pc:spChg chg="mod">
          <ac:chgData name="山口 晃美(yamaguchi-terumi.8r1)" userId="96e75bf0-6be1-466b-840f-2b0009f8326b" providerId="ADAL" clId="{51EBCDE8-9719-4E32-8EF8-704C2A2FCE42}" dt="2024-03-05T05:35:34.985" v="62" actId="20577"/>
          <ac:spMkLst>
            <pc:docMk/>
            <pc:sldMk cId="3923228309" sldId="257"/>
            <ac:spMk id="2" creationId="{5EB37A72-BB5A-6B48-02BB-A5B0CAF094FB}"/>
          </ac:spMkLst>
        </pc:spChg>
        <pc:spChg chg="mod">
          <ac:chgData name="山口 晃美(yamaguchi-terumi.8r1)" userId="96e75bf0-6be1-466b-840f-2b0009f8326b" providerId="ADAL" clId="{51EBCDE8-9719-4E32-8EF8-704C2A2FCE42}" dt="2024-03-05T05:40:42.904" v="318" actId="20577"/>
          <ac:spMkLst>
            <pc:docMk/>
            <pc:sldMk cId="3923228309" sldId="257"/>
            <ac:spMk id="20" creationId="{DD86DBFB-0B17-41BA-B913-55FD3A52BFF1}"/>
          </ac:spMkLst>
        </pc:spChg>
        <pc:spChg chg="mod">
          <ac:chgData name="山口 晃美(yamaguchi-terumi.8r1)" userId="96e75bf0-6be1-466b-840f-2b0009f8326b" providerId="ADAL" clId="{51EBCDE8-9719-4E32-8EF8-704C2A2FCE42}" dt="2024-03-05T05:43:03.903" v="380" actId="14100"/>
          <ac:spMkLst>
            <pc:docMk/>
            <pc:sldMk cId="3923228309" sldId="257"/>
            <ac:spMk id="22" creationId="{3C8B123F-4306-1A2C-D293-5A6701D4EC14}"/>
          </ac:spMkLst>
        </pc:spChg>
        <pc:spChg chg="mod ord">
          <ac:chgData name="山口 晃美(yamaguchi-terumi.8r1)" userId="96e75bf0-6be1-466b-840f-2b0009f8326b" providerId="ADAL" clId="{51EBCDE8-9719-4E32-8EF8-704C2A2FCE42}" dt="2024-03-05T05:43:25.828" v="384" actId="1035"/>
          <ac:spMkLst>
            <pc:docMk/>
            <pc:sldMk cId="3923228309" sldId="257"/>
            <ac:spMk id="33" creationId="{E070CEFC-0D93-E23D-1DDC-BA3667CA2C0F}"/>
          </ac:spMkLst>
        </pc:spChg>
        <pc:spChg chg="del mod">
          <ac:chgData name="山口 晃美(yamaguchi-terumi.8r1)" userId="96e75bf0-6be1-466b-840f-2b0009f8326b" providerId="ADAL" clId="{51EBCDE8-9719-4E32-8EF8-704C2A2FCE42}" dt="2024-03-05T05:33:16.824" v="17" actId="478"/>
          <ac:spMkLst>
            <pc:docMk/>
            <pc:sldMk cId="3923228309" sldId="257"/>
            <ac:spMk id="43" creationId="{7BF06886-B63E-96FF-48A2-372950F35646}"/>
          </ac:spMkLst>
        </pc:spChg>
        <pc:spChg chg="add mod">
          <ac:chgData name="山口 晃美(yamaguchi-terumi.8r1)" userId="96e75bf0-6be1-466b-840f-2b0009f8326b" providerId="ADAL" clId="{51EBCDE8-9719-4E32-8EF8-704C2A2FCE42}" dt="2024-03-05T05:33:29.480" v="32"/>
          <ac:spMkLst>
            <pc:docMk/>
            <pc:sldMk cId="3923228309" sldId="257"/>
            <ac:spMk id="50" creationId="{00B8F669-5DFD-3777-DF5D-601DDC9A7CA2}"/>
          </ac:spMkLst>
        </pc:spChg>
        <pc:spChg chg="add mod">
          <ac:chgData name="山口 晃美(yamaguchi-terumi.8r1)" userId="96e75bf0-6be1-466b-840f-2b0009f8326b" providerId="ADAL" clId="{51EBCDE8-9719-4E32-8EF8-704C2A2FCE42}" dt="2024-03-05T05:43:37.809" v="385" actId="1038"/>
          <ac:spMkLst>
            <pc:docMk/>
            <pc:sldMk cId="3923228309" sldId="257"/>
            <ac:spMk id="56" creationId="{6E708575-74D6-7B68-1AD7-D7860F42C3AB}"/>
          </ac:spMkLst>
        </pc:spChg>
        <pc:spChg chg="mod">
          <ac:chgData name="山口 晃美(yamaguchi-terumi.8r1)" userId="96e75bf0-6be1-466b-840f-2b0009f8326b" providerId="ADAL" clId="{51EBCDE8-9719-4E32-8EF8-704C2A2FCE42}" dt="2024-03-05T05:44:45.928" v="399" actId="1035"/>
          <ac:spMkLst>
            <pc:docMk/>
            <pc:sldMk cId="3923228309" sldId="257"/>
            <ac:spMk id="64" creationId="{2C4DFC4C-9920-9C71-B268-E2964E842F6E}"/>
          </ac:spMkLst>
        </pc:spChg>
        <pc:picChg chg="mod">
          <ac:chgData name="山口 晃美(yamaguchi-terumi.8r1)" userId="96e75bf0-6be1-466b-840f-2b0009f8326b" providerId="ADAL" clId="{51EBCDE8-9719-4E32-8EF8-704C2A2FCE42}" dt="2024-03-05T05:44:19.570" v="396" actId="1035"/>
          <ac:picMkLst>
            <pc:docMk/>
            <pc:sldMk cId="3923228309" sldId="257"/>
            <ac:picMk id="7" creationId="{85E60FF1-F93E-1A77-00C6-33296B2410A3}"/>
          </ac:picMkLst>
        </pc:picChg>
        <pc:picChg chg="mod">
          <ac:chgData name="山口 晃美(yamaguchi-terumi.8r1)" userId="96e75bf0-6be1-466b-840f-2b0009f8326b" providerId="ADAL" clId="{51EBCDE8-9719-4E32-8EF8-704C2A2FCE42}" dt="2024-03-05T05:44:13.034" v="390" actId="1036"/>
          <ac:picMkLst>
            <pc:docMk/>
            <pc:sldMk cId="3923228309" sldId="257"/>
            <ac:picMk id="26" creationId="{88F2DEAF-8FCA-D92F-DE55-F01E9D949476}"/>
          </ac:picMkLst>
        </pc:picChg>
        <pc:picChg chg="mod">
          <ac:chgData name="山口 晃美(yamaguchi-terumi.8r1)" userId="96e75bf0-6be1-466b-840f-2b0009f8326b" providerId="ADAL" clId="{51EBCDE8-9719-4E32-8EF8-704C2A2FCE42}" dt="2024-03-05T06:26:08.662" v="803" actId="1035"/>
          <ac:picMkLst>
            <pc:docMk/>
            <pc:sldMk cId="3923228309" sldId="257"/>
            <ac:picMk id="63" creationId="{4E3CD356-A796-28DE-8A41-29A50C84786A}"/>
          </ac:picMkLst>
        </pc:picChg>
        <pc:picChg chg="mod">
          <ac:chgData name="山口 晃美(yamaguchi-terumi.8r1)" userId="96e75bf0-6be1-466b-840f-2b0009f8326b" providerId="ADAL" clId="{51EBCDE8-9719-4E32-8EF8-704C2A2FCE42}" dt="2024-03-05T06:26:01.761" v="802" actId="1035"/>
          <ac:picMkLst>
            <pc:docMk/>
            <pc:sldMk cId="3923228309" sldId="257"/>
            <ac:picMk id="66" creationId="{8D42ADF7-FFE5-438D-2D33-599F58C37233}"/>
          </ac:picMkLst>
        </pc:picChg>
        <pc:picChg chg="mod">
          <ac:chgData name="山口 晃美(yamaguchi-terumi.8r1)" userId="96e75bf0-6be1-466b-840f-2b0009f8326b" providerId="ADAL" clId="{51EBCDE8-9719-4E32-8EF8-704C2A2FCE42}" dt="2024-03-05T05:45:01.041" v="402" actId="1036"/>
          <ac:picMkLst>
            <pc:docMk/>
            <pc:sldMk cId="3923228309" sldId="257"/>
            <ac:picMk id="72" creationId="{11AE7792-B389-96B8-7AC4-009EA1A8BE0E}"/>
          </ac:picMkLst>
        </pc:picChg>
      </pc:sldChg>
      <pc:sldChg chg="delSp modSp mod">
        <pc:chgData name="山口 晃美(yamaguchi-terumi.8r1)" userId="96e75bf0-6be1-466b-840f-2b0009f8326b" providerId="ADAL" clId="{51EBCDE8-9719-4E32-8EF8-704C2A2FCE42}" dt="2024-03-05T05:57:48.931" v="749" actId="1038"/>
        <pc:sldMkLst>
          <pc:docMk/>
          <pc:sldMk cId="1917008532" sldId="258"/>
        </pc:sldMkLst>
        <pc:spChg chg="del">
          <ac:chgData name="山口 晃美(yamaguchi-terumi.8r1)" userId="96e75bf0-6be1-466b-840f-2b0009f8326b" providerId="ADAL" clId="{51EBCDE8-9719-4E32-8EF8-704C2A2FCE42}" dt="2024-03-05T05:57:38.411" v="653" actId="478"/>
          <ac:spMkLst>
            <pc:docMk/>
            <pc:sldMk cId="1917008532" sldId="258"/>
            <ac:spMk id="2" creationId="{40D6AD05-28F3-6588-E3A5-B5852C453DF5}"/>
          </ac:spMkLst>
        </pc:spChg>
        <pc:spChg chg="mod">
          <ac:chgData name="山口 晃美(yamaguchi-terumi.8r1)" userId="96e75bf0-6be1-466b-840f-2b0009f8326b" providerId="ADAL" clId="{51EBCDE8-9719-4E32-8EF8-704C2A2FCE42}" dt="2024-03-05T05:57:48.931" v="749" actId="1038"/>
          <ac:spMkLst>
            <pc:docMk/>
            <pc:sldMk cId="1917008532" sldId="258"/>
            <ac:spMk id="51" creationId="{C04B4470-69E2-E052-3949-0E5DFFE91C7D}"/>
          </ac:spMkLst>
        </pc:spChg>
        <pc:picChg chg="mod">
          <ac:chgData name="山口 晃美(yamaguchi-terumi.8r1)" userId="96e75bf0-6be1-466b-840f-2b0009f8326b" providerId="ADAL" clId="{51EBCDE8-9719-4E32-8EF8-704C2A2FCE42}" dt="2024-03-05T05:57:48.931" v="749" actId="1038"/>
          <ac:picMkLst>
            <pc:docMk/>
            <pc:sldMk cId="1917008532" sldId="258"/>
            <ac:picMk id="50" creationId="{9AFCDEDC-5C30-76EF-58BF-418EDF747329}"/>
          </ac:picMkLst>
        </pc:picChg>
      </pc:sldChg>
      <pc:sldChg chg="addSp delSp modSp mod">
        <pc:chgData name="山口 晃美(yamaguchi-terumi.8r1)" userId="96e75bf0-6be1-466b-840f-2b0009f8326b" providerId="ADAL" clId="{51EBCDE8-9719-4E32-8EF8-704C2A2FCE42}" dt="2024-03-05T05:49:53.822" v="652" actId="1038"/>
        <pc:sldMkLst>
          <pc:docMk/>
          <pc:sldMk cId="793536" sldId="259"/>
        </pc:sldMkLst>
        <pc:spChg chg="mod">
          <ac:chgData name="山口 晃美(yamaguchi-terumi.8r1)" userId="96e75bf0-6be1-466b-840f-2b0009f8326b" providerId="ADAL" clId="{51EBCDE8-9719-4E32-8EF8-704C2A2FCE42}" dt="2024-03-05T05:49:53.822" v="652" actId="1038"/>
          <ac:spMkLst>
            <pc:docMk/>
            <pc:sldMk cId="793536" sldId="259"/>
            <ac:spMk id="2" creationId="{86958302-78B5-59DE-71C5-83D6EB762D27}"/>
          </ac:spMkLst>
        </pc:spChg>
        <pc:spChg chg="mod">
          <ac:chgData name="山口 晃美(yamaguchi-terumi.8r1)" userId="96e75bf0-6be1-466b-840f-2b0009f8326b" providerId="ADAL" clId="{51EBCDE8-9719-4E32-8EF8-704C2A2FCE42}" dt="2024-03-05T05:49:53.822" v="652" actId="1038"/>
          <ac:spMkLst>
            <pc:docMk/>
            <pc:sldMk cId="793536" sldId="259"/>
            <ac:spMk id="9" creationId="{851D5074-D900-C4F9-A6A1-B98729A43239}"/>
          </ac:spMkLst>
        </pc:spChg>
        <pc:spChg chg="mod">
          <ac:chgData name="山口 晃美(yamaguchi-terumi.8r1)" userId="96e75bf0-6be1-466b-840f-2b0009f8326b" providerId="ADAL" clId="{51EBCDE8-9719-4E32-8EF8-704C2A2FCE42}" dt="2024-03-05T05:49:53.822" v="652" actId="1038"/>
          <ac:spMkLst>
            <pc:docMk/>
            <pc:sldMk cId="793536" sldId="259"/>
            <ac:spMk id="39" creationId="{71862BBB-DFCB-1406-1312-2CB213A119FA}"/>
          </ac:spMkLst>
        </pc:spChg>
        <pc:spChg chg="del">
          <ac:chgData name="山口 晃美(yamaguchi-terumi.8r1)" userId="96e75bf0-6be1-466b-840f-2b0009f8326b" providerId="ADAL" clId="{51EBCDE8-9719-4E32-8EF8-704C2A2FCE42}" dt="2024-03-05T05:45:39.528" v="407" actId="478"/>
          <ac:spMkLst>
            <pc:docMk/>
            <pc:sldMk cId="793536" sldId="259"/>
            <ac:spMk id="48" creationId="{B899D230-FE5E-4B70-F413-B0CB211D820D}"/>
          </ac:spMkLst>
        </pc:spChg>
        <pc:spChg chg="mod">
          <ac:chgData name="山口 晃美(yamaguchi-terumi.8r1)" userId="96e75bf0-6be1-466b-840f-2b0009f8326b" providerId="ADAL" clId="{51EBCDE8-9719-4E32-8EF8-704C2A2FCE42}" dt="2024-03-05T05:45:44.644" v="408" actId="1076"/>
          <ac:spMkLst>
            <pc:docMk/>
            <pc:sldMk cId="793536" sldId="259"/>
            <ac:spMk id="52" creationId="{9F58814E-A350-C2F3-BAD0-2BA596F92893}"/>
          </ac:spMkLst>
        </pc:spChg>
        <pc:picChg chg="mod">
          <ac:chgData name="山口 晃美(yamaguchi-terumi.8r1)" userId="96e75bf0-6be1-466b-840f-2b0009f8326b" providerId="ADAL" clId="{51EBCDE8-9719-4E32-8EF8-704C2A2FCE42}" dt="2024-03-05T05:45:32.053" v="406" actId="1076"/>
          <ac:picMkLst>
            <pc:docMk/>
            <pc:sldMk cId="793536" sldId="259"/>
            <ac:picMk id="7" creationId="{E0F54BE8-6196-BFED-84BE-0A9E8D10A88C}"/>
          </ac:picMkLst>
        </pc:picChg>
        <pc:picChg chg="mod">
          <ac:chgData name="山口 晃美(yamaguchi-terumi.8r1)" userId="96e75bf0-6be1-466b-840f-2b0009f8326b" providerId="ADAL" clId="{51EBCDE8-9719-4E32-8EF8-704C2A2FCE42}" dt="2024-03-05T05:49:53.822" v="652" actId="1038"/>
          <ac:picMkLst>
            <pc:docMk/>
            <pc:sldMk cId="793536" sldId="259"/>
            <ac:picMk id="10" creationId="{49C20151-3AB5-51AB-3C08-1900CE5BD7A9}"/>
          </ac:picMkLst>
        </pc:picChg>
        <pc:picChg chg="del mod">
          <ac:chgData name="山口 晃美(yamaguchi-terumi.8r1)" userId="96e75bf0-6be1-466b-840f-2b0009f8326b" providerId="ADAL" clId="{51EBCDE8-9719-4E32-8EF8-704C2A2FCE42}" dt="2024-03-05T05:45:28.358" v="405" actId="478"/>
          <ac:picMkLst>
            <pc:docMk/>
            <pc:sldMk cId="793536" sldId="259"/>
            <ac:picMk id="16" creationId="{CB23C962-3EEC-6999-B281-CF0AA4C6F662}"/>
          </ac:picMkLst>
        </pc:picChg>
        <pc:picChg chg="add del mod">
          <ac:chgData name="山口 晃美(yamaguchi-terumi.8r1)" userId="96e75bf0-6be1-466b-840f-2b0009f8326b" providerId="ADAL" clId="{51EBCDE8-9719-4E32-8EF8-704C2A2FCE42}" dt="2024-03-05T05:48:23.248" v="410" actId="478"/>
          <ac:picMkLst>
            <pc:docMk/>
            <pc:sldMk cId="793536" sldId="259"/>
            <ac:picMk id="30" creationId="{444A6EC9-5960-2FDC-DFCA-FDA43299F2E5}"/>
          </ac:picMkLst>
        </pc:picChg>
        <pc:picChg chg="add mod">
          <ac:chgData name="山口 晃美(yamaguchi-terumi.8r1)" userId="96e75bf0-6be1-466b-840f-2b0009f8326b" providerId="ADAL" clId="{51EBCDE8-9719-4E32-8EF8-704C2A2FCE42}" dt="2024-03-05T05:49:17.232" v="646" actId="1038"/>
          <ac:picMkLst>
            <pc:docMk/>
            <pc:sldMk cId="793536" sldId="259"/>
            <ac:picMk id="66" creationId="{7FF20781-A7F4-7ECA-31BA-11B326AB9D6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307742"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8" y="2"/>
            <a:ext cx="4307742" cy="341393"/>
          </a:xfrm>
          <a:prstGeom prst="rect">
            <a:avLst/>
          </a:prstGeom>
        </p:spPr>
        <p:txBody>
          <a:bodyPr vert="horz" lIns="91440" tIns="45720" rIns="91440" bIns="45720" rtlCol="0"/>
          <a:lstStyle>
            <a:lvl1pPr algn="r">
              <a:defRPr sz="1200"/>
            </a:lvl1pPr>
          </a:lstStyle>
          <a:p>
            <a:fld id="{594D1874-F6C2-4DEC-BA1F-7019AD9E4454}"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4176713" y="850900"/>
            <a:ext cx="1585912"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634" y="3275850"/>
            <a:ext cx="7950077" cy="268004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09"/>
            <a:ext cx="4307742"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8" y="6465809"/>
            <a:ext cx="4307742" cy="341393"/>
          </a:xfrm>
          <a:prstGeom prst="rect">
            <a:avLst/>
          </a:prstGeom>
        </p:spPr>
        <p:txBody>
          <a:bodyPr vert="horz" lIns="91440" tIns="45720" rIns="91440" bIns="45720" rtlCol="0" anchor="b"/>
          <a:lstStyle>
            <a:lvl1pPr algn="r">
              <a:defRPr sz="1200"/>
            </a:lvl1pPr>
          </a:lstStyle>
          <a:p>
            <a:fld id="{D64F1E2B-E0B9-4F12-A332-AA528C2272DF}" type="slidenum">
              <a:rPr kumimoji="1" lang="ja-JP" altLang="en-US" smtClean="0"/>
              <a:t>‹#›</a:t>
            </a:fld>
            <a:endParaRPr kumimoji="1" lang="ja-JP" altLang="en-US"/>
          </a:p>
        </p:txBody>
      </p:sp>
    </p:spTree>
    <p:extLst>
      <p:ext uri="{BB962C8B-B14F-4D97-AF65-F5344CB8AC3E}">
        <p14:creationId xmlns:p14="http://schemas.microsoft.com/office/powerpoint/2010/main" val="34786415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64F1E2B-E0B9-4F12-A332-AA528C2272DF}" type="slidenum">
              <a:rPr kumimoji="1" lang="ja-JP" altLang="en-US" smtClean="0"/>
              <a:t>1</a:t>
            </a:fld>
            <a:endParaRPr kumimoji="1" lang="ja-JP" altLang="en-US"/>
          </a:p>
        </p:txBody>
      </p:sp>
    </p:spTree>
    <p:extLst>
      <p:ext uri="{BB962C8B-B14F-4D97-AF65-F5344CB8AC3E}">
        <p14:creationId xmlns:p14="http://schemas.microsoft.com/office/powerpoint/2010/main" val="174565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64F1E2B-E0B9-4F12-A332-AA528C2272DF}" type="slidenum">
              <a:rPr kumimoji="1" lang="ja-JP" altLang="en-US" smtClean="0"/>
              <a:t>2</a:t>
            </a:fld>
            <a:endParaRPr kumimoji="1" lang="ja-JP" altLang="en-US"/>
          </a:p>
        </p:txBody>
      </p:sp>
    </p:spTree>
    <p:extLst>
      <p:ext uri="{BB962C8B-B14F-4D97-AF65-F5344CB8AC3E}">
        <p14:creationId xmlns:p14="http://schemas.microsoft.com/office/powerpoint/2010/main" val="262333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64F1E2B-E0B9-4F12-A332-AA528C2272DF}" type="slidenum">
              <a:rPr kumimoji="1" lang="ja-JP" altLang="en-US" smtClean="0"/>
              <a:t>3</a:t>
            </a:fld>
            <a:endParaRPr kumimoji="1" lang="ja-JP" altLang="en-US"/>
          </a:p>
        </p:txBody>
      </p:sp>
    </p:spTree>
    <p:extLst>
      <p:ext uri="{BB962C8B-B14F-4D97-AF65-F5344CB8AC3E}">
        <p14:creationId xmlns:p14="http://schemas.microsoft.com/office/powerpoint/2010/main" val="263987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64F1E2B-E0B9-4F12-A332-AA528C2272DF}" type="slidenum">
              <a:rPr kumimoji="1" lang="ja-JP" altLang="en-US" smtClean="0"/>
              <a:t>4</a:t>
            </a:fld>
            <a:endParaRPr kumimoji="1" lang="ja-JP" altLang="en-US"/>
          </a:p>
        </p:txBody>
      </p:sp>
    </p:spTree>
    <p:extLst>
      <p:ext uri="{BB962C8B-B14F-4D97-AF65-F5344CB8AC3E}">
        <p14:creationId xmlns:p14="http://schemas.microsoft.com/office/powerpoint/2010/main" val="227930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8045" y="1732129"/>
            <a:ext cx="6211174" cy="3684752"/>
          </a:xfrm>
        </p:spPr>
        <p:txBody>
          <a:bodyPr anchor="b"/>
          <a:lstStyle>
            <a:lvl1pPr algn="ctr">
              <a:defRPr sz="4795"/>
            </a:lvl1pPr>
          </a:lstStyle>
          <a:p>
            <a:r>
              <a:rPr lang="ja-JP" altLang="en-US"/>
              <a:t>マスター タイトルの書式設定</a:t>
            </a:r>
            <a:endParaRPr lang="en-US"/>
          </a:p>
        </p:txBody>
      </p:sp>
      <p:sp>
        <p:nvSpPr>
          <p:cNvPr id="3" name="Subtitle 2"/>
          <p:cNvSpPr>
            <a:spLocks noGrp="1"/>
          </p:cNvSpPr>
          <p:nvPr>
            <p:ph type="subTitle" idx="1"/>
          </p:nvPr>
        </p:nvSpPr>
        <p:spPr>
          <a:xfrm>
            <a:off x="913408" y="5558979"/>
            <a:ext cx="5480447" cy="2555316"/>
          </a:xfrm>
        </p:spPr>
        <p:txBody>
          <a:bodyPr/>
          <a:lstStyle>
            <a:lvl1pPr marL="0" indent="0" algn="ctr">
              <a:buNone/>
              <a:defRPr sz="1918"/>
            </a:lvl1pPr>
            <a:lvl2pPr marL="365349" indent="0" algn="ctr">
              <a:buNone/>
              <a:defRPr sz="1598"/>
            </a:lvl2pPr>
            <a:lvl3pPr marL="730697" indent="0" algn="ctr">
              <a:buNone/>
              <a:defRPr sz="1438"/>
            </a:lvl3pPr>
            <a:lvl4pPr marL="1096046" indent="0" algn="ctr">
              <a:buNone/>
              <a:defRPr sz="1279"/>
            </a:lvl4pPr>
            <a:lvl5pPr marL="1461394" indent="0" algn="ctr">
              <a:buNone/>
              <a:defRPr sz="1279"/>
            </a:lvl5pPr>
            <a:lvl6pPr marL="1826743" indent="0" algn="ctr">
              <a:buNone/>
              <a:defRPr sz="1279"/>
            </a:lvl6pPr>
            <a:lvl7pPr marL="2192091" indent="0" algn="ctr">
              <a:buNone/>
              <a:defRPr sz="1279"/>
            </a:lvl7pPr>
            <a:lvl8pPr marL="2557440" indent="0" algn="ctr">
              <a:buNone/>
              <a:defRPr sz="1279"/>
            </a:lvl8pPr>
            <a:lvl9pPr marL="2922788" indent="0" algn="ctr">
              <a:buNone/>
              <a:defRPr sz="12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247945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78091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9260" y="563493"/>
            <a:ext cx="1575629" cy="896933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02375" y="563493"/>
            <a:ext cx="4635545" cy="89693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164994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134338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8569" y="2638619"/>
            <a:ext cx="6302514" cy="4402592"/>
          </a:xfrm>
        </p:spPr>
        <p:txBody>
          <a:bodyPr anchor="b"/>
          <a:lstStyle>
            <a:lvl1pPr>
              <a:defRPr sz="4795"/>
            </a:lvl1pPr>
          </a:lstStyle>
          <a:p>
            <a:r>
              <a:rPr lang="ja-JP" altLang="en-US"/>
              <a:t>マスター タイトルの書式設定</a:t>
            </a:r>
            <a:endParaRPr lang="en-US"/>
          </a:p>
        </p:txBody>
      </p:sp>
      <p:sp>
        <p:nvSpPr>
          <p:cNvPr id="3" name="Text Placeholder 2"/>
          <p:cNvSpPr>
            <a:spLocks noGrp="1"/>
          </p:cNvSpPr>
          <p:nvPr>
            <p:ph type="body" idx="1"/>
          </p:nvPr>
        </p:nvSpPr>
        <p:spPr>
          <a:xfrm>
            <a:off x="498569" y="7082862"/>
            <a:ext cx="6302514" cy="2315219"/>
          </a:xfrm>
        </p:spPr>
        <p:txBody>
          <a:bodyPr/>
          <a:lstStyle>
            <a:lvl1pPr marL="0" indent="0">
              <a:buNone/>
              <a:defRPr sz="1918">
                <a:solidFill>
                  <a:schemeClr val="tx1"/>
                </a:solidFill>
              </a:defRPr>
            </a:lvl1pPr>
            <a:lvl2pPr marL="365349" indent="0">
              <a:buNone/>
              <a:defRPr sz="1598">
                <a:solidFill>
                  <a:schemeClr val="tx1">
                    <a:tint val="75000"/>
                  </a:schemeClr>
                </a:solidFill>
              </a:defRPr>
            </a:lvl2pPr>
            <a:lvl3pPr marL="730697" indent="0">
              <a:buNone/>
              <a:defRPr sz="1438">
                <a:solidFill>
                  <a:schemeClr val="tx1">
                    <a:tint val="75000"/>
                  </a:schemeClr>
                </a:solidFill>
              </a:defRPr>
            </a:lvl3pPr>
            <a:lvl4pPr marL="1096046" indent="0">
              <a:buNone/>
              <a:defRPr sz="1279">
                <a:solidFill>
                  <a:schemeClr val="tx1">
                    <a:tint val="75000"/>
                  </a:schemeClr>
                </a:solidFill>
              </a:defRPr>
            </a:lvl4pPr>
            <a:lvl5pPr marL="1461394" indent="0">
              <a:buNone/>
              <a:defRPr sz="1279">
                <a:solidFill>
                  <a:schemeClr val="tx1">
                    <a:tint val="75000"/>
                  </a:schemeClr>
                </a:solidFill>
              </a:defRPr>
            </a:lvl5pPr>
            <a:lvl6pPr marL="1826743" indent="0">
              <a:buNone/>
              <a:defRPr sz="1279">
                <a:solidFill>
                  <a:schemeClr val="tx1">
                    <a:tint val="75000"/>
                  </a:schemeClr>
                </a:solidFill>
              </a:defRPr>
            </a:lvl6pPr>
            <a:lvl7pPr marL="2192091" indent="0">
              <a:buNone/>
              <a:defRPr sz="1279">
                <a:solidFill>
                  <a:schemeClr val="tx1">
                    <a:tint val="75000"/>
                  </a:schemeClr>
                </a:solidFill>
              </a:defRPr>
            </a:lvl7pPr>
            <a:lvl8pPr marL="2557440" indent="0">
              <a:buNone/>
              <a:defRPr sz="1279">
                <a:solidFill>
                  <a:schemeClr val="tx1">
                    <a:tint val="75000"/>
                  </a:schemeClr>
                </a:solidFill>
              </a:defRPr>
            </a:lvl8pPr>
            <a:lvl9pPr marL="2922788" indent="0">
              <a:buNone/>
              <a:defRPr sz="12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4492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02374" y="2817463"/>
            <a:ext cx="3105587" cy="67153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699302" y="2817463"/>
            <a:ext cx="3105587" cy="67153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426359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03326" y="563495"/>
            <a:ext cx="6302514" cy="2045724"/>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03327" y="2594517"/>
            <a:ext cx="3091314" cy="1271533"/>
          </a:xfrm>
        </p:spPr>
        <p:txBody>
          <a:bodyPr anchor="b"/>
          <a:lstStyle>
            <a:lvl1pPr marL="0" indent="0">
              <a:buNone/>
              <a:defRPr sz="1918" b="1"/>
            </a:lvl1pPr>
            <a:lvl2pPr marL="365349" indent="0">
              <a:buNone/>
              <a:defRPr sz="1598" b="1"/>
            </a:lvl2pPr>
            <a:lvl3pPr marL="730697" indent="0">
              <a:buNone/>
              <a:defRPr sz="1438" b="1"/>
            </a:lvl3pPr>
            <a:lvl4pPr marL="1096046" indent="0">
              <a:buNone/>
              <a:defRPr sz="1279" b="1"/>
            </a:lvl4pPr>
            <a:lvl5pPr marL="1461394" indent="0">
              <a:buNone/>
              <a:defRPr sz="1279" b="1"/>
            </a:lvl5pPr>
            <a:lvl6pPr marL="1826743" indent="0">
              <a:buNone/>
              <a:defRPr sz="1279" b="1"/>
            </a:lvl6pPr>
            <a:lvl7pPr marL="2192091" indent="0">
              <a:buNone/>
              <a:defRPr sz="1279" b="1"/>
            </a:lvl7pPr>
            <a:lvl8pPr marL="2557440" indent="0">
              <a:buNone/>
              <a:defRPr sz="1279" b="1"/>
            </a:lvl8pPr>
            <a:lvl9pPr marL="2922788" indent="0">
              <a:buNone/>
              <a:defRPr sz="1279" b="1"/>
            </a:lvl9pPr>
          </a:lstStyle>
          <a:p>
            <a:pPr lvl="0"/>
            <a:r>
              <a:rPr lang="ja-JP" altLang="en-US"/>
              <a:t>マスター テキストの書式設定</a:t>
            </a:r>
          </a:p>
        </p:txBody>
      </p:sp>
      <p:sp>
        <p:nvSpPr>
          <p:cNvPr id="4" name="Content Placeholder 3"/>
          <p:cNvSpPr>
            <a:spLocks noGrp="1"/>
          </p:cNvSpPr>
          <p:nvPr>
            <p:ph sz="half" idx="2"/>
          </p:nvPr>
        </p:nvSpPr>
        <p:spPr>
          <a:xfrm>
            <a:off x="503327" y="3866050"/>
            <a:ext cx="3091314" cy="56863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699302" y="2594517"/>
            <a:ext cx="3106539" cy="1271533"/>
          </a:xfrm>
        </p:spPr>
        <p:txBody>
          <a:bodyPr anchor="b"/>
          <a:lstStyle>
            <a:lvl1pPr marL="0" indent="0">
              <a:buNone/>
              <a:defRPr sz="1918" b="1"/>
            </a:lvl1pPr>
            <a:lvl2pPr marL="365349" indent="0">
              <a:buNone/>
              <a:defRPr sz="1598" b="1"/>
            </a:lvl2pPr>
            <a:lvl3pPr marL="730697" indent="0">
              <a:buNone/>
              <a:defRPr sz="1438" b="1"/>
            </a:lvl3pPr>
            <a:lvl4pPr marL="1096046" indent="0">
              <a:buNone/>
              <a:defRPr sz="1279" b="1"/>
            </a:lvl4pPr>
            <a:lvl5pPr marL="1461394" indent="0">
              <a:buNone/>
              <a:defRPr sz="1279" b="1"/>
            </a:lvl5pPr>
            <a:lvl6pPr marL="1826743" indent="0">
              <a:buNone/>
              <a:defRPr sz="1279" b="1"/>
            </a:lvl6pPr>
            <a:lvl7pPr marL="2192091" indent="0">
              <a:buNone/>
              <a:defRPr sz="1279" b="1"/>
            </a:lvl7pPr>
            <a:lvl8pPr marL="2557440" indent="0">
              <a:buNone/>
              <a:defRPr sz="1279" b="1"/>
            </a:lvl8pPr>
            <a:lvl9pPr marL="2922788" indent="0">
              <a:buNone/>
              <a:defRPr sz="1279" b="1"/>
            </a:lvl9pPr>
          </a:lstStyle>
          <a:p>
            <a:pPr lvl="0"/>
            <a:r>
              <a:rPr lang="ja-JP" altLang="en-US"/>
              <a:t>マスター テキストの書式設定</a:t>
            </a:r>
          </a:p>
        </p:txBody>
      </p:sp>
      <p:sp>
        <p:nvSpPr>
          <p:cNvPr id="6" name="Content Placeholder 5"/>
          <p:cNvSpPr>
            <a:spLocks noGrp="1"/>
          </p:cNvSpPr>
          <p:nvPr>
            <p:ph sz="quarter" idx="4"/>
          </p:nvPr>
        </p:nvSpPr>
        <p:spPr>
          <a:xfrm>
            <a:off x="3699302" y="3866050"/>
            <a:ext cx="3106539" cy="56863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53699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391285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150303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3326" y="705591"/>
            <a:ext cx="2356783" cy="2469568"/>
          </a:xfrm>
        </p:spPr>
        <p:txBody>
          <a:bodyPr anchor="b"/>
          <a:lstStyle>
            <a:lvl1pPr>
              <a:defRPr sz="2557"/>
            </a:lvl1pPr>
          </a:lstStyle>
          <a:p>
            <a:r>
              <a:rPr lang="ja-JP" altLang="en-US"/>
              <a:t>マスター タイトルの書式設定</a:t>
            </a:r>
            <a:endParaRPr lang="en-US"/>
          </a:p>
        </p:txBody>
      </p:sp>
      <p:sp>
        <p:nvSpPr>
          <p:cNvPr id="3" name="Content Placeholder 2"/>
          <p:cNvSpPr>
            <a:spLocks noGrp="1"/>
          </p:cNvSpPr>
          <p:nvPr>
            <p:ph idx="1"/>
          </p:nvPr>
        </p:nvSpPr>
        <p:spPr>
          <a:xfrm>
            <a:off x="3106538" y="1523882"/>
            <a:ext cx="3699302" cy="7521403"/>
          </a:xfrm>
        </p:spPr>
        <p:txBody>
          <a:bodyPr/>
          <a:lstStyle>
            <a:lvl1pPr>
              <a:defRPr sz="2557"/>
            </a:lvl1pPr>
            <a:lvl2pPr>
              <a:defRPr sz="2237"/>
            </a:lvl2pPr>
            <a:lvl3pPr>
              <a:defRPr sz="1918"/>
            </a:lvl3pPr>
            <a:lvl4pPr>
              <a:defRPr sz="1598"/>
            </a:lvl4pPr>
            <a:lvl5pPr>
              <a:defRPr sz="1598"/>
            </a:lvl5pPr>
            <a:lvl6pPr>
              <a:defRPr sz="1598"/>
            </a:lvl6pPr>
            <a:lvl7pPr>
              <a:defRPr sz="1598"/>
            </a:lvl7pPr>
            <a:lvl8pPr>
              <a:defRPr sz="1598"/>
            </a:lvl8pPr>
            <a:lvl9pPr>
              <a:defRPr sz="159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03326" y="3175159"/>
            <a:ext cx="2356783" cy="5882375"/>
          </a:xfrm>
        </p:spPr>
        <p:txBody>
          <a:bodyPr/>
          <a:lstStyle>
            <a:lvl1pPr marL="0" indent="0">
              <a:buNone/>
              <a:defRPr sz="1279"/>
            </a:lvl1pPr>
            <a:lvl2pPr marL="365349" indent="0">
              <a:buNone/>
              <a:defRPr sz="1119"/>
            </a:lvl2pPr>
            <a:lvl3pPr marL="730697" indent="0">
              <a:buNone/>
              <a:defRPr sz="959"/>
            </a:lvl3pPr>
            <a:lvl4pPr marL="1096046" indent="0">
              <a:buNone/>
              <a:defRPr sz="799"/>
            </a:lvl4pPr>
            <a:lvl5pPr marL="1461394" indent="0">
              <a:buNone/>
              <a:defRPr sz="799"/>
            </a:lvl5pPr>
            <a:lvl6pPr marL="1826743" indent="0">
              <a:buNone/>
              <a:defRPr sz="799"/>
            </a:lvl6pPr>
            <a:lvl7pPr marL="2192091" indent="0">
              <a:buNone/>
              <a:defRPr sz="799"/>
            </a:lvl7pPr>
            <a:lvl8pPr marL="2557440" indent="0">
              <a:buNone/>
              <a:defRPr sz="799"/>
            </a:lvl8pPr>
            <a:lvl9pPr marL="2922788" indent="0">
              <a:buNone/>
              <a:defRPr sz="79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275569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3326" y="705591"/>
            <a:ext cx="2356783" cy="2469568"/>
          </a:xfrm>
        </p:spPr>
        <p:txBody>
          <a:bodyPr anchor="b"/>
          <a:lstStyle>
            <a:lvl1pPr>
              <a:defRPr sz="2557"/>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106538" y="1523882"/>
            <a:ext cx="3699302" cy="7521403"/>
          </a:xfrm>
        </p:spPr>
        <p:txBody>
          <a:bodyPr anchor="t"/>
          <a:lstStyle>
            <a:lvl1pPr marL="0" indent="0">
              <a:buNone/>
              <a:defRPr sz="2557"/>
            </a:lvl1pPr>
            <a:lvl2pPr marL="365349" indent="0">
              <a:buNone/>
              <a:defRPr sz="2237"/>
            </a:lvl2pPr>
            <a:lvl3pPr marL="730697" indent="0">
              <a:buNone/>
              <a:defRPr sz="1918"/>
            </a:lvl3pPr>
            <a:lvl4pPr marL="1096046" indent="0">
              <a:buNone/>
              <a:defRPr sz="1598"/>
            </a:lvl4pPr>
            <a:lvl5pPr marL="1461394" indent="0">
              <a:buNone/>
              <a:defRPr sz="1598"/>
            </a:lvl5pPr>
            <a:lvl6pPr marL="1826743" indent="0">
              <a:buNone/>
              <a:defRPr sz="1598"/>
            </a:lvl6pPr>
            <a:lvl7pPr marL="2192091" indent="0">
              <a:buNone/>
              <a:defRPr sz="1598"/>
            </a:lvl7pPr>
            <a:lvl8pPr marL="2557440" indent="0">
              <a:buNone/>
              <a:defRPr sz="1598"/>
            </a:lvl8pPr>
            <a:lvl9pPr marL="2922788" indent="0">
              <a:buNone/>
              <a:defRPr sz="1598"/>
            </a:lvl9pPr>
          </a:lstStyle>
          <a:p>
            <a:r>
              <a:rPr lang="ja-JP" altLang="en-US"/>
              <a:t>図を追加</a:t>
            </a:r>
            <a:endParaRPr lang="en-US"/>
          </a:p>
        </p:txBody>
      </p:sp>
      <p:sp>
        <p:nvSpPr>
          <p:cNvPr id="4" name="Text Placeholder 3"/>
          <p:cNvSpPr>
            <a:spLocks noGrp="1"/>
          </p:cNvSpPr>
          <p:nvPr>
            <p:ph type="body" sz="half" idx="2"/>
          </p:nvPr>
        </p:nvSpPr>
        <p:spPr>
          <a:xfrm>
            <a:off x="503326" y="3175159"/>
            <a:ext cx="2356783" cy="5882375"/>
          </a:xfrm>
        </p:spPr>
        <p:txBody>
          <a:bodyPr/>
          <a:lstStyle>
            <a:lvl1pPr marL="0" indent="0">
              <a:buNone/>
              <a:defRPr sz="1279"/>
            </a:lvl1pPr>
            <a:lvl2pPr marL="365349" indent="0">
              <a:buNone/>
              <a:defRPr sz="1119"/>
            </a:lvl2pPr>
            <a:lvl3pPr marL="730697" indent="0">
              <a:buNone/>
              <a:defRPr sz="959"/>
            </a:lvl3pPr>
            <a:lvl4pPr marL="1096046" indent="0">
              <a:buNone/>
              <a:defRPr sz="799"/>
            </a:lvl4pPr>
            <a:lvl5pPr marL="1461394" indent="0">
              <a:buNone/>
              <a:defRPr sz="799"/>
            </a:lvl5pPr>
            <a:lvl6pPr marL="1826743" indent="0">
              <a:buNone/>
              <a:defRPr sz="799"/>
            </a:lvl6pPr>
            <a:lvl7pPr marL="2192091" indent="0">
              <a:buNone/>
              <a:defRPr sz="799"/>
            </a:lvl7pPr>
            <a:lvl8pPr marL="2557440" indent="0">
              <a:buNone/>
              <a:defRPr sz="799"/>
            </a:lvl8pPr>
            <a:lvl9pPr marL="2922788" indent="0">
              <a:buNone/>
              <a:defRPr sz="79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6B3D5E-8779-45FE-8487-8F5CD7D16D4A}" type="datetimeFigureOut">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135668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375" y="563495"/>
            <a:ext cx="6302514" cy="2045724"/>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02375" y="2817463"/>
            <a:ext cx="6302514" cy="67153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02374" y="9809675"/>
            <a:ext cx="1644134" cy="563493"/>
          </a:xfrm>
          <a:prstGeom prst="rect">
            <a:avLst/>
          </a:prstGeom>
        </p:spPr>
        <p:txBody>
          <a:bodyPr vert="horz" lIns="91440" tIns="45720" rIns="91440" bIns="45720" rtlCol="0" anchor="ctr"/>
          <a:lstStyle>
            <a:lvl1pPr algn="l">
              <a:defRPr sz="959">
                <a:solidFill>
                  <a:schemeClr val="tx1">
                    <a:tint val="75000"/>
                  </a:schemeClr>
                </a:solidFill>
              </a:defRPr>
            </a:lvl1pPr>
          </a:lstStyle>
          <a:p>
            <a:fld id="{156B3D5E-8779-45FE-8487-8F5CD7D16D4A}" type="datetimeFigureOut">
              <a:rPr kumimoji="1" lang="ja-JP" altLang="en-US" smtClean="0"/>
              <a:t>2024/3/8</a:t>
            </a:fld>
            <a:endParaRPr kumimoji="1" lang="ja-JP" altLang="en-US"/>
          </a:p>
        </p:txBody>
      </p:sp>
      <p:sp>
        <p:nvSpPr>
          <p:cNvPr id="5" name="Footer Placeholder 4"/>
          <p:cNvSpPr>
            <a:spLocks noGrp="1"/>
          </p:cNvSpPr>
          <p:nvPr>
            <p:ph type="ftr" sz="quarter" idx="3"/>
          </p:nvPr>
        </p:nvSpPr>
        <p:spPr>
          <a:xfrm>
            <a:off x="2420531" y="9809675"/>
            <a:ext cx="2466201" cy="563493"/>
          </a:xfrm>
          <a:prstGeom prst="rect">
            <a:avLst/>
          </a:prstGeom>
        </p:spPr>
        <p:txBody>
          <a:bodyPr vert="horz" lIns="91440" tIns="45720" rIns="91440" bIns="45720" rtlCol="0" anchor="ctr"/>
          <a:lstStyle>
            <a:lvl1pPr algn="ctr">
              <a:defRPr sz="95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60755" y="9809675"/>
            <a:ext cx="1644134" cy="563493"/>
          </a:xfrm>
          <a:prstGeom prst="rect">
            <a:avLst/>
          </a:prstGeom>
        </p:spPr>
        <p:txBody>
          <a:bodyPr vert="horz" lIns="91440" tIns="45720" rIns="91440" bIns="45720" rtlCol="0" anchor="ctr"/>
          <a:lstStyle>
            <a:lvl1pPr algn="r">
              <a:defRPr sz="959">
                <a:solidFill>
                  <a:schemeClr val="tx1">
                    <a:tint val="75000"/>
                  </a:schemeClr>
                </a:solidFill>
              </a:defRPr>
            </a:lvl1pPr>
          </a:lstStyle>
          <a:p>
            <a:fld id="{1BF46AB0-C95A-4ADC-A9B5-FDCAEFFDFA17}" type="slidenum">
              <a:rPr kumimoji="1" lang="ja-JP" altLang="en-US" smtClean="0"/>
              <a:t>‹#›</a:t>
            </a:fld>
            <a:endParaRPr kumimoji="1" lang="ja-JP" altLang="en-US"/>
          </a:p>
        </p:txBody>
      </p:sp>
    </p:spTree>
    <p:extLst>
      <p:ext uri="{BB962C8B-B14F-4D97-AF65-F5344CB8AC3E}">
        <p14:creationId xmlns:p14="http://schemas.microsoft.com/office/powerpoint/2010/main" val="444444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30697" rtl="0" eaLnBrk="1" latinLnBrk="0" hangingPunct="1">
        <a:lnSpc>
          <a:spcPct val="90000"/>
        </a:lnSpc>
        <a:spcBef>
          <a:spcPct val="0"/>
        </a:spcBef>
        <a:buNone/>
        <a:defRPr kumimoji="1" sz="3516" kern="1200">
          <a:solidFill>
            <a:schemeClr val="tx1"/>
          </a:solidFill>
          <a:latin typeface="+mj-lt"/>
          <a:ea typeface="+mj-ea"/>
          <a:cs typeface="+mj-cs"/>
        </a:defRPr>
      </a:lvl1pPr>
    </p:titleStyle>
    <p:bodyStyle>
      <a:lvl1pPr marL="182674" indent="-182674" algn="l" defTabSz="730697" rtl="0" eaLnBrk="1" latinLnBrk="0" hangingPunct="1">
        <a:lnSpc>
          <a:spcPct val="90000"/>
        </a:lnSpc>
        <a:spcBef>
          <a:spcPts val="799"/>
        </a:spcBef>
        <a:buFont typeface="Arial" panose="020B0604020202020204" pitchFamily="34" charset="0"/>
        <a:buChar char="•"/>
        <a:defRPr kumimoji="1" sz="2237" kern="1200">
          <a:solidFill>
            <a:schemeClr val="tx1"/>
          </a:solidFill>
          <a:latin typeface="+mn-lt"/>
          <a:ea typeface="+mn-ea"/>
          <a:cs typeface="+mn-cs"/>
        </a:defRPr>
      </a:lvl1pPr>
      <a:lvl2pPr marL="548023" indent="-182674" algn="l" defTabSz="730697" rtl="0" eaLnBrk="1" latinLnBrk="0" hangingPunct="1">
        <a:lnSpc>
          <a:spcPct val="90000"/>
        </a:lnSpc>
        <a:spcBef>
          <a:spcPts val="400"/>
        </a:spcBef>
        <a:buFont typeface="Arial" panose="020B0604020202020204" pitchFamily="34" charset="0"/>
        <a:buChar char="•"/>
        <a:defRPr kumimoji="1" sz="1918" kern="1200">
          <a:solidFill>
            <a:schemeClr val="tx1"/>
          </a:solidFill>
          <a:latin typeface="+mn-lt"/>
          <a:ea typeface="+mn-ea"/>
          <a:cs typeface="+mn-cs"/>
        </a:defRPr>
      </a:lvl2pPr>
      <a:lvl3pPr marL="913371" indent="-182674" algn="l" defTabSz="730697" rtl="0" eaLnBrk="1" latinLnBrk="0" hangingPunct="1">
        <a:lnSpc>
          <a:spcPct val="90000"/>
        </a:lnSpc>
        <a:spcBef>
          <a:spcPts val="400"/>
        </a:spcBef>
        <a:buFont typeface="Arial" panose="020B0604020202020204" pitchFamily="34" charset="0"/>
        <a:buChar char="•"/>
        <a:defRPr kumimoji="1" sz="1598" kern="1200">
          <a:solidFill>
            <a:schemeClr val="tx1"/>
          </a:solidFill>
          <a:latin typeface="+mn-lt"/>
          <a:ea typeface="+mn-ea"/>
          <a:cs typeface="+mn-cs"/>
        </a:defRPr>
      </a:lvl3pPr>
      <a:lvl4pPr marL="1278720" indent="-182674" algn="l" defTabSz="730697" rtl="0" eaLnBrk="1" latinLnBrk="0" hangingPunct="1">
        <a:lnSpc>
          <a:spcPct val="90000"/>
        </a:lnSpc>
        <a:spcBef>
          <a:spcPts val="400"/>
        </a:spcBef>
        <a:buFont typeface="Arial" panose="020B0604020202020204" pitchFamily="34" charset="0"/>
        <a:buChar char="•"/>
        <a:defRPr kumimoji="1" sz="1438" kern="1200">
          <a:solidFill>
            <a:schemeClr val="tx1"/>
          </a:solidFill>
          <a:latin typeface="+mn-lt"/>
          <a:ea typeface="+mn-ea"/>
          <a:cs typeface="+mn-cs"/>
        </a:defRPr>
      </a:lvl4pPr>
      <a:lvl5pPr marL="1644068" indent="-182674" algn="l" defTabSz="730697" rtl="0" eaLnBrk="1" latinLnBrk="0" hangingPunct="1">
        <a:lnSpc>
          <a:spcPct val="90000"/>
        </a:lnSpc>
        <a:spcBef>
          <a:spcPts val="400"/>
        </a:spcBef>
        <a:buFont typeface="Arial" panose="020B0604020202020204" pitchFamily="34" charset="0"/>
        <a:buChar char="•"/>
        <a:defRPr kumimoji="1" sz="1438" kern="1200">
          <a:solidFill>
            <a:schemeClr val="tx1"/>
          </a:solidFill>
          <a:latin typeface="+mn-lt"/>
          <a:ea typeface="+mn-ea"/>
          <a:cs typeface="+mn-cs"/>
        </a:defRPr>
      </a:lvl5pPr>
      <a:lvl6pPr marL="2009417" indent="-182674" algn="l" defTabSz="730697" rtl="0" eaLnBrk="1" latinLnBrk="0" hangingPunct="1">
        <a:lnSpc>
          <a:spcPct val="90000"/>
        </a:lnSpc>
        <a:spcBef>
          <a:spcPts val="400"/>
        </a:spcBef>
        <a:buFont typeface="Arial" panose="020B0604020202020204" pitchFamily="34" charset="0"/>
        <a:buChar char="•"/>
        <a:defRPr kumimoji="1" sz="1438" kern="1200">
          <a:solidFill>
            <a:schemeClr val="tx1"/>
          </a:solidFill>
          <a:latin typeface="+mn-lt"/>
          <a:ea typeface="+mn-ea"/>
          <a:cs typeface="+mn-cs"/>
        </a:defRPr>
      </a:lvl6pPr>
      <a:lvl7pPr marL="2374765" indent="-182674" algn="l" defTabSz="730697" rtl="0" eaLnBrk="1" latinLnBrk="0" hangingPunct="1">
        <a:lnSpc>
          <a:spcPct val="90000"/>
        </a:lnSpc>
        <a:spcBef>
          <a:spcPts val="400"/>
        </a:spcBef>
        <a:buFont typeface="Arial" panose="020B0604020202020204" pitchFamily="34" charset="0"/>
        <a:buChar char="•"/>
        <a:defRPr kumimoji="1" sz="1438" kern="1200">
          <a:solidFill>
            <a:schemeClr val="tx1"/>
          </a:solidFill>
          <a:latin typeface="+mn-lt"/>
          <a:ea typeface="+mn-ea"/>
          <a:cs typeface="+mn-cs"/>
        </a:defRPr>
      </a:lvl7pPr>
      <a:lvl8pPr marL="2740114" indent="-182674" algn="l" defTabSz="730697" rtl="0" eaLnBrk="1" latinLnBrk="0" hangingPunct="1">
        <a:lnSpc>
          <a:spcPct val="90000"/>
        </a:lnSpc>
        <a:spcBef>
          <a:spcPts val="400"/>
        </a:spcBef>
        <a:buFont typeface="Arial" panose="020B0604020202020204" pitchFamily="34" charset="0"/>
        <a:buChar char="•"/>
        <a:defRPr kumimoji="1" sz="1438" kern="1200">
          <a:solidFill>
            <a:schemeClr val="tx1"/>
          </a:solidFill>
          <a:latin typeface="+mn-lt"/>
          <a:ea typeface="+mn-ea"/>
          <a:cs typeface="+mn-cs"/>
        </a:defRPr>
      </a:lvl8pPr>
      <a:lvl9pPr marL="3105462" indent="-182674" algn="l" defTabSz="730697" rtl="0" eaLnBrk="1" latinLnBrk="0" hangingPunct="1">
        <a:lnSpc>
          <a:spcPct val="90000"/>
        </a:lnSpc>
        <a:spcBef>
          <a:spcPts val="400"/>
        </a:spcBef>
        <a:buFont typeface="Arial" panose="020B0604020202020204" pitchFamily="34" charset="0"/>
        <a:buChar char="•"/>
        <a:defRPr kumimoji="1" sz="1438" kern="1200">
          <a:solidFill>
            <a:schemeClr val="tx1"/>
          </a:solidFill>
          <a:latin typeface="+mn-lt"/>
          <a:ea typeface="+mn-ea"/>
          <a:cs typeface="+mn-cs"/>
        </a:defRPr>
      </a:lvl9pPr>
    </p:bodyStyle>
    <p:otherStyle>
      <a:defPPr>
        <a:defRPr lang="en-US"/>
      </a:defPPr>
      <a:lvl1pPr marL="0" algn="l" defTabSz="730697" rtl="0" eaLnBrk="1" latinLnBrk="0" hangingPunct="1">
        <a:defRPr kumimoji="1" sz="1438" kern="1200">
          <a:solidFill>
            <a:schemeClr val="tx1"/>
          </a:solidFill>
          <a:latin typeface="+mn-lt"/>
          <a:ea typeface="+mn-ea"/>
          <a:cs typeface="+mn-cs"/>
        </a:defRPr>
      </a:lvl1pPr>
      <a:lvl2pPr marL="365349" algn="l" defTabSz="730697" rtl="0" eaLnBrk="1" latinLnBrk="0" hangingPunct="1">
        <a:defRPr kumimoji="1" sz="1438" kern="1200">
          <a:solidFill>
            <a:schemeClr val="tx1"/>
          </a:solidFill>
          <a:latin typeface="+mn-lt"/>
          <a:ea typeface="+mn-ea"/>
          <a:cs typeface="+mn-cs"/>
        </a:defRPr>
      </a:lvl2pPr>
      <a:lvl3pPr marL="730697" algn="l" defTabSz="730697" rtl="0" eaLnBrk="1" latinLnBrk="0" hangingPunct="1">
        <a:defRPr kumimoji="1" sz="1438" kern="1200">
          <a:solidFill>
            <a:schemeClr val="tx1"/>
          </a:solidFill>
          <a:latin typeface="+mn-lt"/>
          <a:ea typeface="+mn-ea"/>
          <a:cs typeface="+mn-cs"/>
        </a:defRPr>
      </a:lvl3pPr>
      <a:lvl4pPr marL="1096046" algn="l" defTabSz="730697" rtl="0" eaLnBrk="1" latinLnBrk="0" hangingPunct="1">
        <a:defRPr kumimoji="1" sz="1438" kern="1200">
          <a:solidFill>
            <a:schemeClr val="tx1"/>
          </a:solidFill>
          <a:latin typeface="+mn-lt"/>
          <a:ea typeface="+mn-ea"/>
          <a:cs typeface="+mn-cs"/>
        </a:defRPr>
      </a:lvl4pPr>
      <a:lvl5pPr marL="1461394" algn="l" defTabSz="730697" rtl="0" eaLnBrk="1" latinLnBrk="0" hangingPunct="1">
        <a:defRPr kumimoji="1" sz="1438" kern="1200">
          <a:solidFill>
            <a:schemeClr val="tx1"/>
          </a:solidFill>
          <a:latin typeface="+mn-lt"/>
          <a:ea typeface="+mn-ea"/>
          <a:cs typeface="+mn-cs"/>
        </a:defRPr>
      </a:lvl5pPr>
      <a:lvl6pPr marL="1826743" algn="l" defTabSz="730697" rtl="0" eaLnBrk="1" latinLnBrk="0" hangingPunct="1">
        <a:defRPr kumimoji="1" sz="1438" kern="1200">
          <a:solidFill>
            <a:schemeClr val="tx1"/>
          </a:solidFill>
          <a:latin typeface="+mn-lt"/>
          <a:ea typeface="+mn-ea"/>
          <a:cs typeface="+mn-cs"/>
        </a:defRPr>
      </a:lvl6pPr>
      <a:lvl7pPr marL="2192091" algn="l" defTabSz="730697" rtl="0" eaLnBrk="1" latinLnBrk="0" hangingPunct="1">
        <a:defRPr kumimoji="1" sz="1438" kern="1200">
          <a:solidFill>
            <a:schemeClr val="tx1"/>
          </a:solidFill>
          <a:latin typeface="+mn-lt"/>
          <a:ea typeface="+mn-ea"/>
          <a:cs typeface="+mn-cs"/>
        </a:defRPr>
      </a:lvl7pPr>
      <a:lvl8pPr marL="2557440" algn="l" defTabSz="730697" rtl="0" eaLnBrk="1" latinLnBrk="0" hangingPunct="1">
        <a:defRPr kumimoji="1" sz="1438" kern="1200">
          <a:solidFill>
            <a:schemeClr val="tx1"/>
          </a:solidFill>
          <a:latin typeface="+mn-lt"/>
          <a:ea typeface="+mn-ea"/>
          <a:cs typeface="+mn-cs"/>
        </a:defRPr>
      </a:lvl8pPr>
      <a:lvl9pPr marL="2922788" algn="l" defTabSz="730697" rtl="0" eaLnBrk="1" latinLnBrk="0" hangingPunct="1">
        <a:defRPr kumimoji="1" sz="14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cid:03034506-74e7-45e6-a697-89a228d65a82@JPNP286.PROD.OUTLOOK.COM"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gif"/><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6.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notesSlide" Target="../notesSlides/notesSlide3.xml"/><Relationship Id="rId21" Type="http://schemas.openxmlformats.org/officeDocument/2006/relationships/image" Target="../media/image42.pn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png"/><Relationship Id="rId25" Type="http://schemas.openxmlformats.org/officeDocument/2006/relationships/image" Target="../media/image46.wmf"/><Relationship Id="rId2" Type="http://schemas.openxmlformats.org/officeDocument/2006/relationships/slideLayout" Target="../slideLayouts/slideLayout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control" Target="../activeX/activeX1.xml"/><Relationship Id="rId6" Type="http://schemas.openxmlformats.org/officeDocument/2006/relationships/image" Target="../media/image27.png"/><Relationship Id="rId11" Type="http://schemas.openxmlformats.org/officeDocument/2006/relationships/image" Target="../media/image32.jpeg"/><Relationship Id="rId24" Type="http://schemas.openxmlformats.org/officeDocument/2006/relationships/image" Target="../media/image45.jp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 Id="rId22"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F1AA159B-6D6A-FAAF-F725-6A1A549519DB}"/>
              </a:ext>
            </a:extLst>
          </p:cNvPr>
          <p:cNvSpPr/>
          <p:nvPr/>
        </p:nvSpPr>
        <p:spPr>
          <a:xfrm>
            <a:off x="-17515" y="9123296"/>
            <a:ext cx="7324778" cy="14605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B56776BD-FE1E-0F7B-CC36-ACEB6E1C21F5}"/>
              </a:ext>
            </a:extLst>
          </p:cNvPr>
          <p:cNvSpPr/>
          <p:nvPr/>
        </p:nvSpPr>
        <p:spPr>
          <a:xfrm>
            <a:off x="-10633" y="6449156"/>
            <a:ext cx="7317896" cy="2695405"/>
          </a:xfrm>
          <a:prstGeom prst="rect">
            <a:avLst/>
          </a:prstGeom>
          <a:solidFill>
            <a:srgbClr val="DBF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4E637E9-A550-57C5-55F0-07A6F79D13AB}"/>
              </a:ext>
            </a:extLst>
          </p:cNvPr>
          <p:cNvSpPr/>
          <p:nvPr/>
        </p:nvSpPr>
        <p:spPr>
          <a:xfrm>
            <a:off x="-1" y="1063877"/>
            <a:ext cx="7307263" cy="54103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14030C70-50C2-535E-1023-C982EFED687A}"/>
              </a:ext>
            </a:extLst>
          </p:cNvPr>
          <p:cNvSpPr/>
          <p:nvPr/>
        </p:nvSpPr>
        <p:spPr>
          <a:xfrm>
            <a:off x="265043" y="8476063"/>
            <a:ext cx="6797028" cy="615436"/>
          </a:xfrm>
          <a:prstGeom prst="rect">
            <a:avLst/>
          </a:prstGeom>
          <a:noFill/>
          <a:ln>
            <a:solidFill>
              <a:srgbClr val="A29BC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a:latin typeface="Meiryo UI" panose="020B0604030504040204" pitchFamily="50" charset="-128"/>
              <a:ea typeface="Meiryo UI" panose="020B0604030504040204" pitchFamily="50" charset="-128"/>
            </a:endParaRPr>
          </a:p>
          <a:p>
            <a:endParaRPr kumimoji="1" lang="en-US" altLang="ja-JP" sz="1100">
              <a:latin typeface="Meiryo UI" panose="020B0604030504040204" pitchFamily="50" charset="-128"/>
              <a:ea typeface="Meiryo UI" panose="020B0604030504040204" pitchFamily="50" charset="-128"/>
            </a:endParaRPr>
          </a:p>
        </p:txBody>
      </p:sp>
      <p:sp>
        <p:nvSpPr>
          <p:cNvPr id="34" name="正方形/長方形 33"/>
          <p:cNvSpPr/>
          <p:nvPr/>
        </p:nvSpPr>
        <p:spPr>
          <a:xfrm>
            <a:off x="228128" y="1468280"/>
            <a:ext cx="6818098" cy="1266557"/>
          </a:xfrm>
          <a:prstGeom prst="rect">
            <a:avLst/>
          </a:prstGeom>
          <a:ln>
            <a:solidFill>
              <a:srgbClr val="A29BC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a:latin typeface="Meiryo UI" panose="020B0604030504040204" pitchFamily="50" charset="-128"/>
              <a:ea typeface="Meiryo UI" panose="020B0604030504040204" pitchFamily="50" charset="-128"/>
            </a:endParaRPr>
          </a:p>
          <a:p>
            <a:r>
              <a:rPr kumimoji="1" lang="ja-JP" altLang="en-US" sz="1100">
                <a:latin typeface="Meiryo UI"/>
                <a:ea typeface="Meiryo UI"/>
              </a:rPr>
              <a:t>中小企業事業主が</a:t>
            </a:r>
            <a:r>
              <a:rPr kumimoji="1" lang="ja-JP" altLang="en-US" sz="1100">
                <a:solidFill>
                  <a:srgbClr val="FF0000"/>
                </a:solidFill>
                <a:latin typeface="Meiryo UI"/>
                <a:ea typeface="Meiryo UI"/>
              </a:rPr>
              <a:t>事業場内で最も低い賃金（事業場内最低賃金）の引上げ、</a:t>
            </a:r>
            <a:r>
              <a:rPr kumimoji="1" lang="ja-JP" altLang="en-US" sz="1100">
                <a:latin typeface="Meiryo UI"/>
                <a:ea typeface="Meiryo UI"/>
              </a:rPr>
              <a:t>生産性向上に資する</a:t>
            </a:r>
            <a:endParaRPr kumimoji="1" lang="en-US" altLang="ja-JP" sz="1100">
              <a:latin typeface="Meiryo UI"/>
              <a:ea typeface="Meiryo UI"/>
            </a:endParaRPr>
          </a:p>
          <a:p>
            <a:r>
              <a:rPr kumimoji="1" lang="ja-JP" altLang="en-US" sz="1100">
                <a:latin typeface="Meiryo UI"/>
                <a:ea typeface="Meiryo UI"/>
              </a:rPr>
              <a:t>設備投資等を行った場合の費用を助成。　</a:t>
            </a:r>
            <a:endParaRPr kumimoji="1" lang="en-US" altLang="ja-JP" sz="1100">
              <a:latin typeface="Meiryo UI"/>
              <a:ea typeface="Meiryo UI"/>
            </a:endParaRPr>
          </a:p>
          <a:p>
            <a:r>
              <a:rPr kumimoji="1" lang="en-US" altLang="ja-JP" sz="1100">
                <a:latin typeface="Meiryo UI"/>
                <a:ea typeface="Meiryo UI"/>
              </a:rPr>
              <a:t>【</a:t>
            </a:r>
            <a:r>
              <a:rPr kumimoji="1" lang="ja-JP" altLang="en-US" sz="1100">
                <a:latin typeface="Meiryo UI"/>
                <a:ea typeface="Meiryo UI"/>
              </a:rPr>
              <a:t>助成上限額</a:t>
            </a:r>
            <a:r>
              <a:rPr kumimoji="1" lang="en-US" altLang="ja-JP" sz="1100">
                <a:latin typeface="Meiryo UI"/>
                <a:ea typeface="Meiryo UI"/>
              </a:rPr>
              <a:t>】30</a:t>
            </a:r>
            <a:r>
              <a:rPr kumimoji="1" lang="ja-JP" altLang="en-US" sz="1100">
                <a:latin typeface="Meiryo UI"/>
                <a:ea typeface="Meiryo UI"/>
              </a:rPr>
              <a:t>万円～</a:t>
            </a:r>
            <a:r>
              <a:rPr kumimoji="1" lang="en-US" altLang="ja-JP" sz="1100">
                <a:latin typeface="Meiryo UI"/>
                <a:ea typeface="Meiryo UI"/>
              </a:rPr>
              <a:t>600</a:t>
            </a:r>
            <a:r>
              <a:rPr kumimoji="1" lang="ja-JP" altLang="en-US" sz="1100">
                <a:latin typeface="Meiryo UI"/>
                <a:ea typeface="Meiryo UI"/>
              </a:rPr>
              <a:t>万円　※事業場内最低賃金と地域別最低賃金の差額が</a:t>
            </a:r>
            <a:r>
              <a:rPr kumimoji="1" lang="en-US" altLang="ja-JP" sz="1100">
                <a:solidFill>
                  <a:srgbClr val="FF0000"/>
                </a:solidFill>
                <a:latin typeface="Meiryo UI"/>
                <a:ea typeface="Meiryo UI"/>
              </a:rPr>
              <a:t>50</a:t>
            </a:r>
            <a:r>
              <a:rPr kumimoji="1" lang="ja-JP" altLang="en-US" sz="1100">
                <a:solidFill>
                  <a:srgbClr val="FF0000"/>
                </a:solidFill>
                <a:latin typeface="Meiryo UI"/>
                <a:ea typeface="Meiryo UI"/>
              </a:rPr>
              <a:t>円以内</a:t>
            </a:r>
            <a:endParaRPr kumimoji="1" lang="en-US" altLang="ja-JP" sz="1100">
              <a:solidFill>
                <a:srgbClr val="FF0000"/>
              </a:solidFill>
              <a:latin typeface="Meiryo UI" panose="020B0604030504040204" pitchFamily="50" charset="-128"/>
              <a:ea typeface="Meiryo UI" panose="020B0604030504040204" pitchFamily="50" charset="-128"/>
            </a:endParaRPr>
          </a:p>
        </p:txBody>
      </p:sp>
      <p:sp>
        <p:nvSpPr>
          <p:cNvPr id="31" name="角丸四角形 30"/>
          <p:cNvSpPr/>
          <p:nvPr/>
        </p:nvSpPr>
        <p:spPr>
          <a:xfrm rot="10800000" flipV="1">
            <a:off x="201795" y="1382288"/>
            <a:ext cx="3626432" cy="272707"/>
          </a:xfrm>
          <a:prstGeom prst="roundRect">
            <a:avLst>
              <a:gd name="adj" fmla="val 40075"/>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rPr>
              <a:t>● 業務改善助成金を活用しましょう</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6486" y="1122249"/>
            <a:ext cx="3136586" cy="307777"/>
          </a:xfrm>
          <a:prstGeom prst="rect">
            <a:avLst/>
          </a:prstGeom>
          <a:noFill/>
        </p:spPr>
        <p:txBody>
          <a:bodyPr wrap="square" lIns="91440" tIns="45720" rIns="91440" bIns="45720" rtlCol="0" anchor="t">
            <a:spAutoFit/>
          </a:bodyPr>
          <a:lstStyle/>
          <a:p>
            <a:r>
              <a:rPr kumimoji="1" lang="ja-JP" altLang="en-US" sz="1400" b="1" dirty="0">
                <a:ea typeface="游ゴシック"/>
              </a:rPr>
              <a:t>１　労働者の賃上げのために</a:t>
            </a:r>
          </a:p>
        </p:txBody>
      </p:sp>
      <p:sp>
        <p:nvSpPr>
          <p:cNvPr id="38" name="正方形/長方形 37"/>
          <p:cNvSpPr/>
          <p:nvPr/>
        </p:nvSpPr>
        <p:spPr>
          <a:xfrm>
            <a:off x="231140" y="2981755"/>
            <a:ext cx="6808316" cy="623764"/>
          </a:xfrm>
          <a:prstGeom prst="rect">
            <a:avLst/>
          </a:prstGeom>
          <a:ln>
            <a:solidFill>
              <a:srgbClr val="A29BC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労働時間の削減等に取り組む中小企業事業主の</a:t>
            </a:r>
            <a:r>
              <a:rPr kumimoji="1" lang="ja-JP" altLang="en-US" sz="1100" dirty="0">
                <a:solidFill>
                  <a:srgbClr val="FF0000"/>
                </a:solidFill>
                <a:latin typeface="Meiryo UI" panose="020B0604030504040204" pitchFamily="50" charset="-128"/>
                <a:ea typeface="Meiryo UI" panose="020B0604030504040204" pitchFamily="50" charset="-128"/>
              </a:rPr>
              <a:t>生産性向上に向けた取組</a:t>
            </a:r>
            <a:r>
              <a:rPr kumimoji="1" lang="ja-JP" altLang="en-US" sz="1100" dirty="0">
                <a:latin typeface="Meiryo UI" panose="020B0604030504040204" pitchFamily="50" charset="-128"/>
                <a:ea typeface="Meiryo UI" panose="020B0604030504040204" pitchFamily="50" charset="-128"/>
              </a:rPr>
              <a:t>を支援するとともに、</a:t>
            </a:r>
            <a:r>
              <a:rPr kumimoji="1" lang="ja-JP" altLang="en-US" sz="1100" dirty="0">
                <a:solidFill>
                  <a:srgbClr val="FF0000"/>
                </a:solidFill>
                <a:latin typeface="Meiryo UI" panose="020B0604030504040204" pitchFamily="50" charset="-128"/>
                <a:ea typeface="Meiryo UI" panose="020B0604030504040204" pitchFamily="50" charset="-128"/>
              </a:rPr>
              <a:t>賃上げを</a:t>
            </a:r>
            <a:endParaRPr kumimoji="1" lang="en-US" altLang="ja-JP" sz="1100" dirty="0">
              <a:solidFill>
                <a:srgbClr val="FF0000"/>
              </a:solidFill>
              <a:latin typeface="Meiryo UI" panose="020B0604030504040204" pitchFamily="50" charset="-128"/>
              <a:ea typeface="Meiryo UI" panose="020B0604030504040204" pitchFamily="50" charset="-128"/>
            </a:endParaRPr>
          </a:p>
          <a:p>
            <a:r>
              <a:rPr kumimoji="1" lang="ja-JP" altLang="en-US" sz="1100" dirty="0">
                <a:solidFill>
                  <a:srgbClr val="FF0000"/>
                </a:solidFill>
                <a:latin typeface="Meiryo UI" panose="020B0604030504040204" pitchFamily="50" charset="-128"/>
                <a:ea typeface="Meiryo UI" panose="020B0604030504040204" pitchFamily="50" charset="-128"/>
              </a:rPr>
              <a:t>行った</a:t>
            </a:r>
            <a:r>
              <a:rPr kumimoji="1" lang="ja-JP" altLang="en-US" sz="1100" dirty="0">
                <a:latin typeface="Meiryo UI" panose="020B0604030504040204" pitchFamily="50" charset="-128"/>
                <a:ea typeface="Meiryo UI" panose="020B0604030504040204" pitchFamily="50" charset="-128"/>
              </a:rPr>
              <a:t>場合に助成上限額を加算。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賃上げ達成時加算額</a:t>
            </a:r>
            <a:r>
              <a:rPr kumimoji="1" lang="en-US" altLang="ja-JP" sz="1100" dirty="0">
                <a:latin typeface="Meiryo UI" panose="020B0604030504040204" pitchFamily="50" charset="-128"/>
                <a:ea typeface="Meiryo UI" panose="020B0604030504040204" pitchFamily="50" charset="-128"/>
              </a:rPr>
              <a:t>】15</a:t>
            </a:r>
            <a:r>
              <a:rPr kumimoji="1" lang="ja-JP" altLang="en-US" sz="1100" dirty="0">
                <a:latin typeface="Meiryo UI" panose="020B0604030504040204" pitchFamily="50" charset="-128"/>
                <a:ea typeface="Meiryo UI" panose="020B0604030504040204" pitchFamily="50" charset="-128"/>
              </a:rPr>
              <a:t>万円～</a:t>
            </a:r>
            <a:r>
              <a:rPr kumimoji="1" lang="en-US" altLang="ja-JP" sz="1100" dirty="0">
                <a:latin typeface="Meiryo UI" panose="020B0604030504040204" pitchFamily="50" charset="-128"/>
                <a:ea typeface="Meiryo UI" panose="020B0604030504040204" pitchFamily="50" charset="-128"/>
              </a:rPr>
              <a:t>160</a:t>
            </a:r>
            <a:r>
              <a:rPr kumimoji="1" lang="ja-JP" altLang="en-US" sz="1100" dirty="0">
                <a:latin typeface="Meiryo UI" panose="020B0604030504040204" pitchFamily="50" charset="-128"/>
                <a:ea typeface="Meiryo UI" panose="020B0604030504040204" pitchFamily="50" charset="-128"/>
              </a:rPr>
              <a:t>万円</a:t>
            </a:r>
            <a:endParaRPr kumimoji="1" lang="en-US" altLang="ja-JP" sz="1100" dirty="0">
              <a:latin typeface="Meiryo UI" panose="020B0604030504040204" pitchFamily="50" charset="-128"/>
              <a:ea typeface="Meiryo UI" panose="020B0604030504040204" pitchFamily="50" charset="-128"/>
            </a:endParaRPr>
          </a:p>
        </p:txBody>
      </p:sp>
      <p:sp>
        <p:nvSpPr>
          <p:cNvPr id="40" name="角丸四角形 39"/>
          <p:cNvSpPr/>
          <p:nvPr/>
        </p:nvSpPr>
        <p:spPr>
          <a:xfrm rot="10800000" flipV="1">
            <a:off x="201796" y="2802465"/>
            <a:ext cx="3626433" cy="275350"/>
          </a:xfrm>
          <a:prstGeom prst="roundRect">
            <a:avLst>
              <a:gd name="adj" fmla="val 40075"/>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rPr>
              <a:t>● 働き方改革推進支援助成金を活用しましょう</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0" y="-7742"/>
            <a:ext cx="7307263" cy="1145628"/>
          </a:xfrm>
          <a:prstGeom prst="rect">
            <a:avLst/>
          </a:prstGeom>
          <a:solidFill>
            <a:srgbClr val="FA868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52775" rIns="0" bIns="52775" numCol="1" spcCol="0" rtlCol="0" fromWordArt="0" anchor="ctr" anchorCtr="0" forceAA="0" compatLnSpc="1">
            <a:prstTxWarp prst="textNoShape">
              <a:avLst/>
            </a:prstTxWarp>
            <a:noAutofit/>
          </a:bodyPr>
          <a:lstStyle/>
          <a:p>
            <a:pPr algn="ct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endParaRPr kumimoji="1" lang="en-US" altLang="ja-JP" sz="1600" b="1" dirty="0">
              <a:solidFill>
                <a:schemeClr val="bg1"/>
              </a:solidFill>
              <a:latin typeface="メイリオ"/>
              <a:ea typeface="メイリオ"/>
            </a:endParaRPr>
          </a:p>
          <a:p>
            <a:pPr algn="ctr"/>
            <a:r>
              <a:rPr kumimoji="1" lang="ja-JP" altLang="en-US" sz="1600" b="1" dirty="0">
                <a:solidFill>
                  <a:schemeClr val="bg1"/>
                </a:solidFill>
                <a:latin typeface="メイリオ"/>
                <a:ea typeface="メイリオ"/>
              </a:rPr>
              <a:t>企業の魅力を高めて、人財を確保することが重要です</a:t>
            </a:r>
            <a:endParaRPr kumimoji="1" lang="en-US" altLang="ja-JP" sz="1600" b="1" dirty="0">
              <a:solidFill>
                <a:schemeClr val="bg1"/>
              </a:solidFill>
              <a:latin typeface="メイリオ"/>
              <a:ea typeface="メイリオ"/>
            </a:endParaRPr>
          </a:p>
          <a:p>
            <a:pPr algn="ctr"/>
            <a:r>
              <a:rPr kumimoji="1" lang="ja-JP" altLang="en-US" sz="1400" b="1" dirty="0">
                <a:solidFill>
                  <a:schemeClr val="bg1"/>
                </a:solidFill>
                <a:latin typeface="メイリオ"/>
                <a:ea typeface="メイリオ"/>
              </a:rPr>
              <a:t>魅力アップのための「賃上げ」、「年収の壁を意識せずに働ける環境づくり」、</a:t>
            </a:r>
            <a:endParaRPr kumimoji="1" lang="en-US" altLang="ja-JP" sz="1400" b="1" dirty="0">
              <a:solidFill>
                <a:schemeClr val="bg1"/>
              </a:solidFill>
              <a:latin typeface="メイリオ"/>
              <a:ea typeface="メイリオ"/>
            </a:endParaRPr>
          </a:p>
          <a:p>
            <a:pPr algn="ctr"/>
            <a:r>
              <a:rPr kumimoji="1" lang="ja-JP" altLang="en-US" sz="1400" b="1" dirty="0">
                <a:solidFill>
                  <a:schemeClr val="bg1"/>
                </a:solidFill>
                <a:latin typeface="メイリオ"/>
                <a:ea typeface="メイリオ"/>
              </a:rPr>
              <a:t>「多様で柔軟な働き方」に関する各種支援策をご紹介します</a:t>
            </a:r>
            <a:endParaRPr kumimoji="1" lang="en-US" altLang="ja-JP" sz="1400" b="1" dirty="0">
              <a:solidFill>
                <a:schemeClr val="bg1"/>
              </a:solidFill>
              <a:effectLst>
                <a:outerShdw blurRad="38100" dist="38100" dir="2700000" algn="tl">
                  <a:srgbClr val="000000">
                    <a:alpha val="43137"/>
                  </a:srgbClr>
                </a:outerShdw>
              </a:effectLst>
              <a:latin typeface="メイリオ"/>
              <a:ea typeface="メイリオ"/>
            </a:endParaRPr>
          </a:p>
        </p:txBody>
      </p:sp>
      <p:sp>
        <p:nvSpPr>
          <p:cNvPr id="3" name="テキスト ボックス 2">
            <a:extLst>
              <a:ext uri="{FF2B5EF4-FFF2-40B4-BE49-F238E27FC236}">
                <a16:creationId xmlns:a16="http://schemas.microsoft.com/office/drawing/2014/main" id="{060F7A7D-0977-E773-244B-CF6D3AFCF00C}"/>
              </a:ext>
            </a:extLst>
          </p:cNvPr>
          <p:cNvSpPr txBox="1"/>
          <p:nvPr/>
        </p:nvSpPr>
        <p:spPr>
          <a:xfrm>
            <a:off x="-5096" y="-15769"/>
            <a:ext cx="4320409" cy="338554"/>
          </a:xfrm>
          <a:prstGeom prst="rect">
            <a:avLst/>
          </a:prstGeom>
          <a:solidFill>
            <a:srgbClr val="92D050"/>
          </a:solidFill>
        </p:spPr>
        <p:txBody>
          <a:bodyPr wrap="square" lIns="91440" tIns="45720" rIns="91440" bIns="45720" rtlCol="0" anchor="t">
            <a:spAutoFit/>
          </a:bodyPr>
          <a:lstStyle/>
          <a:p>
            <a:r>
              <a:rPr kumimoji="1" lang="ja-JP" sz="1600" b="1" dirty="0">
                <a:solidFill>
                  <a:schemeClr val="bg1"/>
                </a:solidFill>
                <a:effectLst>
                  <a:outerShdw blurRad="38100" dist="38100" dir="2700000" algn="tl">
                    <a:srgbClr val="000000">
                      <a:alpha val="43137"/>
                    </a:srgbClr>
                  </a:outerShdw>
                </a:effectLst>
                <a:latin typeface="Meiryo"/>
                <a:ea typeface="Meiryo"/>
              </a:rPr>
              <a:t>人手不足のためにお悩みの事業主の皆さま</a:t>
            </a:r>
            <a:r>
              <a:rPr kumimoji="1" lang="ja-JP" altLang="en-US" sz="1600" b="1" dirty="0">
                <a:solidFill>
                  <a:schemeClr val="bg1"/>
                </a:solidFill>
                <a:effectLst>
                  <a:outerShdw blurRad="38100" dist="38100" dir="2700000" algn="tl">
                    <a:srgbClr val="000000">
                      <a:alpha val="43137"/>
                    </a:srgbClr>
                  </a:outerShdw>
                </a:effectLst>
                <a:latin typeface="Meiryo"/>
                <a:ea typeface="Meiryo"/>
              </a:rPr>
              <a:t>へ</a:t>
            </a:r>
            <a:endParaRPr lang="ja-JP" altLang="en-US" sz="1200" dirty="0">
              <a:solidFill>
                <a:schemeClr val="bg1"/>
              </a:solidFill>
              <a:effectLst>
                <a:outerShdw blurRad="38100" dist="38100" dir="2700000" algn="tl">
                  <a:srgbClr val="000000">
                    <a:alpha val="43137"/>
                  </a:srgbClr>
                </a:outerShdw>
              </a:effectLst>
              <a:latin typeface="Meiryo UI"/>
              <a:ea typeface="Meiryo UI"/>
            </a:endParaRPr>
          </a:p>
        </p:txBody>
      </p:sp>
      <p:sp>
        <p:nvSpPr>
          <p:cNvPr id="7" name="テキスト ボックス 6">
            <a:extLst>
              <a:ext uri="{FF2B5EF4-FFF2-40B4-BE49-F238E27FC236}">
                <a16:creationId xmlns:a16="http://schemas.microsoft.com/office/drawing/2014/main" id="{39717103-5E4E-4B88-EF63-AE70BC268651}"/>
              </a:ext>
            </a:extLst>
          </p:cNvPr>
          <p:cNvSpPr txBox="1"/>
          <p:nvPr/>
        </p:nvSpPr>
        <p:spPr>
          <a:xfrm>
            <a:off x="-17515" y="9148530"/>
            <a:ext cx="3845745" cy="307777"/>
          </a:xfrm>
          <a:prstGeom prst="rect">
            <a:avLst/>
          </a:prstGeom>
          <a:noFill/>
        </p:spPr>
        <p:txBody>
          <a:bodyPr wrap="square" rtlCol="0">
            <a:spAutoFit/>
          </a:bodyPr>
          <a:lstStyle/>
          <a:p>
            <a:r>
              <a:rPr kumimoji="1" lang="ja-JP" altLang="en-US" sz="1400" b="1" dirty="0"/>
              <a:t>３　多様で柔軟な働き方を可能とするために</a:t>
            </a:r>
          </a:p>
        </p:txBody>
      </p:sp>
      <p:sp>
        <p:nvSpPr>
          <p:cNvPr id="15" name="正方形/長方形 14">
            <a:extLst>
              <a:ext uri="{FF2B5EF4-FFF2-40B4-BE49-F238E27FC236}">
                <a16:creationId xmlns:a16="http://schemas.microsoft.com/office/drawing/2014/main" id="{0F58FAF3-FBA0-4511-EDA4-0C56218B78A9}"/>
              </a:ext>
            </a:extLst>
          </p:cNvPr>
          <p:cNvSpPr/>
          <p:nvPr/>
        </p:nvSpPr>
        <p:spPr>
          <a:xfrm>
            <a:off x="266255" y="7365745"/>
            <a:ext cx="6796988" cy="742565"/>
          </a:xfrm>
          <a:prstGeom prst="rect">
            <a:avLst/>
          </a:prstGeom>
          <a:ln>
            <a:solidFill>
              <a:srgbClr val="A29BC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短時間労働者に</a:t>
            </a:r>
            <a:r>
              <a:rPr kumimoji="1" lang="ja-JP" altLang="en-US" sz="1100" dirty="0">
                <a:solidFill>
                  <a:srgbClr val="FF0000"/>
                </a:solidFill>
                <a:latin typeface="Meiryo UI" panose="020B0604030504040204" pitchFamily="50" charset="-128"/>
                <a:ea typeface="Meiryo UI" panose="020B0604030504040204" pitchFamily="50" charset="-128"/>
              </a:rPr>
              <a:t>新たに社会保険の適用</a:t>
            </a:r>
            <a:r>
              <a:rPr kumimoji="1" lang="ja-JP" altLang="en-US" sz="1100" dirty="0">
                <a:latin typeface="Meiryo UI" panose="020B0604030504040204" pitchFamily="50" charset="-128"/>
                <a:ea typeface="Meiryo UI" panose="020B0604030504040204" pitchFamily="50" charset="-128"/>
              </a:rPr>
              <a:t>を行うとともに、適用後も手取り収入が減少しないよう、当該労働者に手当を支給したり、労働時間を延長させる取り組みを行っている場合、助成の対象となります。</a:t>
            </a:r>
            <a:endParaRPr kumimoji="1" lang="en-US" altLang="ja-JP" sz="1100" dirty="0">
              <a:solidFill>
                <a:srgbClr val="FF0000"/>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7A61D209-241C-680A-400B-2E44F0AB0C04}"/>
              </a:ext>
            </a:extLst>
          </p:cNvPr>
          <p:cNvSpPr/>
          <p:nvPr/>
        </p:nvSpPr>
        <p:spPr>
          <a:xfrm>
            <a:off x="266255" y="7104023"/>
            <a:ext cx="6796988" cy="532758"/>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chemeClr val="bg1"/>
                </a:solidFill>
              </a:rPr>
              <a:t>年収の壁対策として、</a:t>
            </a:r>
            <a:endParaRPr kumimoji="1" lang="en-US" altLang="ja-JP" sz="1400" b="1" dirty="0">
              <a:solidFill>
                <a:schemeClr val="bg1"/>
              </a:solidFill>
            </a:endParaRPr>
          </a:p>
          <a:p>
            <a:r>
              <a:rPr kumimoji="1" lang="ja-JP" altLang="en-US" sz="1400" b="1" dirty="0">
                <a:solidFill>
                  <a:schemeClr val="bg1"/>
                </a:solidFill>
              </a:rPr>
              <a:t>労働者</a:t>
            </a:r>
            <a:r>
              <a:rPr kumimoji="1" lang="en-US" altLang="ja-JP" sz="1400" b="1" dirty="0">
                <a:solidFill>
                  <a:schemeClr val="bg1"/>
                </a:solidFill>
              </a:rPr>
              <a:t>1</a:t>
            </a:r>
            <a:r>
              <a:rPr kumimoji="1" lang="ja-JP" altLang="en-US" sz="1400" b="1" dirty="0">
                <a:solidFill>
                  <a:schemeClr val="bg1"/>
                </a:solidFill>
              </a:rPr>
              <a:t>人につき</a:t>
            </a:r>
            <a:r>
              <a:rPr kumimoji="1" lang="ja-JP" altLang="en-US" sz="1400" b="1" u="sng" dirty="0">
                <a:solidFill>
                  <a:srgbClr val="FFC000"/>
                </a:solidFill>
              </a:rPr>
              <a:t>最大</a:t>
            </a:r>
            <a:r>
              <a:rPr kumimoji="1" lang="en-US" altLang="ja-JP" sz="1400" b="1" u="sng" dirty="0">
                <a:solidFill>
                  <a:srgbClr val="FFC000"/>
                </a:solidFill>
              </a:rPr>
              <a:t>50</a:t>
            </a:r>
            <a:r>
              <a:rPr kumimoji="1" lang="ja-JP" altLang="en-US" sz="1400" b="1" u="sng" dirty="0">
                <a:solidFill>
                  <a:srgbClr val="FFC000"/>
                </a:solidFill>
              </a:rPr>
              <a:t>万円</a:t>
            </a:r>
            <a:r>
              <a:rPr kumimoji="1" lang="ja-JP" altLang="en-US" sz="1400" b="1" dirty="0">
                <a:solidFill>
                  <a:schemeClr val="bg1"/>
                </a:solidFill>
              </a:rPr>
              <a:t>助成します！</a:t>
            </a:r>
          </a:p>
        </p:txBody>
      </p:sp>
      <p:sp>
        <p:nvSpPr>
          <p:cNvPr id="14" name="角丸四角形 20">
            <a:extLst>
              <a:ext uri="{FF2B5EF4-FFF2-40B4-BE49-F238E27FC236}">
                <a16:creationId xmlns:a16="http://schemas.microsoft.com/office/drawing/2014/main" id="{D71BA7E4-6EFF-5940-3D1C-FAEEEDB00DC2}"/>
              </a:ext>
            </a:extLst>
          </p:cNvPr>
          <p:cNvSpPr/>
          <p:nvPr/>
        </p:nvSpPr>
        <p:spPr>
          <a:xfrm>
            <a:off x="228127" y="6705335"/>
            <a:ext cx="6868985" cy="403489"/>
          </a:xfrm>
          <a:prstGeom prst="roundRect">
            <a:avLst>
              <a:gd name="adj" fmla="val 31115"/>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rPr>
              <a:t>● キャリアアップ助成金（社会保険適用時処遇改善コース）を活用しましょう　　　　　</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1C6FF5D2-7571-E7D5-B64C-DCACBDDB80D1}"/>
              </a:ext>
            </a:extLst>
          </p:cNvPr>
          <p:cNvSpPr/>
          <p:nvPr/>
        </p:nvSpPr>
        <p:spPr>
          <a:xfrm>
            <a:off x="245191" y="8225923"/>
            <a:ext cx="6816879" cy="3038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rgbClr val="FFC000"/>
                </a:solidFill>
              </a:rPr>
              <a:t>配偶者手当を見直し</a:t>
            </a:r>
            <a:r>
              <a:rPr kumimoji="1" lang="ja-JP" altLang="en-US" sz="1400" b="1" dirty="0">
                <a:solidFill>
                  <a:schemeClr val="bg1"/>
                </a:solidFill>
              </a:rPr>
              <a:t>て</a:t>
            </a:r>
            <a:r>
              <a:rPr kumimoji="1" lang="ja-JP" altLang="en-US" sz="1400" b="1" dirty="0"/>
              <a:t>、若い人材の確保や能力開発に取り組みましょう</a:t>
            </a:r>
            <a:endParaRPr kumimoji="1" lang="en-US" altLang="ja-JP" sz="1400" b="1" dirty="0"/>
          </a:p>
        </p:txBody>
      </p:sp>
      <p:pic>
        <p:nvPicPr>
          <p:cNvPr id="70" name="図 69" descr="挿絵 が含まれている画像&#10;&#10;自動的に生成された説明">
            <a:extLst>
              <a:ext uri="{FF2B5EF4-FFF2-40B4-BE49-F238E27FC236}">
                <a16:creationId xmlns:a16="http://schemas.microsoft.com/office/drawing/2014/main" id="{67BCAFE0-055F-E4E8-2D0D-D4BA38828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196" y="-12360"/>
            <a:ext cx="1212726" cy="432000"/>
          </a:xfrm>
          <a:prstGeom prst="rect">
            <a:avLst/>
          </a:prstGeom>
        </p:spPr>
      </p:pic>
      <p:sp>
        <p:nvSpPr>
          <p:cNvPr id="22" name="テキスト ボックス 32">
            <a:extLst>
              <a:ext uri="{FF2B5EF4-FFF2-40B4-BE49-F238E27FC236}">
                <a16:creationId xmlns:a16="http://schemas.microsoft.com/office/drawing/2014/main" id="{61BBF723-D723-71A3-E092-4D872400A221}"/>
              </a:ext>
            </a:extLst>
          </p:cNvPr>
          <p:cNvSpPr txBox="1"/>
          <p:nvPr/>
        </p:nvSpPr>
        <p:spPr>
          <a:xfrm>
            <a:off x="964513" y="8700913"/>
            <a:ext cx="1793380" cy="400110"/>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ctr"/>
            <a:r>
              <a:rPr lang="en-US" altLang="ja-JP" sz="2000" b="1">
                <a:effectLst/>
                <a:latin typeface="Bahnschrift" panose="020B0502040204020203" pitchFamily="34" charset="0"/>
                <a:cs typeface="ＭＳ Ｐゴシック" panose="020B0600070205080204" pitchFamily="50" charset="-128"/>
              </a:rPr>
              <a:t>0120-030-045</a:t>
            </a:r>
          </a:p>
        </p:txBody>
      </p:sp>
      <p:pic>
        <p:nvPicPr>
          <p:cNvPr id="41" name="図 40" descr="挿絵 が含まれている画像&#10;&#10;自動的に生成された説明">
            <a:extLst>
              <a:ext uri="{FF2B5EF4-FFF2-40B4-BE49-F238E27FC236}">
                <a16:creationId xmlns:a16="http://schemas.microsoft.com/office/drawing/2014/main" id="{49BEEA46-22EC-C0AC-AD30-F8CC5CB27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10" y="8793614"/>
            <a:ext cx="404109" cy="232581"/>
          </a:xfrm>
          <a:prstGeom prst="rect">
            <a:avLst/>
          </a:prstGeom>
        </p:spPr>
      </p:pic>
      <p:sp>
        <p:nvSpPr>
          <p:cNvPr id="43" name="テキスト ボックス 46">
            <a:extLst>
              <a:ext uri="{FF2B5EF4-FFF2-40B4-BE49-F238E27FC236}">
                <a16:creationId xmlns:a16="http://schemas.microsoft.com/office/drawing/2014/main" id="{0BE6BCC5-5C30-DCEC-B28F-D613B6AD99BF}"/>
              </a:ext>
            </a:extLst>
          </p:cNvPr>
          <p:cNvSpPr txBox="1"/>
          <p:nvPr/>
        </p:nvSpPr>
        <p:spPr>
          <a:xfrm>
            <a:off x="2815343" y="8726638"/>
            <a:ext cx="3396721" cy="369332"/>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defTabSz="457200"/>
            <a:r>
              <a:rPr kumimoji="0" lang="ja-JP" altLang="en-US" sz="1000" b="1" dirty="0">
                <a:latin typeface="BIZ UDゴシック" panose="020B0400000000000000" pitchFamily="49" charset="-128"/>
                <a:ea typeface="BIZ UDゴシック" panose="020B0400000000000000" pitchFamily="49" charset="-128"/>
                <a:cs typeface="ADLaM Display" panose="020B0604020202020204" pitchFamily="2" charset="0"/>
              </a:rPr>
              <a:t>受付時間　平日　８</a:t>
            </a:r>
            <a:r>
              <a:rPr kumimoji="0" lang="en-US" altLang="ja-JP" sz="1000" b="1" dirty="0">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ja-JP" altLang="en-US" sz="1000" b="1" dirty="0">
                <a:latin typeface="BIZ UDゴシック" panose="020B0400000000000000" pitchFamily="49" charset="-128"/>
                <a:ea typeface="BIZ UDゴシック" panose="020B0400000000000000" pitchFamily="49" charset="-128"/>
                <a:cs typeface="ADLaM Display" panose="020B0604020202020204" pitchFamily="2" charset="0"/>
              </a:rPr>
              <a:t>３０～１８：１５</a:t>
            </a:r>
            <a:endParaRPr kumimoji="0" lang="en-US" altLang="ja-JP" sz="1000" b="1" dirty="0">
              <a:latin typeface="BIZ UDゴシック" panose="020B0400000000000000" pitchFamily="49" charset="-128"/>
              <a:ea typeface="BIZ UDゴシック" panose="020B0400000000000000" pitchFamily="49" charset="-128"/>
              <a:cs typeface="ADLaM Display" panose="020B0604020202020204" pitchFamily="2" charset="0"/>
            </a:endParaRPr>
          </a:p>
          <a:p>
            <a:pPr defTabSz="457200"/>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（土日・祝日・年末年始（</a:t>
            </a:r>
            <a:r>
              <a:rPr kumimoji="0" lang="en-US" altLang="ja-JP" sz="800" dirty="0">
                <a:latin typeface="BIZ UDゴシック" panose="020B0400000000000000" pitchFamily="49" charset="-128"/>
                <a:ea typeface="BIZ UDゴシック" panose="020B0400000000000000" pitchFamily="49" charset="-128"/>
                <a:cs typeface="ADLaM Display" panose="020B0604020202020204" pitchFamily="2" charset="0"/>
              </a:rPr>
              <a:t>12/29</a:t>
            </a:r>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en-US" altLang="ja-JP" sz="800" dirty="0">
                <a:latin typeface="BIZ UDゴシック" panose="020B0400000000000000" pitchFamily="49" charset="-128"/>
                <a:ea typeface="BIZ UDゴシック" panose="020B0400000000000000" pitchFamily="49" charset="-128"/>
                <a:cs typeface="ADLaM Display" panose="020B0604020202020204" pitchFamily="2" charset="0"/>
              </a:rPr>
              <a:t>1/3</a:t>
            </a:r>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）はご利用いただけません。）</a:t>
            </a:r>
          </a:p>
        </p:txBody>
      </p:sp>
      <p:sp>
        <p:nvSpPr>
          <p:cNvPr id="44" name="テキスト ボックス 47">
            <a:extLst>
              <a:ext uri="{FF2B5EF4-FFF2-40B4-BE49-F238E27FC236}">
                <a16:creationId xmlns:a16="http://schemas.microsoft.com/office/drawing/2014/main" id="{316207D2-E8A5-236E-4509-5DB23904EBA9}"/>
              </a:ext>
            </a:extLst>
          </p:cNvPr>
          <p:cNvSpPr txBox="1"/>
          <p:nvPr/>
        </p:nvSpPr>
        <p:spPr>
          <a:xfrm>
            <a:off x="391206" y="8374251"/>
            <a:ext cx="4062080" cy="592470"/>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defTabSz="457200">
              <a:defRPr/>
            </a:pPr>
            <a:endParaRPr lang="en-US" altLang="ja-JP" sz="1050" dirty="0">
              <a:latin typeface="BIZ UDゴシック" panose="020B0400000000000000" pitchFamily="49" charset="-128"/>
              <a:ea typeface="BIZ UDゴシック" panose="020B0400000000000000" pitchFamily="49" charset="-128"/>
            </a:endParaRPr>
          </a:p>
          <a:p>
            <a:pPr defTabSz="457200">
              <a:defRPr/>
            </a:pPr>
            <a:r>
              <a:rPr lang="ja-JP" altLang="en-US" sz="1200" b="1" dirty="0">
                <a:latin typeface="BIZ UDゴシック" panose="020B0400000000000000" pitchFamily="49" charset="-128"/>
                <a:ea typeface="BIZ UDゴシック" panose="020B0400000000000000" pitchFamily="49" charset="-128"/>
              </a:rPr>
              <a:t>　年収の壁突破・総合相談窓口</a:t>
            </a:r>
            <a:r>
              <a:rPr lang="ja-JP" altLang="en-US" sz="10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（フリーダイヤル・無料）</a:t>
            </a:r>
          </a:p>
          <a:p>
            <a:pPr defTabSz="457200">
              <a:defRPr/>
            </a:pPr>
            <a:endParaRPr lang="en-US" altLang="ja-JP" sz="1000" dirty="0">
              <a:latin typeface="BIZ UDゴシック" panose="020B0400000000000000" pitchFamily="49" charset="-128"/>
              <a:ea typeface="BIZ UDゴシック" panose="020B0400000000000000" pitchFamily="49" charset="-128"/>
            </a:endParaRPr>
          </a:p>
        </p:txBody>
      </p:sp>
      <p:pic>
        <p:nvPicPr>
          <p:cNvPr id="50" name="図 49" descr="QR コード&#10;&#10;自動的に生成された説明">
            <a:extLst>
              <a:ext uri="{FF2B5EF4-FFF2-40B4-BE49-F238E27FC236}">
                <a16:creationId xmlns:a16="http://schemas.microsoft.com/office/drawing/2014/main" id="{BC9A5D82-910E-41C6-1BB9-F3FF8FE203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4" r="664"/>
          <a:stretch/>
        </p:blipFill>
        <p:spPr>
          <a:xfrm>
            <a:off x="6515557" y="7123574"/>
            <a:ext cx="488525" cy="488525"/>
          </a:xfrm>
          <a:prstGeom prst="rect">
            <a:avLst/>
          </a:prstGeom>
          <a:ln w="38100">
            <a:noFill/>
          </a:ln>
        </p:spPr>
      </p:pic>
      <p:pic>
        <p:nvPicPr>
          <p:cNvPr id="64" name="Picture 1">
            <a:extLst>
              <a:ext uri="{FF2B5EF4-FFF2-40B4-BE49-F238E27FC236}">
                <a16:creationId xmlns:a16="http://schemas.microsoft.com/office/drawing/2014/main" id="{D4593D2C-CA26-96E0-13E7-AF37573B9152}"/>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491273" y="85431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descr="QR コード&#10;&#10;自動的に生成された説明">
            <a:extLst>
              <a:ext uri="{FF2B5EF4-FFF2-40B4-BE49-F238E27FC236}">
                <a16:creationId xmlns:a16="http://schemas.microsoft.com/office/drawing/2014/main" id="{339BE55B-554B-A2E5-F9AC-1183DE5F31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2698" y="1905985"/>
            <a:ext cx="540000" cy="540000"/>
          </a:xfrm>
          <a:prstGeom prst="rect">
            <a:avLst/>
          </a:prstGeom>
        </p:spPr>
      </p:pic>
      <p:pic>
        <p:nvPicPr>
          <p:cNvPr id="46" name="図 45" descr="QR コード&#10;&#10;自動的に生成された説明">
            <a:extLst>
              <a:ext uri="{FF2B5EF4-FFF2-40B4-BE49-F238E27FC236}">
                <a16:creationId xmlns:a16="http://schemas.microsoft.com/office/drawing/2014/main" id="{BA81EC0B-98AF-2C25-EFCB-5F381E28D3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8623" y="2992662"/>
            <a:ext cx="574787" cy="596153"/>
          </a:xfrm>
          <a:prstGeom prst="rect">
            <a:avLst/>
          </a:prstGeom>
        </p:spPr>
      </p:pic>
      <p:sp>
        <p:nvSpPr>
          <p:cNvPr id="59" name="テキスト ボックス 32">
            <a:extLst>
              <a:ext uri="{FF2B5EF4-FFF2-40B4-BE49-F238E27FC236}">
                <a16:creationId xmlns:a16="http://schemas.microsoft.com/office/drawing/2014/main" id="{FA983030-B820-CD64-5385-6F5C251DB503}"/>
              </a:ext>
            </a:extLst>
          </p:cNvPr>
          <p:cNvSpPr txBox="1"/>
          <p:nvPr/>
        </p:nvSpPr>
        <p:spPr>
          <a:xfrm>
            <a:off x="1074709" y="2367111"/>
            <a:ext cx="1793380" cy="400110"/>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ctr"/>
            <a:r>
              <a:rPr lang="en-US" altLang="ja-JP" sz="2000" b="1">
                <a:effectLst/>
                <a:latin typeface="Bahnschrift" panose="020B0502040204020203" pitchFamily="34" charset="0"/>
                <a:cs typeface="ＭＳ Ｐゴシック" panose="020B0600070205080204" pitchFamily="50" charset="-128"/>
              </a:rPr>
              <a:t>0120-366-440</a:t>
            </a:r>
          </a:p>
        </p:txBody>
      </p:sp>
      <p:pic>
        <p:nvPicPr>
          <p:cNvPr id="60" name="図 59" descr="挿絵 が含まれている画像&#10;&#10;自動的に生成された説明">
            <a:extLst>
              <a:ext uri="{FF2B5EF4-FFF2-40B4-BE49-F238E27FC236}">
                <a16:creationId xmlns:a16="http://schemas.microsoft.com/office/drawing/2014/main" id="{52FE07B7-0282-42CC-BAE0-716E413D4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606" y="2459812"/>
            <a:ext cx="404109" cy="232581"/>
          </a:xfrm>
          <a:prstGeom prst="rect">
            <a:avLst/>
          </a:prstGeom>
        </p:spPr>
      </p:pic>
      <p:sp>
        <p:nvSpPr>
          <p:cNvPr id="73" name="テキスト ボックス 46">
            <a:extLst>
              <a:ext uri="{FF2B5EF4-FFF2-40B4-BE49-F238E27FC236}">
                <a16:creationId xmlns:a16="http://schemas.microsoft.com/office/drawing/2014/main" id="{4CDED5E8-9D19-3CA5-E282-12C71ECE6C3A}"/>
              </a:ext>
            </a:extLst>
          </p:cNvPr>
          <p:cNvSpPr txBox="1"/>
          <p:nvPr/>
        </p:nvSpPr>
        <p:spPr>
          <a:xfrm>
            <a:off x="2925539" y="2367756"/>
            <a:ext cx="4061017" cy="369332"/>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defTabSz="457200"/>
            <a:r>
              <a:rPr kumimoji="0" lang="ja-JP" altLang="en-US" sz="1000" b="1" dirty="0">
                <a:latin typeface="BIZ UDゴシック" panose="020B0400000000000000" pitchFamily="49" charset="-128"/>
                <a:ea typeface="BIZ UDゴシック" panose="020B0400000000000000" pitchFamily="49" charset="-128"/>
                <a:cs typeface="ADLaM Display" panose="020B0604020202020204" pitchFamily="2" charset="0"/>
              </a:rPr>
              <a:t>受付時間　平日　８</a:t>
            </a:r>
            <a:r>
              <a:rPr kumimoji="0" lang="en-US" altLang="ja-JP" sz="1000" b="1" dirty="0">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ja-JP" altLang="en-US" sz="1000" b="1" dirty="0">
                <a:latin typeface="BIZ UDゴシック" panose="020B0400000000000000" pitchFamily="49" charset="-128"/>
                <a:ea typeface="BIZ UDゴシック" panose="020B0400000000000000" pitchFamily="49" charset="-128"/>
                <a:cs typeface="ADLaM Display" panose="020B0604020202020204" pitchFamily="2" charset="0"/>
              </a:rPr>
              <a:t>３０～１８：１５</a:t>
            </a:r>
            <a:endParaRPr kumimoji="0" lang="en-US" altLang="ja-JP" sz="1000" b="1" dirty="0">
              <a:latin typeface="BIZ UDゴシック" panose="020B0400000000000000" pitchFamily="49" charset="-128"/>
              <a:ea typeface="BIZ UDゴシック" panose="020B0400000000000000" pitchFamily="49" charset="-128"/>
              <a:cs typeface="ADLaM Display" panose="020B0604020202020204" pitchFamily="2" charset="0"/>
            </a:endParaRPr>
          </a:p>
          <a:p>
            <a:pPr defTabSz="457200"/>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（土日・祝日・年末年始（</a:t>
            </a:r>
            <a:r>
              <a:rPr kumimoji="0" lang="en-US" altLang="ja-JP" sz="800" dirty="0">
                <a:latin typeface="BIZ UDゴシック" panose="020B0400000000000000" pitchFamily="49" charset="-128"/>
                <a:ea typeface="BIZ UDゴシック" panose="020B0400000000000000" pitchFamily="49" charset="-128"/>
                <a:cs typeface="ADLaM Display" panose="020B0604020202020204" pitchFamily="2" charset="0"/>
              </a:rPr>
              <a:t>12/29</a:t>
            </a:r>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en-US" altLang="ja-JP" sz="800" dirty="0">
                <a:latin typeface="BIZ UDゴシック" panose="020B0400000000000000" pitchFamily="49" charset="-128"/>
                <a:ea typeface="BIZ UDゴシック" panose="020B0400000000000000" pitchFamily="49" charset="-128"/>
                <a:cs typeface="ADLaM Display" panose="020B0604020202020204" pitchFamily="2" charset="0"/>
              </a:rPr>
              <a:t>1/3</a:t>
            </a:r>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）はご利用いただけません。）</a:t>
            </a:r>
          </a:p>
        </p:txBody>
      </p:sp>
      <p:sp>
        <p:nvSpPr>
          <p:cNvPr id="83" name="テキスト ボックス 47">
            <a:extLst>
              <a:ext uri="{FF2B5EF4-FFF2-40B4-BE49-F238E27FC236}">
                <a16:creationId xmlns:a16="http://schemas.microsoft.com/office/drawing/2014/main" id="{D74469C1-D49C-8862-706F-412B53FA2FA4}"/>
              </a:ext>
            </a:extLst>
          </p:cNvPr>
          <p:cNvSpPr txBox="1"/>
          <p:nvPr/>
        </p:nvSpPr>
        <p:spPr>
          <a:xfrm>
            <a:off x="501402" y="2030924"/>
            <a:ext cx="4062080" cy="592470"/>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defTabSz="457200">
              <a:defRPr/>
            </a:pPr>
            <a:endParaRPr lang="en-US" altLang="ja-JP" sz="1050" dirty="0">
              <a:latin typeface="BIZ UDゴシック" panose="020B0400000000000000" pitchFamily="49" charset="-128"/>
              <a:ea typeface="BIZ UDゴシック" panose="020B0400000000000000" pitchFamily="49" charset="-128"/>
            </a:endParaRPr>
          </a:p>
          <a:p>
            <a:pPr defTabSz="457200">
              <a:defRPr/>
            </a:pPr>
            <a:r>
              <a:rPr lang="ja-JP" altLang="en-US" sz="1200" b="1" dirty="0">
                <a:latin typeface="BIZ UDゴシック" panose="020B0400000000000000" pitchFamily="49" charset="-128"/>
                <a:ea typeface="BIZ UDゴシック" panose="020B0400000000000000" pitchFamily="49" charset="-128"/>
              </a:rPr>
              <a:t>　業務改善助成金コールセンター</a:t>
            </a:r>
            <a:r>
              <a:rPr lang="ja-JP" altLang="en-US" sz="10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（フリーダイヤル・無料）</a:t>
            </a:r>
          </a:p>
          <a:p>
            <a:pPr defTabSz="457200">
              <a:defRPr/>
            </a:pPr>
            <a:endParaRPr lang="en-US" altLang="ja-JP" sz="10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200AE24-C872-3368-112A-A916151C1397}"/>
              </a:ext>
            </a:extLst>
          </p:cNvPr>
          <p:cNvSpPr txBox="1"/>
          <p:nvPr/>
        </p:nvSpPr>
        <p:spPr>
          <a:xfrm>
            <a:off x="18581" y="6439630"/>
            <a:ext cx="5448300" cy="307777"/>
          </a:xfrm>
          <a:prstGeom prst="rect">
            <a:avLst/>
          </a:prstGeom>
          <a:noFill/>
        </p:spPr>
        <p:txBody>
          <a:bodyPr wrap="square" lIns="91440" tIns="45720" rIns="91440" bIns="45720" rtlCol="0" anchor="t">
            <a:spAutoFit/>
          </a:bodyPr>
          <a:lstStyle/>
          <a:p>
            <a:r>
              <a:rPr kumimoji="1" lang="ja-JP" altLang="en-US" sz="1400" b="1" dirty="0">
                <a:ea typeface="游ゴシック"/>
              </a:rPr>
              <a:t>２　年収の壁を意識せずに働ける環境づくりのために</a:t>
            </a:r>
            <a:endParaRPr lang="en-US" altLang="ja-JP" sz="1400" b="1" dirty="0">
              <a:ea typeface="游ゴシック"/>
              <a:cs typeface="Calibri"/>
            </a:endParaRPr>
          </a:p>
        </p:txBody>
      </p:sp>
      <p:sp>
        <p:nvSpPr>
          <p:cNvPr id="11" name="正方形/長方形 37">
            <a:extLst>
              <a:ext uri="{FF2B5EF4-FFF2-40B4-BE49-F238E27FC236}">
                <a16:creationId xmlns:a16="http://schemas.microsoft.com/office/drawing/2014/main" id="{4060CD9A-20F2-32F5-71A2-E49427D4FB33}"/>
              </a:ext>
            </a:extLst>
          </p:cNvPr>
          <p:cNvSpPr/>
          <p:nvPr/>
        </p:nvSpPr>
        <p:spPr>
          <a:xfrm>
            <a:off x="240908" y="3720574"/>
            <a:ext cx="6818098" cy="623643"/>
          </a:xfrm>
          <a:prstGeom prst="rect">
            <a:avLst/>
          </a:prstGeom>
          <a:ln>
            <a:solidFill>
              <a:srgbClr val="A29BC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a:ea typeface="Meiryo UI"/>
              </a:rPr>
              <a:t>有期雇用労働者等の基本給の</a:t>
            </a:r>
            <a:r>
              <a:rPr kumimoji="1" lang="ja-JP" altLang="en-US" sz="1100" dirty="0">
                <a:solidFill>
                  <a:srgbClr val="FF0000"/>
                </a:solidFill>
                <a:latin typeface="Meiryo UI"/>
                <a:ea typeface="Meiryo UI"/>
              </a:rPr>
              <a:t>賃金規定等を3％以上増額改定</a:t>
            </a:r>
            <a:r>
              <a:rPr kumimoji="1" lang="ja-JP" altLang="en-US" sz="1100" dirty="0">
                <a:latin typeface="Meiryo UI"/>
                <a:ea typeface="Meiryo UI"/>
              </a:rPr>
              <a:t>し、適用した場合に助成。</a:t>
            </a:r>
            <a:br>
              <a:rPr lang="ja-JP" altLang="en-US" sz="1100" dirty="0">
                <a:latin typeface="Meiryo UI"/>
                <a:ea typeface="Meiryo UI"/>
              </a:rPr>
            </a:br>
            <a:r>
              <a:rPr kumimoji="1" lang="ja-JP" altLang="en-US" sz="1100" dirty="0">
                <a:latin typeface="Meiryo UI"/>
                <a:ea typeface="Meiryo UI"/>
              </a:rPr>
              <a:t>　</a:t>
            </a:r>
            <a:r>
              <a:rPr kumimoji="1" lang="en-US" altLang="ja-JP" sz="1100" dirty="0">
                <a:latin typeface="Meiryo UI"/>
                <a:ea typeface="Meiryo UI"/>
              </a:rPr>
              <a:t>【3％以上】5（3.3）万円　　【5％以上】6.5（4.3）</a:t>
            </a:r>
            <a:r>
              <a:rPr kumimoji="1" lang="ja-JP" altLang="en-US" sz="1100" dirty="0">
                <a:latin typeface="Meiryo UI"/>
                <a:ea typeface="Meiryo UI"/>
              </a:rPr>
              <a:t>万円　　※（　）内は中小企業以外の助成</a:t>
            </a:r>
            <a:endParaRPr lang="en-US" altLang="ja-JP" sz="1100" dirty="0">
              <a:latin typeface="Meiryo UI"/>
              <a:ea typeface="Meiryo UI"/>
            </a:endParaRPr>
          </a:p>
        </p:txBody>
      </p:sp>
      <p:sp>
        <p:nvSpPr>
          <p:cNvPr id="19" name="角丸四角形 39">
            <a:extLst>
              <a:ext uri="{FF2B5EF4-FFF2-40B4-BE49-F238E27FC236}">
                <a16:creationId xmlns:a16="http://schemas.microsoft.com/office/drawing/2014/main" id="{947C559F-7789-9131-4C73-459F00461240}"/>
              </a:ext>
            </a:extLst>
          </p:cNvPr>
          <p:cNvSpPr/>
          <p:nvPr/>
        </p:nvSpPr>
        <p:spPr>
          <a:xfrm rot="10800000" flipV="1">
            <a:off x="221352" y="3606471"/>
            <a:ext cx="5990712" cy="291863"/>
          </a:xfrm>
          <a:prstGeom prst="roundRect">
            <a:avLst>
              <a:gd name="adj" fmla="val 40075"/>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dirty="0">
                <a:solidFill>
                  <a:schemeClr val="bg1"/>
                </a:solidFill>
                <a:latin typeface="メイリオ"/>
                <a:ea typeface="メイリオ"/>
              </a:rPr>
              <a:t>● キャリアアップ助成金（賃金規定等改定コース）を活用しましょう</a:t>
            </a:r>
            <a:endParaRPr kumimoji="1" lang="en-US" altLang="ja-JP" sz="1200" b="1" dirty="0">
              <a:solidFill>
                <a:schemeClr val="bg1"/>
              </a:solidFill>
              <a:latin typeface="メイリオ"/>
              <a:ea typeface="メイリオ"/>
            </a:endParaRPr>
          </a:p>
        </p:txBody>
      </p:sp>
      <p:pic>
        <p:nvPicPr>
          <p:cNvPr id="17" name="図 45" descr="QR コード&#10;&#10;自動的に生成された説明">
            <a:extLst>
              <a:ext uri="{FF2B5EF4-FFF2-40B4-BE49-F238E27FC236}">
                <a16:creationId xmlns:a16="http://schemas.microsoft.com/office/drawing/2014/main" id="{CEF82B1A-8D7F-498A-F1BE-1308B4D42E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5793" y="3732632"/>
            <a:ext cx="596153" cy="596153"/>
          </a:xfrm>
          <a:prstGeom prst="rect">
            <a:avLst/>
          </a:prstGeom>
        </p:spPr>
      </p:pic>
      <p:sp>
        <p:nvSpPr>
          <p:cNvPr id="20" name="角丸四角形 39">
            <a:extLst>
              <a:ext uri="{FF2B5EF4-FFF2-40B4-BE49-F238E27FC236}">
                <a16:creationId xmlns:a16="http://schemas.microsoft.com/office/drawing/2014/main" id="{30BC83FE-60FF-E1CA-63E8-BA034E8E36F0}"/>
              </a:ext>
            </a:extLst>
          </p:cNvPr>
          <p:cNvSpPr/>
          <p:nvPr/>
        </p:nvSpPr>
        <p:spPr>
          <a:xfrm rot="10800000" flipV="1">
            <a:off x="1002065" y="4555143"/>
            <a:ext cx="4762646" cy="240549"/>
          </a:xfrm>
          <a:prstGeom prst="roundRect">
            <a:avLst>
              <a:gd name="adj" fmla="val 40075"/>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dirty="0">
                <a:solidFill>
                  <a:schemeClr val="bg1"/>
                </a:solidFill>
                <a:latin typeface="メイリオ"/>
                <a:ea typeface="メイリオ"/>
              </a:rPr>
              <a:t>● 事業再構築補助金　　コールセンター　</a:t>
            </a:r>
            <a:r>
              <a:rPr kumimoji="1" lang="en-US" altLang="ja-JP" sz="1200" b="1" dirty="0">
                <a:solidFill>
                  <a:schemeClr val="bg1"/>
                </a:solidFill>
                <a:latin typeface="メイリオ"/>
                <a:ea typeface="メイリオ"/>
              </a:rPr>
              <a:t>0570-012-088</a:t>
            </a:r>
          </a:p>
        </p:txBody>
      </p:sp>
      <p:sp>
        <p:nvSpPr>
          <p:cNvPr id="21" name="角丸四角形 39">
            <a:extLst>
              <a:ext uri="{FF2B5EF4-FFF2-40B4-BE49-F238E27FC236}">
                <a16:creationId xmlns:a16="http://schemas.microsoft.com/office/drawing/2014/main" id="{8C50D790-6EBB-9815-52D7-CAC5BD55AA26}"/>
              </a:ext>
            </a:extLst>
          </p:cNvPr>
          <p:cNvSpPr/>
          <p:nvPr/>
        </p:nvSpPr>
        <p:spPr>
          <a:xfrm rot="10800000" flipV="1">
            <a:off x="999306" y="4852882"/>
            <a:ext cx="5212758" cy="240549"/>
          </a:xfrm>
          <a:prstGeom prst="roundRect">
            <a:avLst>
              <a:gd name="adj" fmla="val 40075"/>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a:solidFill>
                  <a:schemeClr val="bg1"/>
                </a:solidFill>
                <a:latin typeface="メイリオ"/>
                <a:ea typeface="メイリオ"/>
              </a:rPr>
              <a:t>● ものづくり補助金　　事務局サポートセンター　</a:t>
            </a:r>
            <a:r>
              <a:rPr kumimoji="1" lang="en-US" altLang="ja-JP" sz="1200" b="1">
                <a:solidFill>
                  <a:schemeClr val="bg1"/>
                </a:solidFill>
                <a:latin typeface="メイリオ"/>
                <a:ea typeface="メイリオ"/>
              </a:rPr>
              <a:t>050-8880-4053</a:t>
            </a:r>
          </a:p>
        </p:txBody>
      </p:sp>
      <p:sp>
        <p:nvSpPr>
          <p:cNvPr id="23" name="角丸四角形 39">
            <a:extLst>
              <a:ext uri="{FF2B5EF4-FFF2-40B4-BE49-F238E27FC236}">
                <a16:creationId xmlns:a16="http://schemas.microsoft.com/office/drawing/2014/main" id="{0176ABDC-F54C-64BA-2AE6-ECB1FF11D031}"/>
              </a:ext>
            </a:extLst>
          </p:cNvPr>
          <p:cNvSpPr/>
          <p:nvPr/>
        </p:nvSpPr>
        <p:spPr>
          <a:xfrm rot="10800000" flipV="1">
            <a:off x="999652" y="5134459"/>
            <a:ext cx="4774583" cy="240549"/>
          </a:xfrm>
          <a:prstGeom prst="roundRect">
            <a:avLst>
              <a:gd name="adj" fmla="val 40075"/>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a:solidFill>
                  <a:schemeClr val="bg1"/>
                </a:solidFill>
                <a:latin typeface="メイリオ"/>
                <a:ea typeface="メイリオ"/>
              </a:rPr>
              <a:t>● </a:t>
            </a:r>
            <a:r>
              <a:rPr kumimoji="1" lang="en-US" altLang="ja-JP" sz="1200" b="1">
                <a:solidFill>
                  <a:schemeClr val="bg1"/>
                </a:solidFill>
                <a:latin typeface="メイリオ"/>
                <a:ea typeface="メイリオ"/>
              </a:rPr>
              <a:t>IT</a:t>
            </a:r>
            <a:r>
              <a:rPr kumimoji="1" lang="ja-JP" altLang="en-US" sz="1200" b="1">
                <a:solidFill>
                  <a:schemeClr val="bg1"/>
                </a:solidFill>
                <a:latin typeface="メイリオ"/>
                <a:ea typeface="メイリオ"/>
              </a:rPr>
              <a:t>導入補助金　　コールセンター　</a:t>
            </a:r>
            <a:r>
              <a:rPr kumimoji="1" lang="en-US" altLang="ja-JP" sz="1200" b="1">
                <a:solidFill>
                  <a:schemeClr val="bg1"/>
                </a:solidFill>
                <a:latin typeface="メイリオ"/>
                <a:ea typeface="メイリオ"/>
              </a:rPr>
              <a:t>0570-666-376</a:t>
            </a:r>
          </a:p>
        </p:txBody>
      </p:sp>
      <p:pic>
        <p:nvPicPr>
          <p:cNvPr id="25" name="図 24" descr="QR コード&#10;&#10;自動的に生成された説明">
            <a:extLst>
              <a:ext uri="{FF2B5EF4-FFF2-40B4-BE49-F238E27FC236}">
                <a16:creationId xmlns:a16="http://schemas.microsoft.com/office/drawing/2014/main" id="{BD3685E4-1F3A-7820-BBDE-6B84C42AA7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6520" y="4357244"/>
            <a:ext cx="504000" cy="504000"/>
          </a:xfrm>
          <a:prstGeom prst="rect">
            <a:avLst/>
          </a:prstGeom>
        </p:spPr>
      </p:pic>
      <p:pic>
        <p:nvPicPr>
          <p:cNvPr id="27" name="図 26" descr="QR コード&#10;&#10;自動的に生成された説明">
            <a:extLst>
              <a:ext uri="{FF2B5EF4-FFF2-40B4-BE49-F238E27FC236}">
                <a16:creationId xmlns:a16="http://schemas.microsoft.com/office/drawing/2014/main" id="{25E16762-98FC-8249-C243-17F532B2CF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7093" y="4366789"/>
            <a:ext cx="540000" cy="540000"/>
          </a:xfrm>
          <a:prstGeom prst="rect">
            <a:avLst/>
          </a:prstGeom>
        </p:spPr>
      </p:pic>
      <p:pic>
        <p:nvPicPr>
          <p:cNvPr id="29" name="図 28" descr="QR コード&#10;&#10;自動的に生成された説明">
            <a:extLst>
              <a:ext uri="{FF2B5EF4-FFF2-40B4-BE49-F238E27FC236}">
                <a16:creationId xmlns:a16="http://schemas.microsoft.com/office/drawing/2014/main" id="{4E5DD7BF-8E4C-F9B5-1D4F-A00AD0A2FE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2698" y="4918155"/>
            <a:ext cx="527862" cy="540000"/>
          </a:xfrm>
          <a:prstGeom prst="rect">
            <a:avLst/>
          </a:prstGeom>
        </p:spPr>
      </p:pic>
      <p:sp>
        <p:nvSpPr>
          <p:cNvPr id="30" name="フローチャート: 処理 29">
            <a:extLst>
              <a:ext uri="{FF2B5EF4-FFF2-40B4-BE49-F238E27FC236}">
                <a16:creationId xmlns:a16="http://schemas.microsoft.com/office/drawing/2014/main" id="{B62AB098-3AA7-5DA4-1895-AC44657A452B}"/>
              </a:ext>
            </a:extLst>
          </p:cNvPr>
          <p:cNvSpPr/>
          <p:nvPr/>
        </p:nvSpPr>
        <p:spPr>
          <a:xfrm>
            <a:off x="269168" y="4556699"/>
            <a:ext cx="699056" cy="240550"/>
          </a:xfrm>
          <a:prstGeom prst="flowChartProcess">
            <a:avLst/>
          </a:prstGeom>
          <a:solidFill>
            <a:srgbClr val="00B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effectLst>
                  <a:outerShdw blurRad="38100" dist="38100" dir="2700000" algn="tl">
                    <a:srgbClr val="000000">
                      <a:alpha val="43137"/>
                    </a:srgbClr>
                  </a:outerShdw>
                </a:effectLst>
              </a:rPr>
              <a:t>経産省</a:t>
            </a:r>
          </a:p>
        </p:txBody>
      </p:sp>
      <p:sp>
        <p:nvSpPr>
          <p:cNvPr id="32" name="フローチャート: 処理 31">
            <a:extLst>
              <a:ext uri="{FF2B5EF4-FFF2-40B4-BE49-F238E27FC236}">
                <a16:creationId xmlns:a16="http://schemas.microsoft.com/office/drawing/2014/main" id="{BE595DAE-6B8E-EB7F-30E1-5D16357F55B3}"/>
              </a:ext>
            </a:extLst>
          </p:cNvPr>
          <p:cNvSpPr/>
          <p:nvPr/>
        </p:nvSpPr>
        <p:spPr>
          <a:xfrm>
            <a:off x="258486" y="4877520"/>
            <a:ext cx="709739" cy="472724"/>
          </a:xfrm>
          <a:prstGeom prst="flowChartProcess">
            <a:avLst/>
          </a:prstGeom>
          <a:solidFill>
            <a:srgbClr val="00B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effectLst>
                  <a:outerShdw blurRad="38100" dist="38100" dir="2700000" algn="tl">
                    <a:srgbClr val="000000">
                      <a:alpha val="43137"/>
                    </a:srgbClr>
                  </a:outerShdw>
                </a:effectLst>
              </a:rPr>
              <a:t>経産省</a:t>
            </a:r>
            <a:endParaRPr kumimoji="1" lang="en-US" altLang="ja-JP" sz="1050" b="1">
              <a:effectLst>
                <a:outerShdw blurRad="38100" dist="38100" dir="2700000" algn="tl">
                  <a:srgbClr val="000000">
                    <a:alpha val="43137"/>
                  </a:srgbClr>
                </a:outerShdw>
              </a:effectLst>
            </a:endParaRPr>
          </a:p>
          <a:p>
            <a:pPr algn="ctr"/>
            <a:r>
              <a:rPr kumimoji="1" lang="ja-JP" altLang="en-US" sz="800" b="1">
                <a:effectLst>
                  <a:outerShdw blurRad="38100" dist="38100" dir="2700000" algn="tl">
                    <a:srgbClr val="000000">
                      <a:alpha val="43137"/>
                    </a:srgbClr>
                  </a:outerShdw>
                </a:effectLst>
              </a:rPr>
              <a:t>中小企業庁</a:t>
            </a:r>
          </a:p>
        </p:txBody>
      </p:sp>
      <p:sp>
        <p:nvSpPr>
          <p:cNvPr id="24" name="正方形/長方形 23">
            <a:extLst>
              <a:ext uri="{FF2B5EF4-FFF2-40B4-BE49-F238E27FC236}">
                <a16:creationId xmlns:a16="http://schemas.microsoft.com/office/drawing/2014/main" id="{7401A8FE-B3CF-F4B1-CA57-7C76FBBD531B}"/>
              </a:ext>
            </a:extLst>
          </p:cNvPr>
          <p:cNvSpPr/>
          <p:nvPr/>
        </p:nvSpPr>
        <p:spPr>
          <a:xfrm>
            <a:off x="56312" y="10141611"/>
            <a:ext cx="139962" cy="21760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1</a:t>
            </a:r>
            <a:endParaRPr kumimoji="1" lang="ja-JP" altLang="en-US" sz="1200"/>
          </a:p>
        </p:txBody>
      </p:sp>
      <p:sp>
        <p:nvSpPr>
          <p:cNvPr id="28" name="正方形/長方形 27">
            <a:extLst>
              <a:ext uri="{FF2B5EF4-FFF2-40B4-BE49-F238E27FC236}">
                <a16:creationId xmlns:a16="http://schemas.microsoft.com/office/drawing/2014/main" id="{17CD37C2-3DCD-4815-4D92-B5286A5782F5}"/>
              </a:ext>
            </a:extLst>
          </p:cNvPr>
          <p:cNvSpPr/>
          <p:nvPr/>
        </p:nvSpPr>
        <p:spPr>
          <a:xfrm>
            <a:off x="249873" y="9760604"/>
            <a:ext cx="6882079" cy="596797"/>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r>
              <a:rPr kumimoji="1" lang="ja-JP" altLang="en-US" sz="1100" dirty="0">
                <a:latin typeface="Meiryo UI" panose="020B0604030504040204" pitchFamily="50" charset="-128"/>
                <a:ea typeface="Meiryo UI" panose="020B0604030504040204" pitchFamily="50" charset="-128"/>
              </a:rPr>
              <a:t>多様な働き方への期待が高まっており、労働者の希望に応じて副業・兼業を行える環境を整備することが求めら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a:ea typeface="Meiryo UI"/>
              </a:rPr>
              <a:t>れています。長時間労働になり、労働者の健康が阻害されることがないよう、「</a:t>
            </a:r>
            <a:r>
              <a:rPr kumimoji="1" lang="ja-JP" altLang="en-US" sz="1100" dirty="0">
                <a:solidFill>
                  <a:srgbClr val="FF0000"/>
                </a:solidFill>
                <a:latin typeface="Meiryo UI"/>
                <a:ea typeface="Meiryo UI"/>
              </a:rPr>
              <a:t>副業・兼業の促進に関するガイド</a:t>
            </a:r>
            <a:endParaRPr kumimoji="1" lang="en-US" altLang="ja-JP" sz="1100" dirty="0">
              <a:solidFill>
                <a:srgbClr val="FF0000"/>
              </a:solidFill>
              <a:latin typeface="Meiryo UI"/>
              <a:ea typeface="Meiryo UI"/>
            </a:endParaRPr>
          </a:p>
          <a:p>
            <a:r>
              <a:rPr kumimoji="1" lang="ja-JP" altLang="en-US" sz="1100" dirty="0">
                <a:solidFill>
                  <a:srgbClr val="FF0000"/>
                </a:solidFill>
                <a:latin typeface="Meiryo UI"/>
                <a:ea typeface="Meiryo UI"/>
              </a:rPr>
              <a:t>ライン</a:t>
            </a:r>
            <a:r>
              <a:rPr kumimoji="1" lang="ja-JP" altLang="en-US" sz="1100" dirty="0">
                <a:latin typeface="Meiryo UI"/>
                <a:ea typeface="Meiryo UI"/>
              </a:rPr>
              <a:t>」を踏まえた取組の実施をお願いいたします。</a:t>
            </a:r>
            <a:endParaRPr lang="en-US" altLang="ja-JP" sz="1100" dirty="0">
              <a:latin typeface="Meiryo UI"/>
              <a:ea typeface="Meiryo UI"/>
            </a:endParaRPr>
          </a:p>
        </p:txBody>
      </p:sp>
      <p:sp>
        <p:nvSpPr>
          <p:cNvPr id="33" name="正方形/長方形 32">
            <a:extLst>
              <a:ext uri="{FF2B5EF4-FFF2-40B4-BE49-F238E27FC236}">
                <a16:creationId xmlns:a16="http://schemas.microsoft.com/office/drawing/2014/main" id="{D1FB937A-69AA-5278-C32A-E88DE63C1AF3}"/>
              </a:ext>
            </a:extLst>
          </p:cNvPr>
          <p:cNvSpPr/>
          <p:nvPr/>
        </p:nvSpPr>
        <p:spPr>
          <a:xfrm>
            <a:off x="239446" y="9415945"/>
            <a:ext cx="6882079" cy="3382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rgbClr val="FFC000"/>
                </a:solidFill>
              </a:rPr>
              <a:t>副業・兼業</a:t>
            </a:r>
            <a:r>
              <a:rPr kumimoji="1" lang="ja-JP" altLang="en-US" sz="1400" b="1" dirty="0">
                <a:solidFill>
                  <a:schemeClr val="bg1"/>
                </a:solidFill>
              </a:rPr>
              <a:t>を行う労働者の環境整備をしましょう</a:t>
            </a:r>
            <a:endParaRPr kumimoji="1" lang="en-US" altLang="ja-JP" sz="1400" b="1" dirty="0">
              <a:solidFill>
                <a:schemeClr val="bg1"/>
              </a:solidFill>
            </a:endParaRPr>
          </a:p>
        </p:txBody>
      </p:sp>
      <p:sp>
        <p:nvSpPr>
          <p:cNvPr id="42" name="正方形/長方形 41">
            <a:extLst>
              <a:ext uri="{FF2B5EF4-FFF2-40B4-BE49-F238E27FC236}">
                <a16:creationId xmlns:a16="http://schemas.microsoft.com/office/drawing/2014/main" id="{4320999E-97DD-8A04-1CD9-ECCEA7D75388}"/>
              </a:ext>
            </a:extLst>
          </p:cNvPr>
          <p:cNvSpPr/>
          <p:nvPr/>
        </p:nvSpPr>
        <p:spPr>
          <a:xfrm>
            <a:off x="239149" y="5501574"/>
            <a:ext cx="6824094" cy="2888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r>
              <a:rPr kumimoji="1" lang="ja-JP" altLang="en-US" sz="1400" b="1" dirty="0">
                <a:solidFill>
                  <a:schemeClr val="bg1"/>
                </a:solidFill>
                <a:ea typeface="游ゴシック"/>
              </a:rPr>
              <a:t>【賃上げの原資確保のために】</a:t>
            </a:r>
            <a:endParaRPr kumimoji="1" lang="en-US" altLang="ja-JP" sz="1400" b="1" dirty="0">
              <a:solidFill>
                <a:schemeClr val="bg1"/>
              </a:solidFill>
            </a:endParaRPr>
          </a:p>
        </p:txBody>
      </p:sp>
      <p:sp>
        <p:nvSpPr>
          <p:cNvPr id="52" name="テキスト ボックス 51">
            <a:extLst>
              <a:ext uri="{FF2B5EF4-FFF2-40B4-BE49-F238E27FC236}">
                <a16:creationId xmlns:a16="http://schemas.microsoft.com/office/drawing/2014/main" id="{56A1E9A3-4A19-F60B-9554-62180FC7D3AF}"/>
              </a:ext>
            </a:extLst>
          </p:cNvPr>
          <p:cNvSpPr txBox="1"/>
          <p:nvPr/>
        </p:nvSpPr>
        <p:spPr>
          <a:xfrm>
            <a:off x="5767426" y="10405831"/>
            <a:ext cx="1442308" cy="215444"/>
          </a:xfrm>
          <a:prstGeom prst="rect">
            <a:avLst/>
          </a:prstGeom>
          <a:noFill/>
        </p:spPr>
        <p:txBody>
          <a:bodyPr wrap="square" lIns="91440" tIns="45720" rIns="91440" bIns="45720" rtlCol="0" anchor="t">
            <a:spAutoFit/>
          </a:bodyPr>
          <a:lstStyle/>
          <a:p>
            <a:pPr algn="r"/>
            <a:r>
              <a:rPr kumimoji="1" lang="en-US" altLang="ja-JP" sz="800" b="1" dirty="0">
                <a:ea typeface="游ゴシック"/>
              </a:rPr>
              <a:t>【</a:t>
            </a:r>
            <a:r>
              <a:rPr kumimoji="1" lang="ja-JP" altLang="en-US" sz="800" b="1" dirty="0">
                <a:ea typeface="游ゴシック"/>
              </a:rPr>
              <a:t>令和</a:t>
            </a:r>
            <a:r>
              <a:rPr kumimoji="1" lang="en-US" altLang="ja-JP" sz="800" b="1" dirty="0">
                <a:ea typeface="游ゴシック"/>
              </a:rPr>
              <a:t>6</a:t>
            </a:r>
            <a:r>
              <a:rPr kumimoji="1" lang="ja-JP" altLang="en-US" sz="800" b="1" dirty="0">
                <a:ea typeface="游ゴシック"/>
              </a:rPr>
              <a:t>年</a:t>
            </a:r>
            <a:r>
              <a:rPr kumimoji="1" lang="en-US" altLang="ja-JP" sz="800" b="1" dirty="0">
                <a:ea typeface="游ゴシック"/>
              </a:rPr>
              <a:t>4</a:t>
            </a:r>
            <a:r>
              <a:rPr kumimoji="1" lang="ja-JP" altLang="en-US" sz="800" b="1" dirty="0">
                <a:ea typeface="游ゴシック"/>
              </a:rPr>
              <a:t>月</a:t>
            </a:r>
            <a:r>
              <a:rPr kumimoji="1" lang="en-US" altLang="ja-JP" sz="800" b="1" dirty="0">
                <a:ea typeface="游ゴシック"/>
              </a:rPr>
              <a:t>1</a:t>
            </a:r>
            <a:r>
              <a:rPr kumimoji="1" lang="ja-JP" altLang="en-US" sz="800" b="1" dirty="0">
                <a:ea typeface="游ゴシック"/>
              </a:rPr>
              <a:t>日現在</a:t>
            </a:r>
            <a:r>
              <a:rPr kumimoji="1" lang="en-US" altLang="ja-JP" sz="800" b="1" dirty="0">
                <a:ea typeface="游ゴシック"/>
              </a:rPr>
              <a:t>】</a:t>
            </a:r>
            <a:endParaRPr kumimoji="1" lang="ja-JP" altLang="en-US" sz="800" b="1" dirty="0">
              <a:ea typeface="游ゴシック"/>
            </a:endParaRPr>
          </a:p>
        </p:txBody>
      </p:sp>
      <p:sp>
        <p:nvSpPr>
          <p:cNvPr id="53" name="テキスト ボックス 52">
            <a:extLst>
              <a:ext uri="{FF2B5EF4-FFF2-40B4-BE49-F238E27FC236}">
                <a16:creationId xmlns:a16="http://schemas.microsoft.com/office/drawing/2014/main" id="{89BC0725-7D66-A61C-8015-002DEF9301A5}"/>
              </a:ext>
            </a:extLst>
          </p:cNvPr>
          <p:cNvSpPr txBox="1"/>
          <p:nvPr/>
        </p:nvSpPr>
        <p:spPr>
          <a:xfrm>
            <a:off x="1735030" y="10387120"/>
            <a:ext cx="3593747" cy="230832"/>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rPr>
              <a:t>各助成金に関するお問い合わせ先については最終頁をご確認ください。</a:t>
            </a:r>
          </a:p>
        </p:txBody>
      </p:sp>
      <p:pic>
        <p:nvPicPr>
          <p:cNvPr id="8" name="Picture 7">
            <a:extLst>
              <a:ext uri="{FF2B5EF4-FFF2-40B4-BE49-F238E27FC236}">
                <a16:creationId xmlns:a16="http://schemas.microsoft.com/office/drawing/2014/main" id="{216D13CE-2B31-A427-EC64-1613192367ED}"/>
              </a:ext>
            </a:extLst>
          </p:cNvPr>
          <p:cNvPicPr>
            <a:picLocks noChangeAspect="1"/>
          </p:cNvPicPr>
          <p:nvPr/>
        </p:nvPicPr>
        <p:blipFill>
          <a:blip r:embed="rId13"/>
          <a:stretch>
            <a:fillRect/>
          </a:stretch>
        </p:blipFill>
        <p:spPr>
          <a:xfrm>
            <a:off x="4797169" y="7119509"/>
            <a:ext cx="1620181" cy="538939"/>
          </a:xfrm>
          <a:prstGeom prst="rect">
            <a:avLst/>
          </a:prstGeom>
        </p:spPr>
      </p:pic>
      <p:sp>
        <p:nvSpPr>
          <p:cNvPr id="10" name="Arrow: Up 9">
            <a:extLst>
              <a:ext uri="{FF2B5EF4-FFF2-40B4-BE49-F238E27FC236}">
                <a16:creationId xmlns:a16="http://schemas.microsoft.com/office/drawing/2014/main" id="{7FAAA628-6B39-26B1-E807-5B5F31408DAF}"/>
              </a:ext>
            </a:extLst>
          </p:cNvPr>
          <p:cNvSpPr/>
          <p:nvPr/>
        </p:nvSpPr>
        <p:spPr>
          <a:xfrm rot="3360000">
            <a:off x="6219793" y="4751919"/>
            <a:ext cx="309743" cy="245672"/>
          </a:xfrm>
          <a:prstGeom prst="upArrow">
            <a:avLst/>
          </a:prstGeom>
          <a:solidFill>
            <a:srgbClr val="CCEC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61707C0F-1089-829F-1023-34ACD60A8A5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37702" y="9782920"/>
            <a:ext cx="559410" cy="559410"/>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a:extLst>
              <a:ext uri="{FF2B5EF4-FFF2-40B4-BE49-F238E27FC236}">
                <a16:creationId xmlns:a16="http://schemas.microsoft.com/office/drawing/2014/main" id="{32F85E6D-B10A-B4CB-1910-4F0217725FB2}"/>
              </a:ext>
            </a:extLst>
          </p:cNvPr>
          <p:cNvSpPr/>
          <p:nvPr/>
        </p:nvSpPr>
        <p:spPr>
          <a:xfrm>
            <a:off x="247178" y="5788201"/>
            <a:ext cx="6829512" cy="646331"/>
          </a:xfrm>
          <a:prstGeom prst="rect">
            <a:avLst/>
          </a:prstGeom>
          <a:solidFill>
            <a:schemeClr val="bg1"/>
          </a:solidFill>
        </p:spPr>
        <p:txBody>
          <a:bodyPr wrap="square">
            <a:spAutoFit/>
          </a:bodyPr>
          <a:lstStyle/>
          <a:p>
            <a:r>
              <a:rPr lang="ja-JP" altLang="en-US" sz="1200" dirty="0">
                <a:latin typeface="Meiryo UI" panose="020B0604030504040204" pitchFamily="50" charset="-128"/>
                <a:ea typeface="Meiryo UI" panose="020B0604030504040204" pitchFamily="50" charset="-128"/>
              </a:rPr>
              <a:t>　適正な価格転嫁を促進するため、「労務費の適切な転嫁のための価格交渉に関する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指針」、価格交渉支援</a:t>
            </a:r>
            <a:r>
              <a:rPr lang="ja-JP" altLang="en-US" sz="1200">
                <a:latin typeface="Meiryo UI" panose="020B0604030504040204" pitchFamily="50" charset="-128"/>
                <a:ea typeface="Meiryo UI" panose="020B0604030504040204" pitchFamily="50" charset="-128"/>
              </a:rPr>
              <a:t>ツール、相談窓口、</a:t>
            </a:r>
            <a:r>
              <a:rPr lang="ja-JP" altLang="en-US" sz="1200" dirty="0">
                <a:latin typeface="Meiryo UI" panose="020B0604030504040204" pitchFamily="50" charset="-128"/>
                <a:ea typeface="Meiryo UI" panose="020B0604030504040204" pitchFamily="50" charset="-128"/>
              </a:rPr>
              <a:t>講習動画、パートナーシップ構築宣言など、</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様々な情報へのリンクを掲載しています。</a:t>
            </a:r>
            <a:endParaRPr lang="en-US" altLang="ja-JP" sz="1200" dirty="0">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30FE4266-B796-E208-727A-1155628B8D60}"/>
              </a:ext>
            </a:extLst>
          </p:cNvPr>
          <p:cNvPicPr>
            <a:picLocks noChangeAspect="1"/>
          </p:cNvPicPr>
          <p:nvPr/>
        </p:nvPicPr>
        <p:blipFill>
          <a:blip r:embed="rId15"/>
          <a:stretch>
            <a:fillRect/>
          </a:stretch>
        </p:blipFill>
        <p:spPr>
          <a:xfrm>
            <a:off x="6458222" y="5846269"/>
            <a:ext cx="540000" cy="540000"/>
          </a:xfrm>
          <a:prstGeom prst="rect">
            <a:avLst/>
          </a:prstGeom>
        </p:spPr>
      </p:pic>
      <p:sp>
        <p:nvSpPr>
          <p:cNvPr id="37" name="テキスト ボックス 36">
            <a:extLst>
              <a:ext uri="{FF2B5EF4-FFF2-40B4-BE49-F238E27FC236}">
                <a16:creationId xmlns:a16="http://schemas.microsoft.com/office/drawing/2014/main" id="{71725F85-9E84-8710-EB12-3A7C8310D562}"/>
              </a:ext>
            </a:extLst>
          </p:cNvPr>
          <p:cNvSpPr txBox="1"/>
          <p:nvPr/>
        </p:nvSpPr>
        <p:spPr>
          <a:xfrm>
            <a:off x="5379848" y="5742384"/>
            <a:ext cx="1135858"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価格転嫁の</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円滑化の促進</a:t>
            </a:r>
          </a:p>
        </p:txBody>
      </p:sp>
      <p:sp>
        <p:nvSpPr>
          <p:cNvPr id="47" name="フローチャート: 処理 46">
            <a:extLst>
              <a:ext uri="{FF2B5EF4-FFF2-40B4-BE49-F238E27FC236}">
                <a16:creationId xmlns:a16="http://schemas.microsoft.com/office/drawing/2014/main" id="{3F71C1D4-C942-33B6-06A8-C608F9CF6E28}"/>
              </a:ext>
            </a:extLst>
          </p:cNvPr>
          <p:cNvSpPr/>
          <p:nvPr/>
        </p:nvSpPr>
        <p:spPr>
          <a:xfrm>
            <a:off x="5532165" y="6101314"/>
            <a:ext cx="888120" cy="283211"/>
          </a:xfrm>
          <a:prstGeom prst="flowChartProcess">
            <a:avLst/>
          </a:prstGeom>
          <a:solidFill>
            <a:srgbClr val="00B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effectLst>
                  <a:outerShdw blurRad="38100" dist="38100" dir="2700000" algn="tl">
                    <a:srgbClr val="000000">
                      <a:alpha val="43137"/>
                    </a:srgbClr>
                  </a:outerShdw>
                </a:effectLst>
              </a:rPr>
              <a:t>香川県庁</a:t>
            </a:r>
            <a:r>
              <a:rPr kumimoji="1" lang="en-US" altLang="ja-JP" sz="1050" b="1">
                <a:effectLst>
                  <a:outerShdw blurRad="38100" dist="38100" dir="2700000" algn="tl">
                    <a:srgbClr val="000000">
                      <a:alpha val="43137"/>
                    </a:srgbClr>
                  </a:outerShdw>
                </a:effectLst>
              </a:rPr>
              <a:t>HP</a:t>
            </a:r>
            <a:endParaRPr kumimoji="1" lang="ja-JP" altLang="en-US" sz="1050" b="1">
              <a:effectLst>
                <a:outerShdw blurRad="38100" dist="38100" dir="2700000" algn="tl">
                  <a:srgbClr val="000000">
                    <a:alpha val="43137"/>
                  </a:srgbClr>
                </a:outerShdw>
              </a:effectLst>
            </a:endParaRPr>
          </a:p>
        </p:txBody>
      </p:sp>
      <p:sp>
        <p:nvSpPr>
          <p:cNvPr id="9" name="吹き出し: 円形 8">
            <a:extLst>
              <a:ext uri="{FF2B5EF4-FFF2-40B4-BE49-F238E27FC236}">
                <a16:creationId xmlns:a16="http://schemas.microsoft.com/office/drawing/2014/main" id="{26704D68-C69F-A7FB-24D9-18EA89961BC9}"/>
              </a:ext>
            </a:extLst>
          </p:cNvPr>
          <p:cNvSpPr/>
          <p:nvPr/>
        </p:nvSpPr>
        <p:spPr>
          <a:xfrm>
            <a:off x="3489725" y="1151543"/>
            <a:ext cx="1480644" cy="358049"/>
          </a:xfrm>
          <a:prstGeom prst="wedgeEllipseCallout">
            <a:avLst>
              <a:gd name="adj1" fmla="val -46871"/>
              <a:gd name="adj2" fmla="val 63846"/>
            </a:avLst>
          </a:prstGeom>
          <a:solidFill>
            <a:srgbClr val="9933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rPr>
              <a:t>中小企業・</a:t>
            </a:r>
            <a:endParaRPr kumimoji="1" lang="en-US" altLang="ja-JP" sz="1050" b="1" dirty="0">
              <a:solidFill>
                <a:schemeClr val="bg1"/>
              </a:solidFill>
            </a:endParaRPr>
          </a:p>
          <a:p>
            <a:pPr algn="ctr"/>
            <a:r>
              <a:rPr kumimoji="1" lang="ja-JP" altLang="en-US" sz="1050" b="1" dirty="0">
                <a:solidFill>
                  <a:schemeClr val="bg1"/>
                </a:solidFill>
              </a:rPr>
              <a:t>小規模事業者</a:t>
            </a:r>
          </a:p>
        </p:txBody>
      </p:sp>
      <p:sp>
        <p:nvSpPr>
          <p:cNvPr id="13" name="吹き出し: 円形 12">
            <a:extLst>
              <a:ext uri="{FF2B5EF4-FFF2-40B4-BE49-F238E27FC236}">
                <a16:creationId xmlns:a16="http://schemas.microsoft.com/office/drawing/2014/main" id="{33133C53-EA29-116A-D7A8-37809DAF278D}"/>
              </a:ext>
            </a:extLst>
          </p:cNvPr>
          <p:cNvSpPr/>
          <p:nvPr/>
        </p:nvSpPr>
        <p:spPr>
          <a:xfrm>
            <a:off x="3807972" y="2767882"/>
            <a:ext cx="1480644" cy="358049"/>
          </a:xfrm>
          <a:prstGeom prst="wedgeEllipseCallout">
            <a:avLst>
              <a:gd name="adj1" fmla="val -63597"/>
              <a:gd name="adj2" fmla="val -15962"/>
            </a:avLst>
          </a:prstGeom>
          <a:solidFill>
            <a:srgbClr val="9933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rPr>
              <a:t>中小企業・</a:t>
            </a:r>
            <a:endParaRPr kumimoji="1" lang="en-US" altLang="ja-JP" sz="1050" b="1" dirty="0">
              <a:solidFill>
                <a:schemeClr val="bg1"/>
              </a:solidFill>
            </a:endParaRPr>
          </a:p>
          <a:p>
            <a:pPr algn="ctr"/>
            <a:r>
              <a:rPr kumimoji="1" lang="ja-JP" altLang="en-US" sz="1050" b="1" dirty="0">
                <a:solidFill>
                  <a:schemeClr val="bg1"/>
                </a:solidFill>
              </a:rPr>
              <a:t>小規模事業者</a:t>
            </a:r>
          </a:p>
        </p:txBody>
      </p:sp>
      <p:sp>
        <p:nvSpPr>
          <p:cNvPr id="67" name="四角形: 角を丸くする 66">
            <a:extLst>
              <a:ext uri="{FF2B5EF4-FFF2-40B4-BE49-F238E27FC236}">
                <a16:creationId xmlns:a16="http://schemas.microsoft.com/office/drawing/2014/main" id="{4DCECD20-EF0F-F9F2-8563-EC9D3A02FCC6}"/>
              </a:ext>
            </a:extLst>
          </p:cNvPr>
          <p:cNvSpPr/>
          <p:nvPr/>
        </p:nvSpPr>
        <p:spPr>
          <a:xfrm>
            <a:off x="5817796" y="6755757"/>
            <a:ext cx="1134339" cy="3085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solidFill>
                <a:schemeClr val="tx1"/>
              </a:solidFill>
            </a:endParaRPr>
          </a:p>
        </p:txBody>
      </p:sp>
      <p:sp>
        <p:nvSpPr>
          <p:cNvPr id="68" name="テキスト ボックス 67">
            <a:extLst>
              <a:ext uri="{FF2B5EF4-FFF2-40B4-BE49-F238E27FC236}">
                <a16:creationId xmlns:a16="http://schemas.microsoft.com/office/drawing/2014/main" id="{F305CCF4-247C-D80E-51B1-AA5F9DBCA780}"/>
              </a:ext>
            </a:extLst>
          </p:cNvPr>
          <p:cNvSpPr txBox="1"/>
          <p:nvPr/>
        </p:nvSpPr>
        <p:spPr>
          <a:xfrm>
            <a:off x="5822252" y="6770600"/>
            <a:ext cx="1479400" cy="261610"/>
          </a:xfrm>
          <a:prstGeom prst="rect">
            <a:avLst/>
          </a:prstGeom>
          <a:noFill/>
        </p:spPr>
        <p:txBody>
          <a:bodyPr wrap="square" rtlCol="0">
            <a:spAutoFit/>
          </a:bodyPr>
          <a:lstStyle/>
          <a:p>
            <a:r>
              <a:rPr kumimoji="1" lang="en-US" altLang="ja-JP" sz="1100" b="1" dirty="0"/>
              <a:t>2025</a:t>
            </a:r>
            <a:r>
              <a:rPr kumimoji="1" lang="ja-JP" altLang="en-US" sz="1100" b="1" dirty="0"/>
              <a:t>年度末まで</a:t>
            </a:r>
          </a:p>
        </p:txBody>
      </p:sp>
    </p:spTree>
    <p:extLst>
      <p:ext uri="{BB962C8B-B14F-4D97-AF65-F5344CB8AC3E}">
        <p14:creationId xmlns:p14="http://schemas.microsoft.com/office/powerpoint/2010/main" val="176366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7474A188-E893-F8C1-C6E9-8C91499ADE40}"/>
              </a:ext>
            </a:extLst>
          </p:cNvPr>
          <p:cNvPicPr>
            <a:picLocks noChangeAspect="1"/>
          </p:cNvPicPr>
          <p:nvPr/>
        </p:nvPicPr>
        <p:blipFill rotWithShape="1">
          <a:blip r:embed="rId3">
            <a:extLst>
              <a:ext uri="{28A0092B-C50C-407E-A947-70E740481C1C}">
                <a14:useLocalDpi xmlns:a14="http://schemas.microsoft.com/office/drawing/2010/main" val="0"/>
              </a:ext>
            </a:extLst>
          </a:blip>
          <a:srcRect l="12187" t="19181" r="13192" b="10972"/>
          <a:stretch/>
        </p:blipFill>
        <p:spPr>
          <a:xfrm>
            <a:off x="-7370" y="9507402"/>
            <a:ext cx="311352" cy="360000"/>
          </a:xfrm>
          <a:prstGeom prst="rect">
            <a:avLst/>
          </a:prstGeom>
        </p:spPr>
      </p:pic>
      <p:sp>
        <p:nvSpPr>
          <p:cNvPr id="51" name="正方形/長方形 50">
            <a:extLst>
              <a:ext uri="{FF2B5EF4-FFF2-40B4-BE49-F238E27FC236}">
                <a16:creationId xmlns:a16="http://schemas.microsoft.com/office/drawing/2014/main" id="{84A666A5-AFB9-82CE-90B5-E7AE771F43B1}"/>
              </a:ext>
            </a:extLst>
          </p:cNvPr>
          <p:cNvSpPr/>
          <p:nvPr/>
        </p:nvSpPr>
        <p:spPr>
          <a:xfrm>
            <a:off x="259288" y="5674220"/>
            <a:ext cx="6881003" cy="2388282"/>
          </a:xfrm>
          <a:prstGeom prst="rect">
            <a:avLst/>
          </a:prstGeom>
          <a:solidFill>
            <a:schemeClr val="bg1">
              <a:lumMod val="95000"/>
            </a:schemeClr>
          </a:solidFill>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dirty="0"/>
          </a:p>
          <a:p>
            <a:endParaRPr kumimoji="1" lang="en-US" altLang="ja-JP" sz="1100" dirty="0"/>
          </a:p>
          <a:p>
            <a:endParaRPr kumimoji="1" lang="en-US" altLang="ja-JP" sz="1100" dirty="0"/>
          </a:p>
          <a:p>
            <a:pPr marL="180975"/>
            <a:r>
              <a:rPr kumimoji="1" lang="ja-JP" altLang="en-US" sz="1100" dirty="0">
                <a:latin typeface="Meiryo UI" panose="020B0604030504040204" pitchFamily="50" charset="-128"/>
                <a:ea typeface="Meiryo UI" panose="020B0604030504040204" pitchFamily="50" charset="-128"/>
              </a:rPr>
              <a:t>　　　　　　　　　　　　　　　　　　　　　　　</a:t>
            </a:r>
            <a:r>
              <a:rPr kumimoji="1" lang="ja-JP" altLang="en-US" sz="1100" dirty="0">
                <a:latin typeface="Meiryo UI"/>
                <a:ea typeface="Meiryo UI"/>
              </a:rPr>
              <a:t>全ての労働契約の</a:t>
            </a:r>
            <a:r>
              <a:rPr kumimoji="1" lang="ja-JP" altLang="en-US" sz="1100" dirty="0">
                <a:solidFill>
                  <a:srgbClr val="FF0000"/>
                </a:solidFill>
                <a:latin typeface="Meiryo UI"/>
                <a:ea typeface="Meiryo UI"/>
              </a:rPr>
              <a:t>締結</a:t>
            </a:r>
            <a:r>
              <a:rPr kumimoji="1" lang="ja-JP" altLang="en-US" sz="1100" dirty="0">
                <a:latin typeface="Meiryo UI"/>
                <a:ea typeface="Meiryo UI"/>
              </a:rPr>
              <a:t>と有期労働者の</a:t>
            </a:r>
            <a:r>
              <a:rPr kumimoji="1" lang="ja-JP" altLang="en-US" sz="1100" dirty="0">
                <a:solidFill>
                  <a:srgbClr val="FF0000"/>
                </a:solidFill>
                <a:latin typeface="Meiryo UI"/>
                <a:ea typeface="Meiryo UI"/>
              </a:rPr>
              <a:t>更新のタイミングごと</a:t>
            </a:r>
            <a:r>
              <a:rPr kumimoji="1" lang="ja-JP" altLang="en-US" sz="1100" dirty="0">
                <a:latin typeface="Meiryo UI"/>
                <a:ea typeface="Meiryo UI"/>
              </a:rPr>
              <a:t>に、「雇い入れ直</a:t>
            </a:r>
            <a:endParaRPr kumimoji="1" lang="en-US" altLang="ja-JP" sz="1100" dirty="0">
              <a:latin typeface="Meiryo UI"/>
              <a:ea typeface="Meiryo UI"/>
            </a:endParaRPr>
          </a:p>
          <a:p>
            <a:pPr marL="180975"/>
            <a:r>
              <a:rPr kumimoji="1" lang="ja-JP" altLang="en-US" sz="1100" dirty="0">
                <a:latin typeface="Meiryo UI"/>
                <a:ea typeface="Meiryo UI"/>
              </a:rPr>
              <a:t>　　　　　　　　　　　　　　後」の</a:t>
            </a:r>
            <a:r>
              <a:rPr kumimoji="1" lang="ja-JP" altLang="en-US" sz="1100" dirty="0">
                <a:latin typeface="Meiryo UI" panose="020B0604030504040204" pitchFamily="50" charset="-128"/>
                <a:ea typeface="Meiryo UI" panose="020B0604030504040204" pitchFamily="50" charset="-128"/>
              </a:rPr>
              <a:t>就業場所・業務の内容に加え、これらの「変更の範囲」についても明示が必要になります。</a:t>
            </a:r>
            <a:endParaRPr kumimoji="1" lang="en-US" altLang="ja-JP" sz="1100" dirty="0">
              <a:latin typeface="Meiryo UI" panose="020B0604030504040204" pitchFamily="50" charset="-128"/>
              <a:ea typeface="Meiryo UI" panose="020B0604030504040204" pitchFamily="50" charset="-128"/>
            </a:endParaRPr>
          </a:p>
          <a:p>
            <a:pPr marL="180975"/>
            <a:endParaRPr kumimoji="1" lang="en-US" altLang="ja-JP" sz="1100" dirty="0">
              <a:latin typeface="Meiryo UI" panose="020B0604030504040204" pitchFamily="50" charset="-128"/>
              <a:ea typeface="Meiryo UI" panose="020B0604030504040204" pitchFamily="50" charset="-128"/>
            </a:endParaRPr>
          </a:p>
          <a:p>
            <a:pPr marL="180975"/>
            <a:endParaRPr kumimoji="1" lang="en-US" altLang="ja-JP" sz="1100" dirty="0">
              <a:latin typeface="Meiryo UI" panose="020B0604030504040204" pitchFamily="50" charset="-128"/>
              <a:ea typeface="Meiryo UI" panose="020B0604030504040204" pitchFamily="50" charset="-128"/>
            </a:endParaRPr>
          </a:p>
          <a:p>
            <a:pPr marL="180975"/>
            <a:r>
              <a:rPr kumimoji="1" lang="ja-JP" altLang="en-US" sz="1100" dirty="0">
                <a:latin typeface="Meiryo UI" panose="020B0604030504040204" pitchFamily="50" charset="-128"/>
                <a:ea typeface="Meiryo UI" panose="020B0604030504040204" pitchFamily="50" charset="-128"/>
              </a:rPr>
              <a:t>　　　　　　　　　　　有期労働契約の</a:t>
            </a:r>
            <a:r>
              <a:rPr kumimoji="1" lang="ja-JP" altLang="en-US" sz="1100" dirty="0">
                <a:solidFill>
                  <a:srgbClr val="FF0000"/>
                </a:solidFill>
                <a:latin typeface="Meiryo UI" panose="020B0604030504040204" pitchFamily="50" charset="-128"/>
                <a:ea typeface="Meiryo UI" panose="020B0604030504040204" pitchFamily="50" charset="-128"/>
              </a:rPr>
              <a:t>締結</a:t>
            </a:r>
            <a:r>
              <a:rPr kumimoji="1" lang="ja-JP" altLang="en-US" sz="1100" dirty="0">
                <a:latin typeface="Meiryo UI" panose="020B0604030504040204" pitchFamily="50" charset="-128"/>
                <a:ea typeface="Meiryo UI" panose="020B0604030504040204" pitchFamily="50" charset="-128"/>
              </a:rPr>
              <a:t>と</a:t>
            </a:r>
            <a:r>
              <a:rPr kumimoji="1" lang="ja-JP" altLang="en-US" sz="1100" dirty="0">
                <a:solidFill>
                  <a:srgbClr val="FF0000"/>
                </a:solidFill>
                <a:latin typeface="Meiryo UI" panose="020B0604030504040204" pitchFamily="50" charset="-128"/>
                <a:ea typeface="Meiryo UI" panose="020B0604030504040204" pitchFamily="50" charset="-128"/>
              </a:rPr>
              <a:t>契約更新タイミングごと</a:t>
            </a:r>
            <a:r>
              <a:rPr kumimoji="1" lang="ja-JP" altLang="en-US" sz="1100" dirty="0">
                <a:latin typeface="Meiryo UI" panose="020B0604030504040204" pitchFamily="50" charset="-128"/>
                <a:ea typeface="Meiryo UI" panose="020B0604030504040204" pitchFamily="50" charset="-128"/>
              </a:rPr>
              <a:t>に、更新上限（有期労働契約の通算契約期間ま</a:t>
            </a:r>
            <a:endParaRPr kumimoji="1" lang="en-US" altLang="ja-JP" sz="1100" dirty="0">
              <a:latin typeface="Meiryo UI" panose="020B0604030504040204" pitchFamily="50" charset="-128"/>
              <a:ea typeface="Meiryo UI" panose="020B0604030504040204" pitchFamily="50" charset="-128"/>
            </a:endParaRPr>
          </a:p>
          <a:p>
            <a:pPr marL="180975"/>
            <a:r>
              <a:rPr kumimoji="1" lang="ja-JP" altLang="en-US" sz="1100" dirty="0">
                <a:latin typeface="Meiryo UI" panose="020B0604030504040204" pitchFamily="50" charset="-128"/>
                <a:ea typeface="Meiryo UI" panose="020B0604030504040204" pitchFamily="50" charset="-128"/>
              </a:rPr>
              <a:t>　　　　　　　　　　　たは更新回数の上限）の有無と内容の明示が必要になります。</a:t>
            </a:r>
            <a:endParaRPr kumimoji="1" lang="en-US" altLang="ja-JP" sz="1100" dirty="0">
              <a:latin typeface="Meiryo UI" panose="020B0604030504040204" pitchFamily="50" charset="-128"/>
              <a:ea typeface="Meiryo UI" panose="020B0604030504040204" pitchFamily="50" charset="-128"/>
            </a:endParaRPr>
          </a:p>
          <a:p>
            <a:pPr marL="180975"/>
            <a:endParaRPr kumimoji="1" lang="en-US" altLang="ja-JP" sz="1100" dirty="0">
              <a:latin typeface="Meiryo UI" panose="020B0604030504040204" pitchFamily="50" charset="-128"/>
              <a:ea typeface="Meiryo UI" panose="020B0604030504040204" pitchFamily="50" charset="-128"/>
            </a:endParaRPr>
          </a:p>
          <a:p>
            <a:pPr marL="180975"/>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pPr marL="180975"/>
            <a:endParaRPr kumimoji="1" lang="ja-JP" altLang="en-US" sz="1100" dirty="0">
              <a:latin typeface="Meiryo UI" panose="020B0604030504040204" pitchFamily="50" charset="-128"/>
              <a:ea typeface="Meiryo UI" panose="020B0604030504040204" pitchFamily="50" charset="-128"/>
            </a:endParaRPr>
          </a:p>
          <a:p>
            <a:endParaRPr kumimoji="1" lang="en-US" altLang="ja-JP" sz="1100" b="1" dirty="0">
              <a:solidFill>
                <a:schemeClr val="bg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4EAF0621-50D3-61C4-5AD0-4FAE2DDBE18D}"/>
              </a:ext>
            </a:extLst>
          </p:cNvPr>
          <p:cNvSpPr/>
          <p:nvPr/>
        </p:nvSpPr>
        <p:spPr>
          <a:xfrm>
            <a:off x="-8067" y="-65435"/>
            <a:ext cx="7307263" cy="55744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a:extLst>
              <a:ext uri="{FF2B5EF4-FFF2-40B4-BE49-F238E27FC236}">
                <a16:creationId xmlns:a16="http://schemas.microsoft.com/office/drawing/2014/main" id="{53630F6B-D626-1D33-5EB5-5AD43EE90382}"/>
              </a:ext>
            </a:extLst>
          </p:cNvPr>
          <p:cNvSpPr/>
          <p:nvPr/>
        </p:nvSpPr>
        <p:spPr>
          <a:xfrm>
            <a:off x="243198" y="4489158"/>
            <a:ext cx="6882079" cy="938264"/>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dirty="0"/>
          </a:p>
          <a:p>
            <a:r>
              <a:rPr kumimoji="1" lang="ja-JP" altLang="en-US" sz="1100" dirty="0">
                <a:latin typeface="Meiryo UI" panose="020B0604030504040204" pitchFamily="50" charset="-128"/>
                <a:ea typeface="Meiryo UI" panose="020B0604030504040204" pitchFamily="50" charset="-128"/>
              </a:rPr>
              <a:t>働き方改革を推進する事業者を支援するために、「</a:t>
            </a:r>
            <a:r>
              <a:rPr kumimoji="1" lang="ja-JP" altLang="en-US" sz="1100" dirty="0">
                <a:solidFill>
                  <a:srgbClr val="FF0000"/>
                </a:solidFill>
                <a:latin typeface="Meiryo UI" panose="020B0604030504040204" pitchFamily="50" charset="-128"/>
                <a:ea typeface="Meiryo UI" panose="020B0604030504040204" pitchFamily="50" charset="-128"/>
              </a:rPr>
              <a:t>働き方改革</a:t>
            </a:r>
            <a:r>
              <a:rPr kumimoji="1" lang="ja-JP" altLang="en-US" sz="1100" dirty="0">
                <a:latin typeface="Meiryo UI" panose="020B0604030504040204" pitchFamily="50" charset="-128"/>
                <a:ea typeface="Meiryo UI" panose="020B0604030504040204" pitchFamily="50" charset="-128"/>
              </a:rPr>
              <a:t>」に関する一般的な相談や技術的な助言・提案</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a:ea typeface="Meiryo UI"/>
              </a:rPr>
              <a:t>について専門家（中小企業診断士・社会保険労務士など）が</a:t>
            </a:r>
            <a:r>
              <a:rPr kumimoji="1" lang="ja-JP" altLang="en-US" sz="1100" dirty="0">
                <a:solidFill>
                  <a:srgbClr val="FF0000"/>
                </a:solidFill>
                <a:latin typeface="Meiryo UI"/>
                <a:ea typeface="Meiryo UI"/>
              </a:rPr>
              <a:t>無料で相談対応</a:t>
            </a:r>
            <a:r>
              <a:rPr kumimoji="1" lang="ja-JP" altLang="en-US" sz="1100" dirty="0">
                <a:solidFill>
                  <a:schemeClr val="tx1"/>
                </a:solidFill>
                <a:latin typeface="Meiryo UI"/>
                <a:ea typeface="Meiryo UI"/>
              </a:rPr>
              <a:t>しています</a:t>
            </a:r>
            <a:r>
              <a:rPr kumimoji="1" lang="ja-JP" altLang="en-US" sz="1100" dirty="0">
                <a:latin typeface="Meiryo UI"/>
                <a:ea typeface="Meiryo UI"/>
              </a:rPr>
              <a:t>。</a:t>
            </a:r>
            <a:endParaRPr kumimoji="1" lang="en-US" altLang="ja-JP" sz="1100" dirty="0">
              <a:latin typeface="Meiryo UI"/>
              <a:ea typeface="Meiryo UI"/>
            </a:endParaRPr>
          </a:p>
        </p:txBody>
      </p:sp>
      <p:sp>
        <p:nvSpPr>
          <p:cNvPr id="46" name="正方形/長方形 45">
            <a:extLst>
              <a:ext uri="{FF2B5EF4-FFF2-40B4-BE49-F238E27FC236}">
                <a16:creationId xmlns:a16="http://schemas.microsoft.com/office/drawing/2014/main" id="{C2D580DC-B63A-2384-5877-3A5F483FE628}"/>
              </a:ext>
            </a:extLst>
          </p:cNvPr>
          <p:cNvSpPr/>
          <p:nvPr/>
        </p:nvSpPr>
        <p:spPr>
          <a:xfrm>
            <a:off x="239035" y="4119137"/>
            <a:ext cx="6886242" cy="5295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rgbClr val="FFC000"/>
                </a:solidFill>
                <a:latin typeface="+mn-ea"/>
              </a:rPr>
              <a:t>香川働き方改革推進支援センター</a:t>
            </a:r>
            <a:r>
              <a:rPr kumimoji="1" lang="ja-JP" altLang="en-US" sz="1400" b="1" dirty="0">
                <a:solidFill>
                  <a:schemeClr val="bg1"/>
                </a:solidFill>
                <a:latin typeface="+mn-ea"/>
              </a:rPr>
              <a:t>の専門家に相談してみましょう</a:t>
            </a:r>
          </a:p>
        </p:txBody>
      </p:sp>
      <p:sp>
        <p:nvSpPr>
          <p:cNvPr id="47" name="吹き出し: 円形 46">
            <a:extLst>
              <a:ext uri="{FF2B5EF4-FFF2-40B4-BE49-F238E27FC236}">
                <a16:creationId xmlns:a16="http://schemas.microsoft.com/office/drawing/2014/main" id="{EBCDED79-4AE2-D471-5604-8113300D3AF9}"/>
              </a:ext>
            </a:extLst>
          </p:cNvPr>
          <p:cNvSpPr/>
          <p:nvPr/>
        </p:nvSpPr>
        <p:spPr>
          <a:xfrm>
            <a:off x="6301882" y="4287473"/>
            <a:ext cx="782216" cy="347644"/>
          </a:xfrm>
          <a:prstGeom prst="wedgeEllipseCallout">
            <a:avLst>
              <a:gd name="adj1" fmla="val -64982"/>
              <a:gd name="adj2" fmla="val 33803"/>
            </a:avLst>
          </a:prstGeom>
          <a:solidFill>
            <a:srgbClr val="DB4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rPr>
              <a:t>無料</a:t>
            </a:r>
          </a:p>
        </p:txBody>
      </p:sp>
      <p:sp>
        <p:nvSpPr>
          <p:cNvPr id="52" name="四角形: 角を丸くする 51">
            <a:extLst>
              <a:ext uri="{FF2B5EF4-FFF2-40B4-BE49-F238E27FC236}">
                <a16:creationId xmlns:a16="http://schemas.microsoft.com/office/drawing/2014/main" id="{C870D97D-7F5D-715B-98F2-2A30EC196117}"/>
              </a:ext>
            </a:extLst>
          </p:cNvPr>
          <p:cNvSpPr/>
          <p:nvPr/>
        </p:nvSpPr>
        <p:spPr>
          <a:xfrm>
            <a:off x="388762" y="6200282"/>
            <a:ext cx="2195412" cy="21428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①　就業場所・業務の変更の範囲</a:t>
            </a:r>
            <a:endParaRPr kumimoji="1" lang="ja-JP" altLang="en-US" sz="1100" b="1" dirty="0">
              <a:solidFill>
                <a:schemeClr val="bg1"/>
              </a:solidFill>
            </a:endParaRPr>
          </a:p>
        </p:txBody>
      </p:sp>
      <p:sp>
        <p:nvSpPr>
          <p:cNvPr id="53" name="四角形: 角を丸くする 52">
            <a:extLst>
              <a:ext uri="{FF2B5EF4-FFF2-40B4-BE49-F238E27FC236}">
                <a16:creationId xmlns:a16="http://schemas.microsoft.com/office/drawing/2014/main" id="{FBF9549D-5EB2-578D-842D-9DFBC144D3B4}"/>
              </a:ext>
            </a:extLst>
          </p:cNvPr>
          <p:cNvSpPr/>
          <p:nvPr/>
        </p:nvSpPr>
        <p:spPr>
          <a:xfrm>
            <a:off x="388763" y="6875034"/>
            <a:ext cx="1068976" cy="18779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②　更新上限</a:t>
            </a:r>
            <a:endParaRPr kumimoji="1" lang="ja-JP" altLang="en-US" sz="1100" b="1" dirty="0">
              <a:solidFill>
                <a:schemeClr val="bg1"/>
              </a:solidFill>
            </a:endParaRPr>
          </a:p>
        </p:txBody>
      </p:sp>
      <p:sp>
        <p:nvSpPr>
          <p:cNvPr id="59" name="四角形: 角を丸くする 58">
            <a:extLst>
              <a:ext uri="{FF2B5EF4-FFF2-40B4-BE49-F238E27FC236}">
                <a16:creationId xmlns:a16="http://schemas.microsoft.com/office/drawing/2014/main" id="{CBE07CF0-FAF1-3494-6764-A6697C0C82C7}"/>
              </a:ext>
            </a:extLst>
          </p:cNvPr>
          <p:cNvSpPr/>
          <p:nvPr/>
        </p:nvSpPr>
        <p:spPr>
          <a:xfrm>
            <a:off x="368782" y="5929072"/>
            <a:ext cx="2456320" cy="2421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＜全ての労働者に対する明示事項＞</a:t>
            </a:r>
            <a:endParaRPr kumimoji="1" lang="ja-JP" altLang="en-US" sz="1100" b="1" dirty="0">
              <a:solidFill>
                <a:schemeClr val="bg1"/>
              </a:solidFill>
            </a:endParaRPr>
          </a:p>
        </p:txBody>
      </p:sp>
      <p:sp>
        <p:nvSpPr>
          <p:cNvPr id="60" name="四角形: 角を丸くする 59">
            <a:extLst>
              <a:ext uri="{FF2B5EF4-FFF2-40B4-BE49-F238E27FC236}">
                <a16:creationId xmlns:a16="http://schemas.microsoft.com/office/drawing/2014/main" id="{7AD37466-9687-398A-0D02-1D6399A9387F}"/>
              </a:ext>
            </a:extLst>
          </p:cNvPr>
          <p:cNvSpPr/>
          <p:nvPr/>
        </p:nvSpPr>
        <p:spPr>
          <a:xfrm>
            <a:off x="368782" y="6614216"/>
            <a:ext cx="2586453" cy="2561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＜有期契約労働者に対する明示事項＞</a:t>
            </a:r>
            <a:endParaRPr kumimoji="1" lang="ja-JP" altLang="en-US" sz="1100" b="1" dirty="0">
              <a:solidFill>
                <a:schemeClr val="bg1"/>
              </a:solidFill>
            </a:endParaRPr>
          </a:p>
        </p:txBody>
      </p:sp>
      <p:sp>
        <p:nvSpPr>
          <p:cNvPr id="5" name="正方形/長方形 4">
            <a:extLst>
              <a:ext uri="{FF2B5EF4-FFF2-40B4-BE49-F238E27FC236}">
                <a16:creationId xmlns:a16="http://schemas.microsoft.com/office/drawing/2014/main" id="{F6E00A91-DE5B-1594-9716-85D114D45FFB}"/>
              </a:ext>
            </a:extLst>
          </p:cNvPr>
          <p:cNvSpPr/>
          <p:nvPr/>
        </p:nvSpPr>
        <p:spPr>
          <a:xfrm>
            <a:off x="265044" y="5571340"/>
            <a:ext cx="6881004" cy="327659"/>
          </a:xfrm>
          <a:prstGeom prst="rect">
            <a:avLst/>
          </a:prstGeom>
          <a:solidFill>
            <a:srgbClr val="9933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1400" b="1" dirty="0"/>
              <a:t>2024</a:t>
            </a:r>
            <a:r>
              <a:rPr kumimoji="1" lang="ja-JP" altLang="en-US" sz="1400" b="1" dirty="0"/>
              <a:t>年</a:t>
            </a:r>
            <a:r>
              <a:rPr kumimoji="1" lang="en-US" altLang="ja-JP" sz="1400" b="1" dirty="0"/>
              <a:t>4</a:t>
            </a:r>
            <a:r>
              <a:rPr kumimoji="1" lang="ja-JP" altLang="en-US" sz="1400" b="1" dirty="0"/>
              <a:t>月から、</a:t>
            </a:r>
            <a:r>
              <a:rPr kumimoji="1" lang="ja-JP" altLang="en-US" sz="1400" b="1" dirty="0">
                <a:solidFill>
                  <a:schemeClr val="bg1"/>
                </a:solidFill>
              </a:rPr>
              <a:t>労働条件明示のルール</a:t>
            </a:r>
            <a:r>
              <a:rPr kumimoji="1" lang="ja-JP" altLang="en-US" sz="1400" b="1" dirty="0"/>
              <a:t>が変わりました！</a:t>
            </a:r>
            <a:endParaRPr kumimoji="1" lang="en-US" altLang="ja-JP" sz="1400" b="1" dirty="0"/>
          </a:p>
        </p:txBody>
      </p:sp>
      <p:sp>
        <p:nvSpPr>
          <p:cNvPr id="61" name="正方形/長方形 60">
            <a:extLst>
              <a:ext uri="{FF2B5EF4-FFF2-40B4-BE49-F238E27FC236}">
                <a16:creationId xmlns:a16="http://schemas.microsoft.com/office/drawing/2014/main" id="{F18202F3-5187-9984-8F35-70F61C14DB0C}"/>
              </a:ext>
            </a:extLst>
          </p:cNvPr>
          <p:cNvSpPr/>
          <p:nvPr/>
        </p:nvSpPr>
        <p:spPr>
          <a:xfrm>
            <a:off x="262490" y="8052433"/>
            <a:ext cx="6882079" cy="1237345"/>
          </a:xfrm>
          <a:prstGeom prst="rect">
            <a:avLst/>
          </a:prstGeom>
          <a:solidFill>
            <a:schemeClr val="bg1"/>
          </a:solidFill>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r>
              <a:rPr kumimoji="1" lang="ja-JP" altLang="en-US" sz="1100" b="1" u="sng" dirty="0"/>
              <a:t>詳しい情報や連絡先はこちら</a:t>
            </a:r>
            <a:endParaRPr kumimoji="1" lang="en-US" altLang="ja-JP" sz="1100" b="1" u="sng" dirty="0"/>
          </a:p>
          <a:p>
            <a:r>
              <a:rPr kumimoji="1" lang="ja-JP" altLang="en-US" sz="1100" dirty="0">
                <a:latin typeface="Meiryo UI"/>
                <a:ea typeface="Meiryo UI"/>
              </a:rPr>
              <a:t> ・改正事項の詳細を知りたい　➡　</a:t>
            </a:r>
            <a:r>
              <a:rPr kumimoji="1" lang="ja-JP" altLang="en-US" sz="1100" b="1" dirty="0">
                <a:latin typeface="Meiryo UI"/>
                <a:ea typeface="Meiryo UI"/>
              </a:rPr>
              <a:t>厚生労働省</a:t>
            </a:r>
            <a:r>
              <a:rPr kumimoji="1" lang="en-US" altLang="ja-JP" sz="1100" b="1" dirty="0">
                <a:latin typeface="Meiryo UI"/>
                <a:ea typeface="Meiryo UI"/>
              </a:rPr>
              <a:t>Web</a:t>
            </a:r>
            <a:r>
              <a:rPr kumimoji="1" lang="ja-JP" altLang="en-US" sz="1100" b="1" dirty="0">
                <a:latin typeface="Meiryo UI"/>
                <a:ea typeface="Meiryo UI"/>
              </a:rPr>
              <a:t>サイト（①）</a:t>
            </a:r>
            <a:endParaRPr kumimoji="1" lang="en-US" altLang="ja-JP" sz="1100" b="1" dirty="0">
              <a:latin typeface="Meiryo UI"/>
              <a:ea typeface="Meiryo UI"/>
            </a:endParaRPr>
          </a:p>
          <a:p>
            <a:r>
              <a:rPr kumimoji="1" lang="ja-JP" altLang="en-US" sz="1100" dirty="0">
                <a:latin typeface="Meiryo UI"/>
                <a:ea typeface="Meiryo UI"/>
              </a:rPr>
              <a:t> ・無期転換の取り組み事例や参考となる資料がほしい　➡　</a:t>
            </a:r>
            <a:r>
              <a:rPr kumimoji="1" lang="ja-JP" altLang="en-US" sz="1100" b="1" dirty="0">
                <a:latin typeface="Meiryo UI"/>
                <a:ea typeface="Meiryo UI"/>
              </a:rPr>
              <a:t>無期転換ポータルサイト（②）</a:t>
            </a:r>
            <a:endParaRPr kumimoji="1" lang="en-US" altLang="ja-JP" sz="1100" b="1" dirty="0">
              <a:latin typeface="Meiryo UI"/>
              <a:ea typeface="Meiryo UI"/>
            </a:endParaRPr>
          </a:p>
          <a:p>
            <a:r>
              <a:rPr kumimoji="1" lang="ja-JP" altLang="en-US" sz="1100" dirty="0">
                <a:latin typeface="Meiryo UI"/>
                <a:ea typeface="Meiryo UI"/>
              </a:rPr>
              <a:t> ・今回の制度改正や労働条件明示、労働契約に関する民事上の紛争について</a:t>
            </a:r>
            <a:endParaRPr kumimoji="1" lang="en-US" altLang="ja-JP" sz="1100" dirty="0">
              <a:latin typeface="Meiryo UI"/>
              <a:ea typeface="Meiryo UI"/>
            </a:endParaRPr>
          </a:p>
          <a:p>
            <a:r>
              <a:rPr kumimoji="1" lang="ja-JP" altLang="en-US" sz="1100" dirty="0">
                <a:latin typeface="Meiryo UI" panose="020B0604030504040204" pitchFamily="50" charset="-128"/>
                <a:ea typeface="Meiryo UI" panose="020B0604030504040204" pitchFamily="50" charset="-128"/>
              </a:rPr>
              <a:t>　　➡　</a:t>
            </a:r>
            <a:r>
              <a:rPr kumimoji="1" lang="ja-JP" altLang="en-US" sz="1100" b="1" dirty="0">
                <a:latin typeface="Meiryo UI" panose="020B0604030504040204" pitchFamily="50" charset="-128"/>
                <a:ea typeface="Meiryo UI" panose="020B0604030504040204" pitchFamily="50" charset="-128"/>
              </a:rPr>
              <a:t>総合労働相談コーナー（➂）　</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・職業安定法に基づき、労働条件も改正されることについて知りたい！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a:t>
            </a:r>
            <a:r>
              <a:rPr kumimoji="1" lang="ja-JP" altLang="en-US" sz="1100" b="1" dirty="0">
                <a:latin typeface="Meiryo UI" panose="020B0604030504040204" pitchFamily="50" charset="-128"/>
                <a:ea typeface="Meiryo UI" panose="020B0604030504040204" pitchFamily="50" charset="-128"/>
              </a:rPr>
              <a:t>厚生労働省</a:t>
            </a:r>
            <a:r>
              <a:rPr kumimoji="1" lang="en-US" altLang="ja-JP" sz="1100" b="1" dirty="0">
                <a:latin typeface="Meiryo UI" panose="020B0604030504040204" pitchFamily="50" charset="-128"/>
                <a:ea typeface="Meiryo UI" panose="020B0604030504040204" pitchFamily="50" charset="-128"/>
              </a:rPr>
              <a:t>Web</a:t>
            </a:r>
            <a:r>
              <a:rPr kumimoji="1" lang="ja-JP" altLang="en-US" sz="1100" b="1" dirty="0">
                <a:latin typeface="Meiryo UI" panose="020B0604030504040204" pitchFamily="50" charset="-128"/>
                <a:ea typeface="Meiryo UI" panose="020B0604030504040204" pitchFamily="50" charset="-128"/>
              </a:rPr>
              <a:t>サイト（④）</a:t>
            </a:r>
            <a:endParaRPr kumimoji="1" lang="en-US" altLang="ja-JP" sz="1100" b="1" dirty="0">
              <a:latin typeface="Meiryo UI" panose="020B0604030504040204" pitchFamily="50" charset="-128"/>
              <a:ea typeface="Meiryo UI" panose="020B0604030504040204" pitchFamily="50" charset="-128"/>
            </a:endParaRPr>
          </a:p>
        </p:txBody>
      </p:sp>
      <p:pic>
        <p:nvPicPr>
          <p:cNvPr id="63" name="図 62" descr="QR コード&#10;&#10;自動的に生成された説明">
            <a:extLst>
              <a:ext uri="{FF2B5EF4-FFF2-40B4-BE49-F238E27FC236}">
                <a16:creationId xmlns:a16="http://schemas.microsoft.com/office/drawing/2014/main" id="{4E3CD356-A796-28DE-8A41-29A50C847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701" y="8590922"/>
            <a:ext cx="540000" cy="540000"/>
          </a:xfrm>
          <a:prstGeom prst="rect">
            <a:avLst/>
          </a:prstGeom>
        </p:spPr>
      </p:pic>
      <p:sp>
        <p:nvSpPr>
          <p:cNvPr id="64" name="テキスト ボックス 63">
            <a:extLst>
              <a:ext uri="{FF2B5EF4-FFF2-40B4-BE49-F238E27FC236}">
                <a16:creationId xmlns:a16="http://schemas.microsoft.com/office/drawing/2014/main" id="{2C4DFC4C-9920-9C71-B268-E2964E842F6E}"/>
              </a:ext>
            </a:extLst>
          </p:cNvPr>
          <p:cNvSpPr txBox="1"/>
          <p:nvPr/>
        </p:nvSpPr>
        <p:spPr>
          <a:xfrm>
            <a:off x="4884376" y="9070371"/>
            <a:ext cx="2462643" cy="261610"/>
          </a:xfrm>
          <a:prstGeom prst="rect">
            <a:avLst/>
          </a:prstGeom>
          <a:noFill/>
        </p:spPr>
        <p:txBody>
          <a:bodyPr wrap="square" lIns="91440" tIns="45720" rIns="91440" bIns="45720" rtlCol="0" anchor="t">
            <a:spAutoFit/>
          </a:bodyPr>
          <a:lstStyle/>
          <a:p>
            <a:r>
              <a:rPr kumimoji="1" lang="ja-JP" altLang="en-US" sz="1100" dirty="0">
                <a:ea typeface="游ゴシック"/>
              </a:rPr>
              <a:t> ①　  　   ②　　　   ➂　　　④　    </a:t>
            </a:r>
            <a:endParaRPr lang="ja-JP" dirty="0"/>
          </a:p>
        </p:txBody>
      </p:sp>
      <p:pic>
        <p:nvPicPr>
          <p:cNvPr id="66" name="図 65" descr="QR コード&#10;&#10;自動的に生成された説明">
            <a:extLst>
              <a:ext uri="{FF2B5EF4-FFF2-40B4-BE49-F238E27FC236}">
                <a16:creationId xmlns:a16="http://schemas.microsoft.com/office/drawing/2014/main" id="{8D42ADF7-FFE5-438D-2D33-599F58C37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5465" y="8581107"/>
            <a:ext cx="540000" cy="540000"/>
          </a:xfrm>
          <a:prstGeom prst="rect">
            <a:avLst/>
          </a:prstGeom>
        </p:spPr>
      </p:pic>
      <p:pic>
        <p:nvPicPr>
          <p:cNvPr id="72" name="図 71" descr="QR コード&#10;&#10;自動的に生成された説明">
            <a:extLst>
              <a:ext uri="{FF2B5EF4-FFF2-40B4-BE49-F238E27FC236}">
                <a16:creationId xmlns:a16="http://schemas.microsoft.com/office/drawing/2014/main" id="{11AE7792-B389-96B8-7AC4-009EA1A8BE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2011" y="8576872"/>
            <a:ext cx="540000" cy="540000"/>
          </a:xfrm>
          <a:prstGeom prst="rect">
            <a:avLst/>
          </a:prstGeom>
        </p:spPr>
      </p:pic>
      <p:pic>
        <p:nvPicPr>
          <p:cNvPr id="8" name="図 7" descr="QR コード&#10;&#10;自動的に生成された説明">
            <a:extLst>
              <a:ext uri="{FF2B5EF4-FFF2-40B4-BE49-F238E27FC236}">
                <a16:creationId xmlns:a16="http://schemas.microsoft.com/office/drawing/2014/main" id="{AD5F1584-1B86-ACB4-E49B-64EF3D7075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3393" y="4808437"/>
            <a:ext cx="576798" cy="576798"/>
          </a:xfrm>
          <a:prstGeom prst="rect">
            <a:avLst/>
          </a:prstGeom>
        </p:spPr>
      </p:pic>
      <p:pic>
        <p:nvPicPr>
          <p:cNvPr id="9" name="図 8" descr="挿絵 が含まれている画像&#10;&#10;自動的に生成された説明">
            <a:extLst>
              <a:ext uri="{FF2B5EF4-FFF2-40B4-BE49-F238E27FC236}">
                <a16:creationId xmlns:a16="http://schemas.microsoft.com/office/drawing/2014/main" id="{E0DA78A1-2DDF-217F-956A-5018C75ED1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334" y="5047432"/>
            <a:ext cx="404109" cy="232581"/>
          </a:xfrm>
          <a:prstGeom prst="rect">
            <a:avLst/>
          </a:prstGeom>
        </p:spPr>
      </p:pic>
      <p:sp>
        <p:nvSpPr>
          <p:cNvPr id="10" name="テキスト ボックス 32">
            <a:extLst>
              <a:ext uri="{FF2B5EF4-FFF2-40B4-BE49-F238E27FC236}">
                <a16:creationId xmlns:a16="http://schemas.microsoft.com/office/drawing/2014/main" id="{DB04DE72-2568-F2BE-10DA-1FEC539574F6}"/>
              </a:ext>
            </a:extLst>
          </p:cNvPr>
          <p:cNvSpPr txBox="1"/>
          <p:nvPr/>
        </p:nvSpPr>
        <p:spPr>
          <a:xfrm>
            <a:off x="1317443" y="4954301"/>
            <a:ext cx="1793380" cy="400110"/>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ctr"/>
            <a:r>
              <a:rPr lang="en-US" altLang="ja-JP" sz="2000" b="1" dirty="0">
                <a:effectLst/>
                <a:latin typeface="Bahnschrift" panose="020B0502040204020203" pitchFamily="34" charset="0"/>
                <a:cs typeface="ＭＳ Ｐゴシック" panose="020B0600070205080204" pitchFamily="50" charset="-128"/>
              </a:rPr>
              <a:t>0120-000-849</a:t>
            </a:r>
          </a:p>
        </p:txBody>
      </p:sp>
      <p:sp>
        <p:nvSpPr>
          <p:cNvPr id="12" name="テキスト ボックス 46">
            <a:extLst>
              <a:ext uri="{FF2B5EF4-FFF2-40B4-BE49-F238E27FC236}">
                <a16:creationId xmlns:a16="http://schemas.microsoft.com/office/drawing/2014/main" id="{16B888D5-C3F4-848A-F032-A63370671B47}"/>
              </a:ext>
            </a:extLst>
          </p:cNvPr>
          <p:cNvSpPr txBox="1"/>
          <p:nvPr/>
        </p:nvSpPr>
        <p:spPr>
          <a:xfrm>
            <a:off x="3122124" y="5024206"/>
            <a:ext cx="3396721" cy="369332"/>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defTabSz="457200"/>
            <a:r>
              <a:rPr kumimoji="0" lang="ja-JP" altLang="en-US" sz="1000" b="1" dirty="0">
                <a:latin typeface="BIZ UDゴシック" panose="020B0400000000000000" pitchFamily="49" charset="-128"/>
                <a:ea typeface="BIZ UDゴシック" panose="020B0400000000000000" pitchFamily="49" charset="-128"/>
                <a:cs typeface="ADLaM Display" panose="020B0604020202020204" pitchFamily="2" charset="0"/>
              </a:rPr>
              <a:t>受付時間　平日　８</a:t>
            </a:r>
            <a:r>
              <a:rPr kumimoji="0" lang="en-US" altLang="ja-JP" sz="1000" b="1" dirty="0">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ja-JP" altLang="en-US" sz="1000" b="1" dirty="0">
                <a:latin typeface="BIZ UDゴシック" panose="020B0400000000000000" pitchFamily="49" charset="-128"/>
                <a:ea typeface="BIZ UDゴシック" panose="020B0400000000000000" pitchFamily="49" charset="-128"/>
                <a:cs typeface="ADLaM Display" panose="020B0604020202020204" pitchFamily="2" charset="0"/>
              </a:rPr>
              <a:t>３０～１７：００</a:t>
            </a:r>
            <a:endParaRPr kumimoji="0" lang="en-US" altLang="ja-JP" sz="1000" b="1" dirty="0">
              <a:latin typeface="BIZ UDゴシック" panose="020B0400000000000000" pitchFamily="49" charset="-128"/>
              <a:ea typeface="BIZ UDゴシック" panose="020B0400000000000000" pitchFamily="49" charset="-128"/>
              <a:cs typeface="ADLaM Display" panose="020B0604020202020204" pitchFamily="2" charset="0"/>
            </a:endParaRPr>
          </a:p>
          <a:p>
            <a:pPr defTabSz="457200"/>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（土日・祝日・年末年始（</a:t>
            </a:r>
            <a:r>
              <a:rPr kumimoji="0" lang="en-US" altLang="ja-JP" sz="800" dirty="0">
                <a:latin typeface="BIZ UDゴシック" panose="020B0400000000000000" pitchFamily="49" charset="-128"/>
                <a:ea typeface="BIZ UDゴシック" panose="020B0400000000000000" pitchFamily="49" charset="-128"/>
                <a:cs typeface="ADLaM Display" panose="020B0604020202020204" pitchFamily="2" charset="0"/>
              </a:rPr>
              <a:t>12/29</a:t>
            </a:r>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en-US" altLang="ja-JP" sz="800" dirty="0">
                <a:latin typeface="BIZ UDゴシック" panose="020B0400000000000000" pitchFamily="49" charset="-128"/>
                <a:ea typeface="BIZ UDゴシック" panose="020B0400000000000000" pitchFamily="49" charset="-128"/>
                <a:cs typeface="ADLaM Display" panose="020B0604020202020204" pitchFamily="2" charset="0"/>
              </a:rPr>
              <a:t>1/3</a:t>
            </a:r>
            <a:r>
              <a:rPr kumimoji="0" lang="ja-JP" altLang="en-US" sz="800" dirty="0">
                <a:latin typeface="BIZ UDゴシック" panose="020B0400000000000000" pitchFamily="49" charset="-128"/>
                <a:ea typeface="BIZ UDゴシック" panose="020B0400000000000000" pitchFamily="49" charset="-128"/>
                <a:cs typeface="ADLaM Display" panose="020B0604020202020204" pitchFamily="2" charset="0"/>
              </a:rPr>
              <a:t>）はご利用いただけません。）</a:t>
            </a:r>
          </a:p>
        </p:txBody>
      </p:sp>
      <p:sp>
        <p:nvSpPr>
          <p:cNvPr id="13" name="テキスト ボックス 47">
            <a:extLst>
              <a:ext uri="{FF2B5EF4-FFF2-40B4-BE49-F238E27FC236}">
                <a16:creationId xmlns:a16="http://schemas.microsoft.com/office/drawing/2014/main" id="{89B6A668-4FC9-B2BC-5F53-750FAF136D83}"/>
              </a:ext>
            </a:extLst>
          </p:cNvPr>
          <p:cNvSpPr txBox="1"/>
          <p:nvPr/>
        </p:nvSpPr>
        <p:spPr>
          <a:xfrm>
            <a:off x="1334922" y="5213054"/>
            <a:ext cx="1899982" cy="246221"/>
          </a:xfrm>
          <a:prstGeom prst="rect">
            <a:avLst/>
          </a:prstGeom>
          <a:noFill/>
        </p:spPr>
        <p:txBody>
          <a:bodyPr wrap="square">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defTabSz="457200">
              <a:defRPr/>
            </a:pPr>
            <a:r>
              <a:rPr lang="ja-JP" altLang="en-US" sz="1000">
                <a:effectLst/>
                <a:latin typeface="BIZ UDゴシック" panose="020B0400000000000000" pitchFamily="49" charset="-128"/>
                <a:ea typeface="BIZ UDゴシック" panose="020B0400000000000000" pitchFamily="49" charset="-128"/>
                <a:cs typeface="ＭＳ Ｐゴシック" panose="020B0600070205080204" pitchFamily="50" charset="-128"/>
              </a:rPr>
              <a:t>（フリーダイヤル・無料）</a:t>
            </a:r>
          </a:p>
        </p:txBody>
      </p:sp>
      <p:pic>
        <p:nvPicPr>
          <p:cNvPr id="14" name="図 13" descr="QR コード&#10;&#10;自動的に生成された説明">
            <a:extLst>
              <a:ext uri="{FF2B5EF4-FFF2-40B4-BE49-F238E27FC236}">
                <a16:creationId xmlns:a16="http://schemas.microsoft.com/office/drawing/2014/main" id="{62BA838D-89CF-2936-ACC4-12C6A9D9E3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7481" y="8571541"/>
            <a:ext cx="540000" cy="540000"/>
          </a:xfrm>
          <a:prstGeom prst="rect">
            <a:avLst/>
          </a:prstGeom>
        </p:spPr>
      </p:pic>
      <p:sp>
        <p:nvSpPr>
          <p:cNvPr id="18" name="正方形/長方形 17">
            <a:extLst>
              <a:ext uri="{FF2B5EF4-FFF2-40B4-BE49-F238E27FC236}">
                <a16:creationId xmlns:a16="http://schemas.microsoft.com/office/drawing/2014/main" id="{8913B682-2A9E-A4DD-5BB2-90D943E5C8C8}"/>
              </a:ext>
            </a:extLst>
          </p:cNvPr>
          <p:cNvSpPr/>
          <p:nvPr/>
        </p:nvSpPr>
        <p:spPr>
          <a:xfrm>
            <a:off x="66109" y="10292239"/>
            <a:ext cx="139962" cy="21760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2</a:t>
            </a:r>
            <a:endParaRPr kumimoji="1" lang="ja-JP" altLang="en-US" sz="1200"/>
          </a:p>
        </p:txBody>
      </p:sp>
      <p:grpSp>
        <p:nvGrpSpPr>
          <p:cNvPr id="30" name="グループ化 29">
            <a:extLst>
              <a:ext uri="{FF2B5EF4-FFF2-40B4-BE49-F238E27FC236}">
                <a16:creationId xmlns:a16="http://schemas.microsoft.com/office/drawing/2014/main" id="{4B878B51-F064-3502-CB66-17EFF8902477}"/>
              </a:ext>
            </a:extLst>
          </p:cNvPr>
          <p:cNvGrpSpPr/>
          <p:nvPr/>
        </p:nvGrpSpPr>
        <p:grpSpPr>
          <a:xfrm>
            <a:off x="228372" y="1986362"/>
            <a:ext cx="6892869" cy="2067402"/>
            <a:chOff x="240196" y="3572868"/>
            <a:chExt cx="6892869" cy="2067402"/>
          </a:xfrm>
        </p:grpSpPr>
        <p:sp>
          <p:nvSpPr>
            <p:cNvPr id="6" name="正方形/長方形 5">
              <a:extLst>
                <a:ext uri="{FF2B5EF4-FFF2-40B4-BE49-F238E27FC236}">
                  <a16:creationId xmlns:a16="http://schemas.microsoft.com/office/drawing/2014/main" id="{890CFB95-E21F-E65E-F843-4201173ED87F}"/>
                </a:ext>
              </a:extLst>
            </p:cNvPr>
            <p:cNvSpPr/>
            <p:nvPr/>
          </p:nvSpPr>
          <p:spPr>
            <a:xfrm>
              <a:off x="240197" y="3924877"/>
              <a:ext cx="6882079" cy="559942"/>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r>
                <a:rPr kumimoji="1" lang="ja-JP" altLang="en-US" sz="1100" dirty="0">
                  <a:solidFill>
                    <a:schemeClr val="tx1"/>
                  </a:solidFill>
                  <a:latin typeface="Meiryo UI" panose="020B0604030504040204" pitchFamily="50" charset="-128"/>
                  <a:ea typeface="Meiryo UI" panose="020B0604030504040204" pitchFamily="50" charset="-128"/>
                </a:rPr>
                <a:t>正社員とパート・有期雇用労働者、派遣労働者との間の不合理な待遇差がないか点検し、</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パート・有期雇用労働者、派遣労働者が働きがいのある職場づくりを整備しましょう。</a:t>
              </a:r>
              <a:endParaRPr kumimoji="1" lang="en-US" altLang="ja-JP" sz="11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4AD391F-7773-F1F5-7090-7663B0A87E3B}"/>
                </a:ext>
              </a:extLst>
            </p:cNvPr>
            <p:cNvSpPr/>
            <p:nvPr/>
          </p:nvSpPr>
          <p:spPr>
            <a:xfrm>
              <a:off x="240197" y="3572868"/>
              <a:ext cx="6882079" cy="3403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r>
                <a:rPr kumimoji="1" lang="ja-JP" altLang="en-US" sz="1400" b="1" dirty="0">
                  <a:solidFill>
                    <a:srgbClr val="FFC000"/>
                  </a:solidFill>
                </a:rPr>
                <a:t>同一労働同一賃金</a:t>
              </a:r>
              <a:r>
                <a:rPr kumimoji="1" lang="ja-JP" altLang="en-US" sz="1400" b="1" dirty="0">
                  <a:solidFill>
                    <a:schemeClr val="bg1"/>
                  </a:solidFill>
                </a:rPr>
                <a:t>を進め、働きがいのある職場づくりを行いましょう</a:t>
              </a:r>
              <a:endParaRPr kumimoji="1" lang="en-US" altLang="ja-JP" sz="1400" b="1" dirty="0">
                <a:solidFill>
                  <a:schemeClr val="bg1"/>
                </a:solidFill>
              </a:endParaRPr>
            </a:p>
          </p:txBody>
        </p:sp>
        <p:pic>
          <p:nvPicPr>
            <p:cNvPr id="15" name="図 14" descr="QR コード&#10;&#10;自動的に生成された説明">
              <a:extLst>
                <a:ext uri="{FF2B5EF4-FFF2-40B4-BE49-F238E27FC236}">
                  <a16:creationId xmlns:a16="http://schemas.microsoft.com/office/drawing/2014/main" id="{CFB524D2-DDE7-D9C0-384F-5CBC6B107B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1792" y="3931141"/>
              <a:ext cx="540000" cy="540000"/>
            </a:xfrm>
            <a:prstGeom prst="rect">
              <a:avLst/>
            </a:prstGeom>
          </p:spPr>
        </p:pic>
        <p:sp>
          <p:nvSpPr>
            <p:cNvPr id="3" name="正方形/長方形 37">
              <a:extLst>
                <a:ext uri="{FF2B5EF4-FFF2-40B4-BE49-F238E27FC236}">
                  <a16:creationId xmlns:a16="http://schemas.microsoft.com/office/drawing/2014/main" id="{2A9FC33A-4CC1-95BB-2CDC-F94A420D5BB9}"/>
                </a:ext>
              </a:extLst>
            </p:cNvPr>
            <p:cNvSpPr/>
            <p:nvPr/>
          </p:nvSpPr>
          <p:spPr>
            <a:xfrm>
              <a:off x="240908" y="4822960"/>
              <a:ext cx="6892157" cy="817310"/>
            </a:xfrm>
            <a:prstGeom prst="rect">
              <a:avLst/>
            </a:prstGeom>
            <a:ln>
              <a:solidFill>
                <a:srgbClr val="A29BC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r>
                <a:rPr kumimoji="1" lang="ja-JP" altLang="en-US" sz="1100" dirty="0">
                  <a:latin typeface="Meiryo UI"/>
                  <a:ea typeface="Meiryo UI"/>
                </a:rPr>
                <a:t>有期雇用労働者等を</a:t>
              </a:r>
              <a:r>
                <a:rPr kumimoji="1" lang="ja-JP" altLang="en-US" sz="1100" dirty="0">
                  <a:solidFill>
                    <a:srgbClr val="FF0000"/>
                  </a:solidFill>
                  <a:latin typeface="Meiryo UI"/>
                  <a:ea typeface="Meiryo UI"/>
                </a:rPr>
                <a:t>正社員化</a:t>
              </a:r>
              <a:r>
                <a:rPr kumimoji="1" lang="ja-JP" altLang="en-US" sz="1100" dirty="0">
                  <a:latin typeface="Meiryo UI"/>
                  <a:ea typeface="Meiryo UI"/>
                </a:rPr>
                <a:t>した場合に、労働者１人当たり最大</a:t>
              </a:r>
              <a:r>
                <a:rPr kumimoji="1" lang="en-US" altLang="ja-JP" sz="1100" dirty="0">
                  <a:latin typeface="Meiryo UI"/>
                  <a:ea typeface="Meiryo UI"/>
                </a:rPr>
                <a:t>80</a:t>
              </a:r>
              <a:r>
                <a:rPr kumimoji="1" lang="ja-JP" altLang="en-US" sz="1100" dirty="0">
                  <a:latin typeface="Meiryo UI"/>
                  <a:ea typeface="Meiryo UI"/>
                </a:rPr>
                <a:t>（</a:t>
              </a:r>
              <a:r>
                <a:rPr kumimoji="1" lang="en-US" altLang="ja-JP" sz="1100" dirty="0">
                  <a:latin typeface="Meiryo UI"/>
                  <a:ea typeface="Meiryo UI"/>
                </a:rPr>
                <a:t>60</a:t>
              </a:r>
              <a:r>
                <a:rPr kumimoji="1" lang="ja-JP" altLang="en-US" sz="1100" dirty="0">
                  <a:latin typeface="Meiryo UI"/>
                  <a:ea typeface="Meiryo UI"/>
                </a:rPr>
                <a:t>）万円を助成します。</a:t>
              </a:r>
              <a:endParaRPr kumimoji="1" lang="en-US" altLang="ja-JP" sz="1100" dirty="0">
                <a:latin typeface="Meiryo UI"/>
                <a:ea typeface="Meiryo UI"/>
              </a:endParaRPr>
            </a:p>
            <a:p>
              <a:r>
                <a:rPr kumimoji="1" lang="ja-JP" altLang="en-US" sz="1100" dirty="0">
                  <a:latin typeface="Meiryo UI"/>
                  <a:ea typeface="Meiryo UI"/>
                </a:rPr>
                <a:t>その他、以下の取組に対する加算措置があります。</a:t>
              </a:r>
              <a:endParaRPr kumimoji="1" lang="en-US" altLang="ja-JP" sz="1100" dirty="0">
                <a:latin typeface="Meiryo UI"/>
                <a:ea typeface="Meiryo UI"/>
              </a:endParaRPr>
            </a:p>
            <a:p>
              <a:r>
                <a:rPr kumimoji="1" lang="ja-JP" altLang="en-US" sz="1100" dirty="0">
                  <a:latin typeface="Meiryo UI"/>
                  <a:ea typeface="Meiryo UI"/>
                </a:rPr>
                <a:t>　・正社員転換制度の規定に関する加算措置：</a:t>
              </a:r>
              <a:r>
                <a:rPr kumimoji="1" lang="en-US" altLang="ja-JP" sz="1100" dirty="0">
                  <a:latin typeface="Meiryo UI"/>
                  <a:ea typeface="Meiryo UI"/>
                </a:rPr>
                <a:t>【20</a:t>
              </a:r>
              <a:r>
                <a:rPr kumimoji="1" lang="ja-JP" altLang="en-US" sz="1100" dirty="0">
                  <a:latin typeface="Meiryo UI"/>
                  <a:ea typeface="Meiryo UI"/>
                </a:rPr>
                <a:t>（</a:t>
              </a:r>
              <a:r>
                <a:rPr kumimoji="1" lang="en-US" altLang="ja-JP" sz="1100" dirty="0">
                  <a:latin typeface="Meiryo UI"/>
                  <a:ea typeface="Meiryo UI"/>
                </a:rPr>
                <a:t>15</a:t>
              </a:r>
              <a:r>
                <a:rPr kumimoji="1" lang="ja-JP" altLang="en-US" sz="1100" dirty="0">
                  <a:latin typeface="Meiryo UI"/>
                  <a:ea typeface="Meiryo UI"/>
                </a:rPr>
                <a:t>）万円</a:t>
              </a:r>
              <a:r>
                <a:rPr kumimoji="1" lang="en-US" altLang="ja-JP" sz="1100" dirty="0">
                  <a:latin typeface="Meiryo UI"/>
                  <a:ea typeface="Meiryo UI"/>
                </a:rPr>
                <a:t>】</a:t>
              </a:r>
            </a:p>
            <a:p>
              <a:r>
                <a:rPr kumimoji="1" lang="ja-JP" altLang="en-US" sz="1100" dirty="0">
                  <a:latin typeface="Meiryo UI"/>
                  <a:ea typeface="Meiryo UI"/>
                </a:rPr>
                <a:t>　・多様な正社員制度の規定に関する加算措置：</a:t>
              </a:r>
              <a:r>
                <a:rPr kumimoji="1" lang="en-US" altLang="ja-JP" sz="1100" dirty="0">
                  <a:latin typeface="Meiryo UI"/>
                  <a:ea typeface="Meiryo UI"/>
                </a:rPr>
                <a:t>【40</a:t>
              </a:r>
              <a:r>
                <a:rPr kumimoji="1" lang="ja-JP" altLang="en-US" sz="1100" dirty="0">
                  <a:latin typeface="Meiryo UI"/>
                  <a:ea typeface="Meiryo UI"/>
                </a:rPr>
                <a:t>（</a:t>
              </a:r>
              <a:r>
                <a:rPr kumimoji="1" lang="en-US" altLang="ja-JP" sz="1100" dirty="0">
                  <a:latin typeface="Meiryo UI"/>
                  <a:ea typeface="Meiryo UI"/>
                </a:rPr>
                <a:t>30</a:t>
              </a:r>
              <a:r>
                <a:rPr kumimoji="1" lang="ja-JP" altLang="en-US" sz="1100" dirty="0">
                  <a:latin typeface="Meiryo UI"/>
                  <a:ea typeface="Meiryo UI"/>
                </a:rPr>
                <a:t>）万円</a:t>
              </a:r>
              <a:r>
                <a:rPr kumimoji="1" lang="en-US" altLang="ja-JP" sz="1100" dirty="0">
                  <a:latin typeface="Meiryo UI"/>
                  <a:ea typeface="Meiryo UI"/>
                </a:rPr>
                <a:t>】</a:t>
              </a:r>
              <a:r>
                <a:rPr kumimoji="1" lang="ja-JP" altLang="en-US" sz="1100" dirty="0">
                  <a:latin typeface="Meiryo UI"/>
                  <a:ea typeface="Meiryo UI"/>
                </a:rPr>
                <a:t>　　　</a:t>
              </a:r>
              <a:r>
                <a:rPr lang="en-US" altLang="ja-JP" sz="1100" dirty="0">
                  <a:latin typeface="Meiryo UI"/>
                  <a:ea typeface="Meiryo UI"/>
                </a:rPr>
                <a:t>※</a:t>
              </a:r>
              <a:r>
                <a:rPr lang="ja-JP" altLang="en-US" sz="1100" dirty="0">
                  <a:latin typeface="Meiryo UI"/>
                  <a:ea typeface="Meiryo UI"/>
                </a:rPr>
                <a:t>（　）内は中小企業以外の助成</a:t>
              </a:r>
              <a:endParaRPr kumimoji="1" lang="en-US" altLang="ja-JP" sz="1100" dirty="0">
                <a:latin typeface="Meiryo UI"/>
                <a:ea typeface="Meiryo UI"/>
              </a:endParaRPr>
            </a:p>
            <a:p>
              <a:endParaRPr lang="en-US" altLang="ja-JP" sz="1100" dirty="0">
                <a:latin typeface="Meiryo UI"/>
                <a:ea typeface="Meiryo UI"/>
              </a:endParaRPr>
            </a:p>
          </p:txBody>
        </p:sp>
        <p:sp>
          <p:nvSpPr>
            <p:cNvPr id="11" name="角丸四角形 39">
              <a:extLst>
                <a:ext uri="{FF2B5EF4-FFF2-40B4-BE49-F238E27FC236}">
                  <a16:creationId xmlns:a16="http://schemas.microsoft.com/office/drawing/2014/main" id="{CC2BC375-0B02-A083-62E2-B48A150A1684}"/>
                </a:ext>
              </a:extLst>
            </p:cNvPr>
            <p:cNvSpPr/>
            <p:nvPr/>
          </p:nvSpPr>
          <p:spPr>
            <a:xfrm rot="10800000" flipV="1">
              <a:off x="240196" y="4557068"/>
              <a:ext cx="4853502" cy="290489"/>
            </a:xfrm>
            <a:prstGeom prst="roundRect">
              <a:avLst>
                <a:gd name="adj" fmla="val 40075"/>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dirty="0">
                  <a:solidFill>
                    <a:schemeClr val="bg1"/>
                  </a:solidFill>
                  <a:latin typeface="メイリオ"/>
                  <a:ea typeface="メイリオ"/>
                </a:rPr>
                <a:t>● キャリアアップ助成金（正社員化コース）を活用しましょう</a:t>
              </a:r>
              <a:endParaRPr kumimoji="1" lang="en-US" altLang="ja-JP" sz="1200" b="1" dirty="0">
                <a:solidFill>
                  <a:schemeClr val="bg1"/>
                </a:solidFill>
                <a:latin typeface="メイリオ"/>
                <a:ea typeface="メイリオ"/>
              </a:endParaRPr>
            </a:p>
          </p:txBody>
        </p:sp>
        <p:pic>
          <p:nvPicPr>
            <p:cNvPr id="7" name="図 45" descr="QR コード&#10;&#10;自動的に生成された説明">
              <a:extLst>
                <a:ext uri="{FF2B5EF4-FFF2-40B4-BE49-F238E27FC236}">
                  <a16:creationId xmlns:a16="http://schemas.microsoft.com/office/drawing/2014/main" id="{85E60FF1-F93E-1A77-00C6-33296B2410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05610" y="4934053"/>
              <a:ext cx="596153" cy="596153"/>
            </a:xfrm>
            <a:prstGeom prst="rect">
              <a:avLst/>
            </a:prstGeom>
          </p:spPr>
        </p:pic>
      </p:grpSp>
      <p:sp>
        <p:nvSpPr>
          <p:cNvPr id="24" name="正方形/長方形 23">
            <a:extLst>
              <a:ext uri="{FF2B5EF4-FFF2-40B4-BE49-F238E27FC236}">
                <a16:creationId xmlns:a16="http://schemas.microsoft.com/office/drawing/2014/main" id="{8D284192-D36C-8E53-916E-8CD89A25D9B3}"/>
              </a:ext>
            </a:extLst>
          </p:cNvPr>
          <p:cNvSpPr/>
          <p:nvPr/>
        </p:nvSpPr>
        <p:spPr>
          <a:xfrm>
            <a:off x="258212" y="266653"/>
            <a:ext cx="6882079" cy="748836"/>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dirty="0"/>
          </a:p>
          <a:p>
            <a:r>
              <a:rPr kumimoji="1" lang="ja-JP" altLang="en-US" sz="1100" dirty="0">
                <a:latin typeface="Meiryo UI" panose="020B0604030504040204" pitchFamily="50" charset="-128"/>
                <a:ea typeface="Meiryo UI" panose="020B0604030504040204" pitchFamily="50" charset="-128"/>
              </a:rPr>
              <a:t>使用者が適切に労務管理を行い、</a:t>
            </a:r>
            <a:r>
              <a:rPr kumimoji="1" lang="ja-JP" altLang="en-US" sz="1100" dirty="0">
                <a:solidFill>
                  <a:srgbClr val="FF0000"/>
                </a:solidFill>
                <a:latin typeface="Meiryo UI" panose="020B0604030504040204" pitchFamily="50" charset="-128"/>
                <a:ea typeface="Meiryo UI" panose="020B0604030504040204" pitchFamily="50" charset="-128"/>
              </a:rPr>
              <a:t>労働者が安心して働くことができる</a:t>
            </a:r>
            <a:r>
              <a:rPr kumimoji="1" lang="ja-JP" altLang="en-US" sz="1100" dirty="0">
                <a:latin typeface="Meiryo UI" panose="020B0604030504040204" pitchFamily="50" charset="-128"/>
                <a:ea typeface="Meiryo UI" panose="020B0604030504040204" pitchFamily="50" charset="-128"/>
              </a:rPr>
              <a:t>良質なテレワークを推進するため、テレワーク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の導入と実施に当たり、労務管理を中心に労使双方にとって留意すべき点、望ましい取り組みがガイドラインにまと</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められていますので、ご活用ください。</a:t>
            </a:r>
            <a:endParaRPr kumimoji="1" lang="en-US" altLang="ja-JP" sz="11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9F9D44F8-3DF6-264C-1468-5363D9266838}"/>
              </a:ext>
            </a:extLst>
          </p:cNvPr>
          <p:cNvSpPr/>
          <p:nvPr/>
        </p:nvSpPr>
        <p:spPr>
          <a:xfrm>
            <a:off x="254389" y="-7881"/>
            <a:ext cx="6886242" cy="4415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chemeClr val="bg1"/>
                </a:solidFill>
                <a:latin typeface="+mn-ea"/>
              </a:rPr>
              <a:t>テレワークを推進しましょう</a:t>
            </a:r>
            <a:endParaRPr kumimoji="1" lang="en-US" altLang="ja-JP" sz="1400" b="1" dirty="0">
              <a:solidFill>
                <a:schemeClr val="bg1"/>
              </a:solidFill>
              <a:latin typeface="+mn-ea"/>
            </a:endParaRPr>
          </a:p>
        </p:txBody>
      </p:sp>
      <p:pic>
        <p:nvPicPr>
          <p:cNvPr id="27" name="図 26" descr="QR コード&#10;&#10;自動的に生成された説明">
            <a:extLst>
              <a:ext uri="{FF2B5EF4-FFF2-40B4-BE49-F238E27FC236}">
                <a16:creationId xmlns:a16="http://schemas.microsoft.com/office/drawing/2014/main" id="{E4637B0E-BBD9-CA99-9E82-A2F7019B27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73245" y="446914"/>
            <a:ext cx="540000" cy="540000"/>
          </a:xfrm>
          <a:prstGeom prst="rect">
            <a:avLst/>
          </a:prstGeom>
        </p:spPr>
      </p:pic>
      <p:sp>
        <p:nvSpPr>
          <p:cNvPr id="20" name="正方形/長方形 19">
            <a:extLst>
              <a:ext uri="{FF2B5EF4-FFF2-40B4-BE49-F238E27FC236}">
                <a16:creationId xmlns:a16="http://schemas.microsoft.com/office/drawing/2014/main" id="{DD86DBFB-0B17-41BA-B913-55FD3A52BFF1}"/>
              </a:ext>
            </a:extLst>
          </p:cNvPr>
          <p:cNvSpPr/>
          <p:nvPr/>
        </p:nvSpPr>
        <p:spPr>
          <a:xfrm>
            <a:off x="239318" y="1139822"/>
            <a:ext cx="6881923" cy="799968"/>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kumimoji="1" lang="en-US" altLang="ja-JP" sz="1100" dirty="0"/>
          </a:p>
          <a:p>
            <a:r>
              <a:rPr kumimoji="1" lang="ja-JP" altLang="en-US" sz="1100" dirty="0">
                <a:latin typeface="Meiryo UI" panose="020B0604030504040204" pitchFamily="50" charset="-128"/>
                <a:ea typeface="Meiryo UI" panose="020B0604030504040204" pitchFamily="50" charset="-128"/>
              </a:rPr>
              <a:t>良質な</a:t>
            </a:r>
            <a:r>
              <a:rPr kumimoji="1" lang="ja-JP" altLang="en-US" sz="1100" dirty="0">
                <a:solidFill>
                  <a:srgbClr val="FF0000"/>
                </a:solidFill>
                <a:latin typeface="Meiryo UI" panose="020B0604030504040204" pitchFamily="50" charset="-128"/>
                <a:ea typeface="Meiryo UI" panose="020B0604030504040204" pitchFamily="50" charset="-128"/>
              </a:rPr>
              <a:t>テレワークを制度として導入のほか、実施を拡大</a:t>
            </a:r>
            <a:r>
              <a:rPr kumimoji="1" lang="ja-JP" altLang="en-US" sz="1100" dirty="0">
                <a:latin typeface="Meiryo UI" panose="020B0604030504040204" pitchFamily="50" charset="-128"/>
                <a:ea typeface="Meiryo UI" panose="020B0604030504040204" pitchFamily="50" charset="-128"/>
              </a:rPr>
              <a:t>することにより、労働者の人材確保や雇用管理改善等の</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観点から効果をあげた中小企業事業主に対象経費の一部を助成。　</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機器等導入助成</a:t>
            </a:r>
            <a:r>
              <a:rPr kumimoji="1"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目標達成助成</a:t>
            </a:r>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35</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）内は賃金要件を見直した場合</a:t>
            </a:r>
            <a:endParaRPr kumimoji="1" lang="en-US" altLang="ja-JP" sz="1100" dirty="0">
              <a:latin typeface="Meiryo UI" panose="020B0604030504040204" pitchFamily="50" charset="-128"/>
              <a:ea typeface="Meiryo UI" panose="020B0604030504040204" pitchFamily="50" charset="-128"/>
            </a:endParaRPr>
          </a:p>
        </p:txBody>
      </p:sp>
      <p:sp>
        <p:nvSpPr>
          <p:cNvPr id="22" name="角丸四角形 35">
            <a:extLst>
              <a:ext uri="{FF2B5EF4-FFF2-40B4-BE49-F238E27FC236}">
                <a16:creationId xmlns:a16="http://schemas.microsoft.com/office/drawing/2014/main" id="{3C8B123F-4306-1A2C-D293-5A6701D4EC14}"/>
              </a:ext>
            </a:extLst>
          </p:cNvPr>
          <p:cNvSpPr/>
          <p:nvPr/>
        </p:nvSpPr>
        <p:spPr>
          <a:xfrm>
            <a:off x="233915" y="1025872"/>
            <a:ext cx="5388603" cy="282755"/>
          </a:xfrm>
          <a:prstGeom prst="roundRect">
            <a:avLst>
              <a:gd name="adj" fmla="val 29788"/>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rPr>
              <a:t>● 人材確保等支援助成金（テレワークコース）を活用しましょう</a:t>
            </a:r>
          </a:p>
        </p:txBody>
      </p:sp>
      <p:pic>
        <p:nvPicPr>
          <p:cNvPr id="26" name="図 25" descr="QR コード&#10;&#10;自動的に生成された説明">
            <a:extLst>
              <a:ext uri="{FF2B5EF4-FFF2-40B4-BE49-F238E27FC236}">
                <a16:creationId xmlns:a16="http://schemas.microsoft.com/office/drawing/2014/main" id="{88F2DEAF-8FCA-D92F-DE55-F01E9D94947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73251" y="1358850"/>
            <a:ext cx="540000" cy="540000"/>
          </a:xfrm>
          <a:prstGeom prst="rect">
            <a:avLst/>
          </a:prstGeom>
        </p:spPr>
      </p:pic>
      <p:pic>
        <p:nvPicPr>
          <p:cNvPr id="29" name="図 28" descr="QR コード&#10;&#10;自動的に生成された説明">
            <a:extLst>
              <a:ext uri="{FF2B5EF4-FFF2-40B4-BE49-F238E27FC236}">
                <a16:creationId xmlns:a16="http://schemas.microsoft.com/office/drawing/2014/main" id="{63794119-8DDF-3766-A6FF-BE8A74D90FB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5941" y="-34722"/>
            <a:ext cx="540000" cy="540000"/>
          </a:xfrm>
          <a:prstGeom prst="rect">
            <a:avLst/>
          </a:prstGeom>
        </p:spPr>
      </p:pic>
      <p:pic>
        <p:nvPicPr>
          <p:cNvPr id="1026" name="Picture 2" descr="バナー：234×60">
            <a:extLst>
              <a:ext uri="{FF2B5EF4-FFF2-40B4-BE49-F238E27FC236}">
                <a16:creationId xmlns:a16="http://schemas.microsoft.com/office/drawing/2014/main" id="{8057D3BA-E9C8-01D7-67DA-8CFCC78E9BB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2269" y="48989"/>
            <a:ext cx="1231936" cy="315881"/>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C2FD58EC-1F2D-9FA5-9156-33180B251114}"/>
              </a:ext>
            </a:extLst>
          </p:cNvPr>
          <p:cNvSpPr/>
          <p:nvPr/>
        </p:nvSpPr>
        <p:spPr>
          <a:xfrm>
            <a:off x="282616" y="9430986"/>
            <a:ext cx="6882079" cy="536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t"/>
          <a:lstStyle/>
          <a:p>
            <a:r>
              <a:rPr kumimoji="1" lang="ja-JP" altLang="en-US" sz="1400" b="1" dirty="0">
                <a:solidFill>
                  <a:schemeClr val="bg1"/>
                </a:solidFill>
              </a:rPr>
              <a:t>企業の魅力を高めるために</a:t>
            </a:r>
            <a:r>
              <a:rPr kumimoji="1" lang="ja-JP" altLang="en-US" sz="1400" b="1" dirty="0">
                <a:solidFill>
                  <a:srgbClr val="FFC000"/>
                </a:solidFill>
              </a:rPr>
              <a:t>“ワークエンゲージメント”</a:t>
            </a:r>
            <a:r>
              <a:rPr kumimoji="1" lang="ja-JP" altLang="en-US" sz="1400" b="1" dirty="0">
                <a:solidFill>
                  <a:schemeClr val="bg1"/>
                </a:solidFill>
              </a:rPr>
              <a:t>を推進しましょう</a:t>
            </a:r>
            <a:endParaRPr kumimoji="1" lang="en-US" altLang="ja-JP" sz="1400" b="1" dirty="0">
              <a:solidFill>
                <a:schemeClr val="bg1"/>
              </a:solidFill>
            </a:endParaRPr>
          </a:p>
        </p:txBody>
      </p:sp>
      <p:sp>
        <p:nvSpPr>
          <p:cNvPr id="38" name="正方形/長方形 37">
            <a:extLst>
              <a:ext uri="{FF2B5EF4-FFF2-40B4-BE49-F238E27FC236}">
                <a16:creationId xmlns:a16="http://schemas.microsoft.com/office/drawing/2014/main" id="{67C85A31-A716-EFF7-237E-7FF49577F9B3}"/>
              </a:ext>
            </a:extLst>
          </p:cNvPr>
          <p:cNvSpPr/>
          <p:nvPr/>
        </p:nvSpPr>
        <p:spPr>
          <a:xfrm>
            <a:off x="282616" y="9965022"/>
            <a:ext cx="6882079" cy="581340"/>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r>
              <a:rPr kumimoji="1" lang="ja-JP" altLang="en-US" sz="1100" dirty="0">
                <a:latin typeface="Meiryo UI" panose="020B0604030504040204" pitchFamily="50" charset="-128"/>
                <a:ea typeface="Meiryo UI" panose="020B0604030504040204" pitchFamily="50" charset="-128"/>
              </a:rPr>
              <a:t>働きがいのある職場づくりのために、</a:t>
            </a:r>
            <a:r>
              <a:rPr kumimoji="1" lang="ja-JP" altLang="en-US" sz="1100" dirty="0">
                <a:solidFill>
                  <a:srgbClr val="FF0000"/>
                </a:solidFill>
                <a:latin typeface="Meiryo UI" panose="020B0604030504040204" pitchFamily="50" charset="-128"/>
                <a:ea typeface="Meiryo UI" panose="020B0604030504040204" pitchFamily="50" charset="-128"/>
              </a:rPr>
              <a:t>働きがいに関係する概念として近年注目されているエンゲージメント</a:t>
            </a:r>
            <a:r>
              <a:rPr kumimoji="1" lang="ja-JP" altLang="en-US" sz="1100" dirty="0">
                <a:solidFill>
                  <a:schemeClr val="tx1"/>
                </a:solidFill>
                <a:latin typeface="Meiryo UI" panose="020B0604030504040204" pitchFamily="50" charset="-128"/>
                <a:ea typeface="Meiryo UI" panose="020B0604030504040204" pitchFamily="50" charset="-128"/>
              </a:rPr>
              <a:t>について</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その概要や、企業がエンゲージメント向上に取り組む意義に加え、具体的な取り組事例などを紹介しています。</a:t>
            </a:r>
            <a:endParaRPr kumimoji="1" lang="en-US" altLang="ja-JP" sz="1100" dirty="0">
              <a:latin typeface="Meiryo UI" panose="020B0604030504040204" pitchFamily="50" charset="-128"/>
              <a:ea typeface="Meiryo UI" panose="020B0604030504040204" pitchFamily="50" charset="-128"/>
            </a:endParaRPr>
          </a:p>
        </p:txBody>
      </p:sp>
      <p:pic>
        <p:nvPicPr>
          <p:cNvPr id="42" name="図 41" descr="QR コード&#10;&#10;自動的に生成された説明">
            <a:extLst>
              <a:ext uri="{FF2B5EF4-FFF2-40B4-BE49-F238E27FC236}">
                <a16:creationId xmlns:a16="http://schemas.microsoft.com/office/drawing/2014/main" id="{633A2914-89C4-493B-0E79-E1B86CAB92D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49939" y="9977419"/>
            <a:ext cx="540000" cy="540000"/>
          </a:xfrm>
          <a:prstGeom prst="rect">
            <a:avLst/>
          </a:prstGeom>
        </p:spPr>
      </p:pic>
      <p:sp>
        <p:nvSpPr>
          <p:cNvPr id="55" name="四角形: 角を丸くする 54">
            <a:extLst>
              <a:ext uri="{FF2B5EF4-FFF2-40B4-BE49-F238E27FC236}">
                <a16:creationId xmlns:a16="http://schemas.microsoft.com/office/drawing/2014/main" id="{7CAF6281-CBEA-C83D-28D1-766DAD2FCB2E}"/>
              </a:ext>
            </a:extLst>
          </p:cNvPr>
          <p:cNvSpPr/>
          <p:nvPr/>
        </p:nvSpPr>
        <p:spPr>
          <a:xfrm>
            <a:off x="384134" y="7291593"/>
            <a:ext cx="1557877" cy="21839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➂　無期転換申込機会</a:t>
            </a:r>
            <a:endParaRPr kumimoji="1" lang="ja-JP" altLang="en-US" sz="1100" b="1" dirty="0">
              <a:solidFill>
                <a:schemeClr val="bg1"/>
              </a:solidFill>
            </a:endParaRPr>
          </a:p>
        </p:txBody>
      </p:sp>
      <p:sp>
        <p:nvSpPr>
          <p:cNvPr id="57" name="四角形: 角を丸くする 56">
            <a:extLst>
              <a:ext uri="{FF2B5EF4-FFF2-40B4-BE49-F238E27FC236}">
                <a16:creationId xmlns:a16="http://schemas.microsoft.com/office/drawing/2014/main" id="{82A74EFA-91BF-EF87-8646-0BE7BD54D003}"/>
              </a:ext>
            </a:extLst>
          </p:cNvPr>
          <p:cNvSpPr/>
          <p:nvPr/>
        </p:nvSpPr>
        <p:spPr>
          <a:xfrm>
            <a:off x="384134" y="7643565"/>
            <a:ext cx="1866618" cy="2122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④　無期転換後の労働条件　　　　　　　　　　　　　　　</a:t>
            </a:r>
            <a:endParaRPr kumimoji="1" lang="ja-JP" altLang="en-US" sz="1100" b="1" dirty="0">
              <a:solidFill>
                <a:schemeClr val="bg1"/>
              </a:solidFill>
            </a:endParaRPr>
          </a:p>
        </p:txBody>
      </p:sp>
      <p:sp>
        <p:nvSpPr>
          <p:cNvPr id="44" name="テキスト ボックス 43">
            <a:extLst>
              <a:ext uri="{FF2B5EF4-FFF2-40B4-BE49-F238E27FC236}">
                <a16:creationId xmlns:a16="http://schemas.microsoft.com/office/drawing/2014/main" id="{BB462216-B18C-DE2B-D986-2C9B1A709B7A}"/>
              </a:ext>
            </a:extLst>
          </p:cNvPr>
          <p:cNvSpPr txBox="1"/>
          <p:nvPr/>
        </p:nvSpPr>
        <p:spPr>
          <a:xfrm>
            <a:off x="568853" y="7272719"/>
            <a:ext cx="8623534"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a:t>
            </a:r>
            <a:r>
              <a:rPr kumimoji="1" lang="ja-JP" altLang="en-US" sz="1100" dirty="0">
                <a:solidFill>
                  <a:srgbClr val="FF0000"/>
                </a:solidFill>
                <a:latin typeface="Meiryo UI" panose="020B0604030504040204" pitchFamily="50" charset="-128"/>
                <a:ea typeface="Meiryo UI" panose="020B0604030504040204" pitchFamily="50" charset="-128"/>
              </a:rPr>
              <a:t>「無期転換申込権」が発生する更新のタイミングごと</a:t>
            </a:r>
            <a:r>
              <a:rPr kumimoji="1" lang="ja-JP" altLang="en-US" sz="1100" dirty="0">
                <a:latin typeface="Meiryo UI" panose="020B0604030504040204" pitchFamily="50" charset="-128"/>
                <a:ea typeface="Meiryo UI" panose="020B0604030504040204" pitchFamily="50" charset="-128"/>
              </a:rPr>
              <a:t>に、無期転換を申し込むことができる旨</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（無期転換申込機会）の明示が必要になります。</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solidFill>
                  <a:srgbClr val="FF0000"/>
                </a:solidFill>
                <a:latin typeface="Meiryo UI" panose="020B0604030504040204" pitchFamily="50" charset="-128"/>
                <a:ea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C49F49C3-0D26-5E66-91F9-08A73CC72A11}"/>
              </a:ext>
            </a:extLst>
          </p:cNvPr>
          <p:cNvSpPr txBox="1"/>
          <p:nvPr/>
        </p:nvSpPr>
        <p:spPr>
          <a:xfrm>
            <a:off x="608609" y="7673638"/>
            <a:ext cx="8623534" cy="600164"/>
          </a:xfrm>
          <a:prstGeom prst="rect">
            <a:avLst/>
          </a:prstGeom>
          <a:noFill/>
        </p:spPr>
        <p:txBody>
          <a:bodyPr wrap="square" rtlCol="0">
            <a:spAutoFit/>
          </a:bodyPr>
          <a:lstStyle/>
          <a:p>
            <a:r>
              <a:rPr kumimoji="1" lang="ja-JP" altLang="en-US" sz="1100" dirty="0">
                <a:solidFill>
                  <a:srgbClr val="FF0000"/>
                </a:solidFill>
                <a:latin typeface="Meiryo UI" panose="020B0604030504040204" pitchFamily="50" charset="-128"/>
                <a:ea typeface="Meiryo UI" panose="020B0604030504040204" pitchFamily="50" charset="-128"/>
              </a:rPr>
              <a:t>　　　　　　　　　　　　　　　　　「無期転換申込権」が発生する更新のタイミングごと</a:t>
            </a:r>
            <a:r>
              <a:rPr kumimoji="1" lang="ja-JP" altLang="en-US" sz="1100" dirty="0">
                <a:latin typeface="Meiryo UI" panose="020B0604030504040204" pitchFamily="50" charset="-128"/>
                <a:ea typeface="Meiryo UI" panose="020B0604030504040204" pitchFamily="50" charset="-128"/>
              </a:rPr>
              <a:t>に、無期転換後の労働条件の明示</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が必要になります。</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65ACCDCD-4BF3-EDB6-A24E-0E15F3DAAFDF}"/>
              </a:ext>
            </a:extLst>
          </p:cNvPr>
          <p:cNvSpPr/>
          <p:nvPr/>
        </p:nvSpPr>
        <p:spPr>
          <a:xfrm>
            <a:off x="4995541" y="9695077"/>
            <a:ext cx="2120348" cy="230801"/>
          </a:xfrm>
          <a:prstGeom prst="roundRect">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latin typeface="HGP創英角ﾎﾟｯﾌﾟ体" panose="040B0A00000000000000" pitchFamily="50" charset="-128"/>
                <a:ea typeface="HGP創英角ﾎﾟｯﾌﾟ体" panose="040B0A00000000000000" pitchFamily="50" charset="-128"/>
              </a:rPr>
              <a:t>働きやすさ</a:t>
            </a:r>
            <a:r>
              <a:rPr kumimoji="1" lang="en-US" altLang="ja-JP" sz="1300" dirty="0">
                <a:latin typeface="HGP創英角ﾎﾟｯﾌﾟ体" panose="040B0A00000000000000" pitchFamily="50" charset="-128"/>
                <a:ea typeface="HGP創英角ﾎﾟｯﾌﾟ体" panose="040B0A00000000000000" pitchFamily="50" charset="-128"/>
              </a:rPr>
              <a:t>UP</a:t>
            </a:r>
            <a:r>
              <a:rPr kumimoji="1" lang="ja-JP" altLang="en-US" sz="1300" dirty="0">
                <a:latin typeface="HGP創英角ﾎﾟｯﾌﾟ体" panose="040B0A00000000000000" pitchFamily="50" charset="-128"/>
                <a:ea typeface="HGP創英角ﾎﾟｯﾌﾟ体" panose="040B0A00000000000000" pitchFamily="50" charset="-128"/>
              </a:rPr>
              <a:t>・働きがい</a:t>
            </a:r>
            <a:r>
              <a:rPr kumimoji="1" lang="en-US" altLang="ja-JP" sz="1300" dirty="0">
                <a:latin typeface="HGP創英角ﾎﾟｯﾌﾟ体" panose="040B0A00000000000000" pitchFamily="50" charset="-128"/>
                <a:ea typeface="HGP創英角ﾎﾟｯﾌﾟ体" panose="040B0A00000000000000" pitchFamily="50" charset="-128"/>
              </a:rPr>
              <a:t>UP</a:t>
            </a:r>
            <a:endParaRPr kumimoji="1" lang="ja-JP" altLang="en-US" sz="1300" dirty="0">
              <a:latin typeface="HGP創英角ﾎﾟｯﾌﾟ体" panose="040B0A00000000000000" pitchFamily="50" charset="-128"/>
              <a:ea typeface="HGP創英角ﾎﾟｯﾌﾟ体" panose="040B0A00000000000000" pitchFamily="50" charset="-128"/>
            </a:endParaRPr>
          </a:p>
        </p:txBody>
      </p:sp>
      <p:sp>
        <p:nvSpPr>
          <p:cNvPr id="39" name="吹き出し: 円形 38">
            <a:extLst>
              <a:ext uri="{FF2B5EF4-FFF2-40B4-BE49-F238E27FC236}">
                <a16:creationId xmlns:a16="http://schemas.microsoft.com/office/drawing/2014/main" id="{0947283C-3695-151B-CD73-302003D90F1C}"/>
              </a:ext>
            </a:extLst>
          </p:cNvPr>
          <p:cNvSpPr/>
          <p:nvPr/>
        </p:nvSpPr>
        <p:spPr>
          <a:xfrm>
            <a:off x="5490075" y="4122229"/>
            <a:ext cx="1047544" cy="358049"/>
          </a:xfrm>
          <a:prstGeom prst="wedgeEllipseCallout">
            <a:avLst>
              <a:gd name="adj1" fmla="val -49168"/>
              <a:gd name="adj2" fmla="val 47044"/>
            </a:avLst>
          </a:prstGeom>
          <a:solidFill>
            <a:srgbClr val="9933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rPr>
              <a:t>中小企業</a:t>
            </a:r>
            <a:endParaRPr kumimoji="1" lang="en-US" altLang="ja-JP" sz="1050" b="1" dirty="0">
              <a:solidFill>
                <a:schemeClr val="bg1"/>
              </a:solidFill>
            </a:endParaRPr>
          </a:p>
        </p:txBody>
      </p:sp>
      <p:sp>
        <p:nvSpPr>
          <p:cNvPr id="56" name="四角形: 角を丸くする 55">
            <a:extLst>
              <a:ext uri="{FF2B5EF4-FFF2-40B4-BE49-F238E27FC236}">
                <a16:creationId xmlns:a16="http://schemas.microsoft.com/office/drawing/2014/main" id="{6E708575-74D6-7B68-1AD7-D7860F42C3AB}"/>
              </a:ext>
            </a:extLst>
          </p:cNvPr>
          <p:cNvSpPr/>
          <p:nvPr/>
        </p:nvSpPr>
        <p:spPr>
          <a:xfrm>
            <a:off x="5641142" y="1072694"/>
            <a:ext cx="1447178" cy="25295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1100" b="1" dirty="0">
                <a:solidFill>
                  <a:schemeClr val="tx1"/>
                </a:solidFill>
                <a:ea typeface="游ゴシック"/>
              </a:rPr>
              <a:t>2024</a:t>
            </a:r>
            <a:r>
              <a:rPr kumimoji="1" lang="ja-JP" altLang="en-US" sz="1100" b="1" dirty="0">
                <a:solidFill>
                  <a:schemeClr val="tx1"/>
                </a:solidFill>
                <a:ea typeface="游ゴシック"/>
              </a:rPr>
              <a:t>年</a:t>
            </a:r>
            <a:r>
              <a:rPr kumimoji="1" lang="en-US" altLang="ja-JP" sz="1100" b="1" dirty="0">
                <a:solidFill>
                  <a:schemeClr val="tx1"/>
                </a:solidFill>
                <a:ea typeface="游ゴシック"/>
              </a:rPr>
              <a:t>4</a:t>
            </a:r>
            <a:r>
              <a:rPr kumimoji="1" lang="ja-JP" altLang="en-US" sz="1100" b="1" dirty="0">
                <a:solidFill>
                  <a:schemeClr val="tx1"/>
                </a:solidFill>
                <a:ea typeface="游ゴシック"/>
              </a:rPr>
              <a:t>月</a:t>
            </a:r>
            <a:r>
              <a:rPr kumimoji="1" lang="en-US" altLang="ja-JP" sz="1100" b="1" dirty="0">
                <a:solidFill>
                  <a:schemeClr val="tx1"/>
                </a:solidFill>
                <a:ea typeface="游ゴシック"/>
              </a:rPr>
              <a:t>【</a:t>
            </a:r>
            <a:r>
              <a:rPr kumimoji="1" lang="ja-JP" altLang="en-US" sz="1100" b="1" dirty="0">
                <a:solidFill>
                  <a:schemeClr val="tx1"/>
                </a:solidFill>
                <a:ea typeface="游ゴシック"/>
              </a:rPr>
              <a:t>拡充</a:t>
            </a:r>
            <a:r>
              <a:rPr kumimoji="1" lang="en-US" altLang="ja-JP" sz="1100" b="1" dirty="0">
                <a:solidFill>
                  <a:schemeClr val="tx1"/>
                </a:solidFill>
                <a:ea typeface="游ゴシック"/>
              </a:rPr>
              <a:t>】</a:t>
            </a:r>
            <a:endParaRPr lang="ja-JP" altLang="en-US" sz="1100" b="1" dirty="0">
              <a:solidFill>
                <a:schemeClr val="tx1"/>
              </a:solidFill>
              <a:ea typeface="游ゴシック"/>
              <a:cs typeface="Calibri"/>
            </a:endParaRPr>
          </a:p>
        </p:txBody>
      </p:sp>
      <p:sp>
        <p:nvSpPr>
          <p:cNvPr id="33" name="吹き出し: 円形 32">
            <a:extLst>
              <a:ext uri="{FF2B5EF4-FFF2-40B4-BE49-F238E27FC236}">
                <a16:creationId xmlns:a16="http://schemas.microsoft.com/office/drawing/2014/main" id="{E070CEFC-0D93-E23D-1DDC-BA3667CA2C0F}"/>
              </a:ext>
            </a:extLst>
          </p:cNvPr>
          <p:cNvSpPr/>
          <p:nvPr/>
        </p:nvSpPr>
        <p:spPr>
          <a:xfrm>
            <a:off x="4843028" y="844009"/>
            <a:ext cx="1071804" cy="358049"/>
          </a:xfrm>
          <a:prstGeom prst="wedgeEllipseCallout">
            <a:avLst>
              <a:gd name="adj1" fmla="val -50317"/>
              <a:gd name="adj2" fmla="val 47044"/>
            </a:avLst>
          </a:prstGeom>
          <a:solidFill>
            <a:srgbClr val="9933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rPr>
              <a:t>中小企業</a:t>
            </a:r>
            <a:endParaRPr kumimoji="1" lang="en-US" altLang="ja-JP" sz="1050" b="1" dirty="0">
              <a:solidFill>
                <a:schemeClr val="bg1"/>
              </a:solidFill>
            </a:endParaRPr>
          </a:p>
        </p:txBody>
      </p:sp>
    </p:spTree>
    <p:extLst>
      <p:ext uri="{BB962C8B-B14F-4D97-AF65-F5344CB8AC3E}">
        <p14:creationId xmlns:p14="http://schemas.microsoft.com/office/powerpoint/2010/main" val="392322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CD591AB-6AAE-7A54-C0D4-8F1D0C25698C}"/>
              </a:ext>
            </a:extLst>
          </p:cNvPr>
          <p:cNvSpPr/>
          <p:nvPr/>
        </p:nvSpPr>
        <p:spPr>
          <a:xfrm>
            <a:off x="0" y="2529522"/>
            <a:ext cx="7307263" cy="805434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4DEF898C-F166-542E-5181-9B0840DEA0DC}"/>
              </a:ext>
            </a:extLst>
          </p:cNvPr>
          <p:cNvSpPr/>
          <p:nvPr/>
        </p:nvSpPr>
        <p:spPr>
          <a:xfrm>
            <a:off x="218488" y="7987303"/>
            <a:ext cx="3746361" cy="254817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latin typeface="Meiryo UI"/>
                <a:ea typeface="Meiryo UI"/>
              </a:rPr>
              <a:t>行動計画の策定・届出を行った事業主のうち、女性の活躍推進に関する状況が優良である等の一定の要件を満たした</a:t>
            </a:r>
            <a:r>
              <a:rPr kumimoji="1" lang="ja-JP" altLang="en-US" sz="1800" dirty="0">
                <a:latin typeface="Meiryo UI" panose="020B0604030504040204" pitchFamily="50" charset="-128"/>
                <a:ea typeface="Meiryo UI" panose="020B0604030504040204" pitchFamily="50" charset="-128"/>
              </a:rPr>
              <a:t>場合に認定します。</a:t>
            </a:r>
            <a:endParaRPr kumimoji="1" lang="en-US" altLang="ja-JP" sz="18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2AD89337-3A0F-5CA0-D9B3-2EA0ADDDE18B}"/>
              </a:ext>
            </a:extLst>
          </p:cNvPr>
          <p:cNvSpPr/>
          <p:nvPr/>
        </p:nvSpPr>
        <p:spPr>
          <a:xfrm>
            <a:off x="209288" y="3202023"/>
            <a:ext cx="6936306" cy="4344441"/>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endParaRPr lang="ja-JP" altLang="en-US" sz="1100" dirty="0">
              <a:solidFill>
                <a:srgbClr val="FF0000"/>
              </a:solidFill>
              <a:latin typeface="Meiryo UI"/>
              <a:ea typeface="Meiryo UI"/>
            </a:endParaRPr>
          </a:p>
          <a:p>
            <a:endParaRPr kumimoji="1" lang="en-US" altLang="ja-JP" sz="1100" dirty="0">
              <a:latin typeface="Meiryo UI" panose="020B0604030504040204" pitchFamily="50" charset="-128"/>
              <a:ea typeface="Meiryo UI" panose="020B0604030504040204" pitchFamily="50" charset="-128"/>
            </a:endParaRPr>
          </a:p>
          <a:p>
            <a:pPr marL="180975"/>
            <a:r>
              <a:rPr kumimoji="1" lang="ja-JP" altLang="en-US" sz="1100" dirty="0">
                <a:latin typeface="Meiryo UI" panose="020B0604030504040204" pitchFamily="50" charset="-128"/>
                <a:ea typeface="Meiryo UI" panose="020B0604030504040204" pitchFamily="50" charset="-128"/>
              </a:rPr>
              <a:t>男性労働者が育児休業を取得しやすい雇用環境の整備や業務体制整備を行い、男性労働者が子の</a:t>
            </a:r>
            <a:endParaRPr kumimoji="1" lang="en-US" altLang="ja-JP" sz="1100" dirty="0">
              <a:latin typeface="Meiryo UI" panose="020B0604030504040204" pitchFamily="50" charset="-128"/>
              <a:ea typeface="Meiryo UI" panose="020B0604030504040204" pitchFamily="50" charset="-128"/>
            </a:endParaRPr>
          </a:p>
          <a:p>
            <a:pPr marL="180975"/>
            <a:r>
              <a:rPr kumimoji="1" lang="ja-JP" altLang="en-US" sz="1100" dirty="0">
                <a:latin typeface="Meiryo UI"/>
                <a:ea typeface="Meiryo UI"/>
              </a:rPr>
              <a:t>出生後</a:t>
            </a:r>
            <a:r>
              <a:rPr kumimoji="1" lang="en-US" altLang="ja-JP" sz="1100" dirty="0">
                <a:latin typeface="Meiryo UI"/>
                <a:ea typeface="Meiryo UI"/>
              </a:rPr>
              <a:t>8</a:t>
            </a:r>
            <a:r>
              <a:rPr kumimoji="1" lang="ja-JP" altLang="en-US" sz="1100" dirty="0">
                <a:latin typeface="Meiryo UI"/>
                <a:ea typeface="Meiryo UI"/>
              </a:rPr>
              <a:t>週間以内に開始する育児休業を取得し場合、男性の育児休業取得率が上昇した場合。</a:t>
            </a:r>
            <a:r>
              <a:rPr kumimoji="1" lang="en-US" altLang="ja-JP" sz="1100" dirty="0">
                <a:latin typeface="Meiryo UI"/>
                <a:ea typeface="Meiryo UI"/>
              </a:rPr>
              <a:t>【</a:t>
            </a:r>
            <a:r>
              <a:rPr kumimoji="1" lang="ja-JP" altLang="en-US" sz="1100" dirty="0">
                <a:latin typeface="Meiryo UI"/>
                <a:ea typeface="Meiryo UI"/>
              </a:rPr>
              <a:t>支給額　</a:t>
            </a:r>
            <a:r>
              <a:rPr kumimoji="1" lang="en-US" altLang="ja-JP" sz="1100" dirty="0">
                <a:latin typeface="Meiryo UI"/>
                <a:ea typeface="Meiryo UI"/>
              </a:rPr>
              <a:t>20</a:t>
            </a:r>
            <a:r>
              <a:rPr kumimoji="1" lang="ja-JP" altLang="en-US" sz="1100" dirty="0">
                <a:latin typeface="Meiryo UI"/>
                <a:ea typeface="Meiryo UI"/>
              </a:rPr>
              <a:t>万円</a:t>
            </a:r>
            <a:r>
              <a:rPr kumimoji="1" lang="en-US" altLang="ja-JP" sz="1100" dirty="0">
                <a:latin typeface="Meiryo UI"/>
                <a:ea typeface="Meiryo UI"/>
              </a:rPr>
              <a:t>】</a:t>
            </a:r>
            <a:endParaRPr lang="en-US" altLang="ja-JP" sz="1100" dirty="0">
              <a:latin typeface="Meiryo UI"/>
              <a:ea typeface="Meiryo UI"/>
            </a:endParaRPr>
          </a:p>
          <a:p>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pPr marL="180975"/>
            <a:r>
              <a:rPr kumimoji="1" lang="ja-JP" altLang="en-US" sz="1100" dirty="0">
                <a:latin typeface="Meiryo UI" panose="020B0604030504040204" pitchFamily="50" charset="-128"/>
                <a:ea typeface="Meiryo UI" panose="020B0604030504040204" pitchFamily="50" charset="-128"/>
              </a:rPr>
              <a:t>「介護支援プラン」を策定の上、プランに基づき労働者の円滑な介護休業の取得・復帰や就業と</a:t>
            </a:r>
            <a:endParaRPr kumimoji="1" lang="en-US" altLang="ja-JP" sz="1100" dirty="0">
              <a:latin typeface="Meiryo UI" panose="020B0604030504040204" pitchFamily="50" charset="-128"/>
              <a:ea typeface="Meiryo UI" panose="020B0604030504040204" pitchFamily="50" charset="-128"/>
            </a:endParaRPr>
          </a:p>
          <a:p>
            <a:pPr marL="180975"/>
            <a:r>
              <a:rPr kumimoji="1" lang="ja-JP" altLang="en-US" sz="1100" dirty="0">
                <a:latin typeface="Meiryo UI" panose="020B0604030504040204" pitchFamily="50" charset="-128"/>
                <a:ea typeface="Meiryo UI" panose="020B0604030504040204" pitchFamily="50" charset="-128"/>
              </a:rPr>
              <a:t>介護のための柔軟な就労形態の制度利用を支援した場合。　　</a:t>
            </a:r>
            <a:r>
              <a:rPr kumimoji="1" lang="en-US" altLang="ja-JP" sz="1100" dirty="0">
                <a:latin typeface="Meiryo UI"/>
                <a:ea typeface="Meiryo UI"/>
              </a:rPr>
              <a:t>【</a:t>
            </a:r>
            <a:r>
              <a:rPr kumimoji="1" lang="ja-JP" altLang="en-US" sz="1100" dirty="0">
                <a:latin typeface="Meiryo UI"/>
                <a:ea typeface="Meiryo UI"/>
              </a:rPr>
              <a:t>支給額　</a:t>
            </a:r>
            <a:r>
              <a:rPr kumimoji="1" lang="en-US" altLang="ja-JP" sz="1100" dirty="0">
                <a:latin typeface="Meiryo UI"/>
                <a:ea typeface="Meiryo UI"/>
              </a:rPr>
              <a:t>20</a:t>
            </a:r>
            <a:r>
              <a:rPr kumimoji="1" lang="ja-JP" altLang="en-US" sz="1100" dirty="0">
                <a:latin typeface="Meiryo UI"/>
                <a:ea typeface="Meiryo UI"/>
              </a:rPr>
              <a:t>万円</a:t>
            </a:r>
            <a:r>
              <a:rPr kumimoji="1" lang="en-US" altLang="ja-JP" sz="1100" dirty="0">
                <a:latin typeface="Meiryo UI"/>
                <a:ea typeface="Meiryo UI"/>
              </a:rPr>
              <a:t>】</a:t>
            </a:r>
            <a:endParaRPr lang="en-US" altLang="ja-JP" sz="1100" dirty="0">
              <a:latin typeface="Meiryo UI"/>
              <a:ea typeface="Meiryo UI"/>
            </a:endParaRPr>
          </a:p>
          <a:p>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「育休復帰支援プラン」を策定し、プランに基づき育児休業の円滑な取得・復帰支援の取組を行い、</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３か月以上の育休取得・復帰した場合。</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latin typeface="Meiryo UI"/>
                <a:ea typeface="Meiryo UI"/>
              </a:rPr>
              <a:t>　　</a:t>
            </a:r>
            <a:r>
              <a:rPr kumimoji="1" lang="en-US" altLang="ja-JP" sz="1100" dirty="0">
                <a:latin typeface="Meiryo UI"/>
                <a:ea typeface="Meiryo UI"/>
              </a:rPr>
              <a:t>【</a:t>
            </a:r>
            <a:r>
              <a:rPr kumimoji="1" lang="ja-JP" altLang="en-US" sz="1100" dirty="0">
                <a:latin typeface="Meiryo UI"/>
                <a:ea typeface="Meiryo UI"/>
              </a:rPr>
              <a:t>支給額　</a:t>
            </a:r>
            <a:r>
              <a:rPr kumimoji="1" lang="en-US" altLang="ja-JP" sz="1100" dirty="0">
                <a:latin typeface="Meiryo UI"/>
                <a:ea typeface="Meiryo UI"/>
              </a:rPr>
              <a:t>(</a:t>
            </a:r>
            <a:r>
              <a:rPr kumimoji="1" lang="ja-JP" altLang="en-US" sz="1100" dirty="0">
                <a:latin typeface="Meiryo UI"/>
                <a:ea typeface="Meiryo UI"/>
              </a:rPr>
              <a:t>例</a:t>
            </a:r>
            <a:r>
              <a:rPr kumimoji="1" lang="en-US" altLang="ja-JP" sz="1100" dirty="0">
                <a:latin typeface="Meiryo UI"/>
                <a:ea typeface="Meiryo UI"/>
              </a:rPr>
              <a:t>)</a:t>
            </a:r>
            <a:r>
              <a:rPr kumimoji="1" lang="ja-JP" altLang="en-US" sz="1100" dirty="0">
                <a:latin typeface="Meiryo UI"/>
                <a:ea typeface="Meiryo UI"/>
              </a:rPr>
              <a:t>育休取得時</a:t>
            </a:r>
            <a:r>
              <a:rPr kumimoji="1" lang="en-US" altLang="ja-JP" sz="1100" dirty="0">
                <a:latin typeface="Meiryo UI"/>
                <a:ea typeface="Meiryo UI"/>
              </a:rPr>
              <a:t>(30</a:t>
            </a:r>
            <a:r>
              <a:rPr kumimoji="1" lang="ja-JP" altLang="en-US" sz="1100" dirty="0">
                <a:latin typeface="Meiryo UI"/>
                <a:ea typeface="Meiryo UI"/>
              </a:rPr>
              <a:t>万円、</a:t>
            </a:r>
            <a:r>
              <a:rPr kumimoji="1" lang="en-US" altLang="ja-JP" sz="1100" dirty="0">
                <a:latin typeface="Meiryo UI"/>
                <a:ea typeface="Meiryo UI"/>
              </a:rPr>
              <a:t>1</a:t>
            </a:r>
            <a:r>
              <a:rPr kumimoji="1" lang="ja-JP" altLang="en-US" sz="1100" dirty="0">
                <a:latin typeface="Meiryo UI"/>
                <a:ea typeface="Meiryo UI"/>
              </a:rPr>
              <a:t>事業主</a:t>
            </a:r>
            <a:r>
              <a:rPr kumimoji="1" lang="en-US" altLang="ja-JP" sz="1100" dirty="0">
                <a:latin typeface="Meiryo UI"/>
                <a:ea typeface="Meiryo UI"/>
              </a:rPr>
              <a:t>2</a:t>
            </a:r>
            <a:r>
              <a:rPr kumimoji="1" lang="ja-JP" altLang="en-US" sz="1100" dirty="0">
                <a:latin typeface="Meiryo UI"/>
                <a:ea typeface="Meiryo UI"/>
              </a:rPr>
              <a:t>回まで</a:t>
            </a:r>
            <a:r>
              <a:rPr kumimoji="1" lang="en-US" altLang="ja-JP" sz="1100" dirty="0">
                <a:latin typeface="Meiryo UI"/>
                <a:ea typeface="Meiryo UI"/>
              </a:rPr>
              <a:t>/</a:t>
            </a:r>
            <a:r>
              <a:rPr kumimoji="1" lang="ja-JP" altLang="en-US" sz="1100" dirty="0">
                <a:latin typeface="Meiryo UI"/>
                <a:ea typeface="Meiryo UI"/>
              </a:rPr>
              <a:t>無期雇用労働者・有期雇用労働者　各</a:t>
            </a:r>
            <a:r>
              <a:rPr kumimoji="1" lang="en-US" altLang="ja-JP" sz="1100" dirty="0">
                <a:latin typeface="Meiryo UI"/>
                <a:ea typeface="Meiryo UI"/>
              </a:rPr>
              <a:t>1</a:t>
            </a:r>
            <a:r>
              <a:rPr kumimoji="1" lang="ja-JP" altLang="en-US" sz="1100" dirty="0">
                <a:latin typeface="Meiryo UI"/>
                <a:ea typeface="Meiryo UI"/>
              </a:rPr>
              <a:t>回</a:t>
            </a:r>
            <a:r>
              <a:rPr kumimoji="1" lang="en-US" altLang="ja-JP" sz="1100" dirty="0">
                <a:latin typeface="Meiryo UI"/>
                <a:ea typeface="Meiryo UI"/>
              </a:rPr>
              <a:t>)】</a:t>
            </a:r>
            <a:endParaRPr lang="en-US" altLang="ja-JP" sz="1100" dirty="0">
              <a:latin typeface="Meiryo UI"/>
              <a:ea typeface="Meiryo UI"/>
            </a:endParaRPr>
          </a:p>
          <a:p>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不妊治療と仕事との両立に資する職場環境の整備に取り組み、不妊治療のために利用可能な休暇制度や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両立支援制度を労働者が利用した場合。　　</a:t>
            </a:r>
            <a:r>
              <a:rPr kumimoji="1" lang="ja-JP" altLang="en-US" sz="1100" dirty="0">
                <a:latin typeface="Meiryo UI"/>
                <a:ea typeface="Meiryo UI"/>
              </a:rPr>
              <a:t>　</a:t>
            </a:r>
            <a:r>
              <a:rPr kumimoji="1" lang="en-US" altLang="ja-JP" sz="1100" dirty="0">
                <a:latin typeface="Meiryo UI"/>
                <a:ea typeface="Meiryo UI"/>
              </a:rPr>
              <a:t>【</a:t>
            </a:r>
            <a:r>
              <a:rPr kumimoji="1" lang="ja-JP" altLang="en-US" sz="1100" dirty="0">
                <a:latin typeface="Meiryo UI"/>
                <a:ea typeface="Meiryo UI"/>
              </a:rPr>
              <a:t>支給額</a:t>
            </a:r>
            <a:r>
              <a:rPr kumimoji="1" lang="en-US" altLang="ja-JP" sz="1100" dirty="0">
                <a:latin typeface="Meiryo UI"/>
                <a:ea typeface="Meiryo UI"/>
              </a:rPr>
              <a:t>30</a:t>
            </a:r>
            <a:r>
              <a:rPr kumimoji="1" lang="ja-JP" altLang="en-US" sz="1100" dirty="0">
                <a:latin typeface="Meiryo UI"/>
                <a:ea typeface="Meiryo UI"/>
              </a:rPr>
              <a:t>万円　</a:t>
            </a:r>
            <a:r>
              <a:rPr kumimoji="1" lang="en-US" altLang="ja-JP" sz="1100" dirty="0">
                <a:latin typeface="Meiryo UI"/>
                <a:ea typeface="Meiryo UI"/>
              </a:rPr>
              <a:t>1</a:t>
            </a:r>
            <a:r>
              <a:rPr kumimoji="1" lang="ja-JP" altLang="en-US" sz="1100" dirty="0">
                <a:latin typeface="Meiryo UI"/>
                <a:ea typeface="Meiryo UI"/>
              </a:rPr>
              <a:t>事業主あたり</a:t>
            </a:r>
            <a:r>
              <a:rPr kumimoji="1" lang="en-US" altLang="ja-JP" sz="1100" dirty="0">
                <a:latin typeface="Meiryo UI"/>
                <a:ea typeface="Meiryo UI"/>
              </a:rPr>
              <a:t>1</a:t>
            </a:r>
            <a:r>
              <a:rPr kumimoji="1" lang="ja-JP" altLang="en-US" sz="1100" dirty="0">
                <a:latin typeface="Meiryo UI"/>
                <a:ea typeface="Meiryo UI"/>
              </a:rPr>
              <a:t>回限りの支給</a:t>
            </a:r>
            <a:r>
              <a:rPr kumimoji="1" lang="en-US" altLang="ja-JP" sz="1100" dirty="0">
                <a:latin typeface="Meiryo UI"/>
                <a:ea typeface="Meiryo UI"/>
              </a:rPr>
              <a:t>】</a:t>
            </a:r>
            <a:endParaRPr lang="en-US" altLang="ja-JP" sz="1100" dirty="0">
              <a:latin typeface="Meiryo UI"/>
              <a:ea typeface="Meiryo UI"/>
            </a:endParaRPr>
          </a:p>
          <a:p>
            <a:pPr marL="180975"/>
            <a:endParaRPr kumimoji="1" lang="en-US" altLang="ja-JP" sz="1100" dirty="0">
              <a:latin typeface="Meiryo UI" panose="020B0604030504040204" pitchFamily="50" charset="-128"/>
              <a:ea typeface="Meiryo UI" panose="020B0604030504040204" pitchFamily="50" charset="-128"/>
            </a:endParaRPr>
          </a:p>
          <a:p>
            <a:pPr marL="180975"/>
            <a:endParaRPr kumimoji="1" lang="ja-JP" altLang="en-US" sz="1100" dirty="0">
              <a:latin typeface="Meiryo UI" panose="020B0604030504040204" pitchFamily="50" charset="-128"/>
              <a:ea typeface="Meiryo UI" panose="020B0604030504040204" pitchFamily="50" charset="-128"/>
            </a:endParaRPr>
          </a:p>
          <a:p>
            <a:r>
              <a:rPr lang="ja-JP" altLang="en-US" sz="1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育児休業や育児短時間勤務期間中の業務体制整備のため、業務を代替する周囲の労働者への</a:t>
            </a:r>
            <a:endParaRPr lang="en-US" altLang="ja-JP"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手当支給や、 代替要員の新規雇用（派遣受入含む）した場合。</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支給額　育休中の手当支給時　最大</a:t>
            </a:r>
            <a:r>
              <a:rPr kumimoji="1" lang="en-US" altLang="ja-JP" sz="1100" dirty="0">
                <a:solidFill>
                  <a:schemeClr val="tx1"/>
                </a:solidFill>
                <a:latin typeface="Meiryo UI" panose="020B0604030504040204" pitchFamily="50" charset="-128"/>
                <a:ea typeface="Meiryo UI" panose="020B0604030504040204" pitchFamily="50" charset="-128"/>
              </a:rPr>
              <a:t>125</a:t>
            </a:r>
            <a:r>
              <a:rPr kumimoji="1" lang="ja-JP" altLang="en-US" sz="1100" dirty="0">
                <a:solidFill>
                  <a:schemeClr val="tx1"/>
                </a:solidFill>
                <a:latin typeface="Meiryo UI" panose="020B0604030504040204" pitchFamily="50" charset="-128"/>
                <a:ea typeface="Meiryo UI" panose="020B0604030504040204" pitchFamily="50" charset="-128"/>
              </a:rPr>
              <a:t>万円　利用者一人当たりの支給額</a:t>
            </a:r>
            <a:r>
              <a:rPr kumimoji="1" lang="en-US" altLang="ja-JP" sz="1100" dirty="0">
                <a:solidFill>
                  <a:schemeClr val="tx1"/>
                </a:solidFill>
                <a:latin typeface="Meiryo UI" panose="020B0604030504040204" pitchFamily="50" charset="-128"/>
                <a:ea typeface="Meiryo UI" panose="020B0604030504040204" pitchFamily="50" charset="-128"/>
              </a:rPr>
              <a:t>】</a:t>
            </a:r>
          </a:p>
          <a:p>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0"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en-US" altLang="ja-JP" sz="1100" b="1" dirty="0">
              <a:solidFill>
                <a:schemeClr val="bg1"/>
              </a:solidFill>
              <a:latin typeface="メイリオ" panose="020B0604030504040204" pitchFamily="50" charset="-128"/>
              <a:ea typeface="メイリオ" panose="020B0604030504040204" pitchFamily="50" charset="-128"/>
            </a:endParaRPr>
          </a:p>
        </p:txBody>
      </p:sp>
      <p:sp>
        <p:nvSpPr>
          <p:cNvPr id="41" name="四角形: 角を丸くする 40">
            <a:extLst>
              <a:ext uri="{FF2B5EF4-FFF2-40B4-BE49-F238E27FC236}">
                <a16:creationId xmlns:a16="http://schemas.microsoft.com/office/drawing/2014/main" id="{5CA09171-263D-1B87-0F66-B67AD0273C95}"/>
              </a:ext>
            </a:extLst>
          </p:cNvPr>
          <p:cNvSpPr/>
          <p:nvPr/>
        </p:nvSpPr>
        <p:spPr>
          <a:xfrm>
            <a:off x="356301" y="3986667"/>
            <a:ext cx="3876032" cy="24007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50" charset="-128"/>
                <a:ea typeface="Meiryo UI" panose="020B0604030504040204" pitchFamily="50" charset="-128"/>
              </a:rPr>
              <a:t>　２　介護離職防止支援コース　　</a:t>
            </a:r>
            <a:r>
              <a:rPr kumimoji="1" lang="ja-JP" altLang="en-US" sz="1100" b="1" dirty="0">
                <a:solidFill>
                  <a:schemeClr val="bg1"/>
                </a:solidFill>
              </a:rPr>
              <a:t>仕事と介護の両立支援！</a:t>
            </a:r>
          </a:p>
        </p:txBody>
      </p:sp>
      <p:sp>
        <p:nvSpPr>
          <p:cNvPr id="19" name="角丸四角形 26">
            <a:extLst>
              <a:ext uri="{FF2B5EF4-FFF2-40B4-BE49-F238E27FC236}">
                <a16:creationId xmlns:a16="http://schemas.microsoft.com/office/drawing/2014/main" id="{C7C0CF89-2239-273E-D4E8-43B8E64BC943}"/>
              </a:ext>
            </a:extLst>
          </p:cNvPr>
          <p:cNvSpPr/>
          <p:nvPr/>
        </p:nvSpPr>
        <p:spPr>
          <a:xfrm>
            <a:off x="198420" y="2609076"/>
            <a:ext cx="6961922" cy="594607"/>
          </a:xfrm>
          <a:prstGeom prst="roundRect">
            <a:avLst>
              <a:gd name="adj" fmla="val 14783"/>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430" tIns="48715" rIns="97430" bIns="48715" numCol="1" spcCol="0" rtlCol="0" fromWordArt="0" anchor="ctr" anchorCtr="0" forceAA="0" compatLnSpc="1">
            <a:prstTxWarp prst="textNoShape">
              <a:avLst/>
            </a:prstTxWarp>
            <a:noAutofit/>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 両立支援等助成金を活用しましょう</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r>
              <a:rPr kumimoji="1" lang="ja-JP" altLang="en-US" sz="1300" b="1" dirty="0">
                <a:solidFill>
                  <a:schemeClr val="bg1"/>
                </a:solidFill>
                <a:latin typeface="メイリオ" panose="020B0604030504040204" pitchFamily="50" charset="-128"/>
                <a:ea typeface="メイリオ" panose="020B0604030504040204" pitchFamily="50" charset="-128"/>
              </a:rPr>
              <a:t>　～職業生活と家庭生活が両立できる、”職場環境づくり“を行う事業主を支援～</a:t>
            </a:r>
            <a:endParaRPr kumimoji="1" lang="en-US" altLang="ja-JP" sz="1300" b="1" dirty="0">
              <a:solidFill>
                <a:schemeClr val="bg1"/>
              </a:solidFill>
              <a:latin typeface="メイリオ" panose="020B0604030504040204" pitchFamily="50" charset="-128"/>
              <a:ea typeface="メイリオ" panose="020B0604030504040204" pitchFamily="50" charset="-128"/>
            </a:endParaRPr>
          </a:p>
        </p:txBody>
      </p:sp>
      <p:pic>
        <p:nvPicPr>
          <p:cNvPr id="54" name="図 53" descr="QR コード&#10;&#10;自動的に生成された説明">
            <a:extLst>
              <a:ext uri="{FF2B5EF4-FFF2-40B4-BE49-F238E27FC236}">
                <a16:creationId xmlns:a16="http://schemas.microsoft.com/office/drawing/2014/main" id="{FB3E449F-86EF-5B49-4736-CA19A5C1F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352" y="3936080"/>
            <a:ext cx="553196" cy="553196"/>
          </a:xfrm>
          <a:prstGeom prst="rect">
            <a:avLst/>
          </a:prstGeom>
        </p:spPr>
      </p:pic>
      <p:sp>
        <p:nvSpPr>
          <p:cNvPr id="12" name="四角形: 角を丸くする 11">
            <a:extLst>
              <a:ext uri="{FF2B5EF4-FFF2-40B4-BE49-F238E27FC236}">
                <a16:creationId xmlns:a16="http://schemas.microsoft.com/office/drawing/2014/main" id="{CEE7AD46-D91F-0453-104F-FF00FA6195A9}"/>
              </a:ext>
            </a:extLst>
          </p:cNvPr>
          <p:cNvSpPr/>
          <p:nvPr/>
        </p:nvSpPr>
        <p:spPr>
          <a:xfrm>
            <a:off x="356300" y="5480000"/>
            <a:ext cx="3755717" cy="23174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50" charset="-128"/>
                <a:ea typeface="Meiryo UI" panose="020B0604030504040204" pitchFamily="50" charset="-128"/>
              </a:rPr>
              <a:t>　４　不妊治療支援コース　　</a:t>
            </a:r>
            <a:r>
              <a:rPr kumimoji="1" lang="ja-JP" altLang="en-US" sz="1100" b="1" dirty="0">
                <a:solidFill>
                  <a:schemeClr val="bg1"/>
                </a:solidFill>
                <a:latin typeface="Meiryo UI" panose="020B0604030504040204" pitchFamily="50" charset="-128"/>
                <a:ea typeface="Meiryo UI" panose="020B0604030504040204" pitchFamily="50" charset="-128"/>
              </a:rPr>
              <a:t>仕事</a:t>
            </a:r>
            <a:r>
              <a:rPr kumimoji="1" lang="ja-JP" altLang="en-US" sz="1100" b="1" dirty="0">
                <a:solidFill>
                  <a:schemeClr val="bg1"/>
                </a:solidFill>
              </a:rPr>
              <a:t>と介護の両立支援！</a:t>
            </a:r>
          </a:p>
        </p:txBody>
      </p:sp>
      <p:pic>
        <p:nvPicPr>
          <p:cNvPr id="8" name="図 7" descr="人形, おもちゃ, 時計 が含まれている画像&#10;&#10;自動的に生成された説明">
            <a:extLst>
              <a:ext uri="{FF2B5EF4-FFF2-40B4-BE49-F238E27FC236}">
                <a16:creationId xmlns:a16="http://schemas.microsoft.com/office/drawing/2014/main" id="{F396052B-4A08-BD25-0973-DFCCC2D3BB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9382" y="6867931"/>
            <a:ext cx="511865" cy="648000"/>
          </a:xfrm>
          <a:prstGeom prst="rect">
            <a:avLst/>
          </a:prstGeom>
        </p:spPr>
      </p:pic>
      <p:pic>
        <p:nvPicPr>
          <p:cNvPr id="24" name="図 23" descr="人形 が含まれている画像&#10;&#10;自動的に生成された説明">
            <a:extLst>
              <a:ext uri="{FF2B5EF4-FFF2-40B4-BE49-F238E27FC236}">
                <a16:creationId xmlns:a16="http://schemas.microsoft.com/office/drawing/2014/main" id="{B19F25D3-EEE1-CF04-2DC6-905F2F1D2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970" y="4579583"/>
            <a:ext cx="663038" cy="540000"/>
          </a:xfrm>
          <a:prstGeom prst="rect">
            <a:avLst/>
          </a:prstGeom>
        </p:spPr>
      </p:pic>
      <p:pic>
        <p:nvPicPr>
          <p:cNvPr id="25" name="図 24" descr="図形 が含まれている画像&#10;&#10;自動的に生成された説明">
            <a:extLst>
              <a:ext uri="{FF2B5EF4-FFF2-40B4-BE49-F238E27FC236}">
                <a16:creationId xmlns:a16="http://schemas.microsoft.com/office/drawing/2014/main" id="{CBE6FF6D-DA20-0F25-7CB6-38530512A8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420" b="5692"/>
          <a:stretch/>
        </p:blipFill>
        <p:spPr>
          <a:xfrm>
            <a:off x="1768476" y="8997739"/>
            <a:ext cx="535459" cy="564475"/>
          </a:xfrm>
          <a:prstGeom prst="rect">
            <a:avLst/>
          </a:prstGeom>
        </p:spPr>
      </p:pic>
      <p:pic>
        <p:nvPicPr>
          <p:cNvPr id="26" name="図 25" descr="ロゴ&#10;&#10;自動的に生成された説明">
            <a:extLst>
              <a:ext uri="{FF2B5EF4-FFF2-40B4-BE49-F238E27FC236}">
                <a16:creationId xmlns:a16="http://schemas.microsoft.com/office/drawing/2014/main" id="{4DD461F2-F592-18C8-644D-43349E7B5C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8940" y="8997295"/>
            <a:ext cx="512615" cy="564475"/>
          </a:xfrm>
          <a:prstGeom prst="rect">
            <a:avLst/>
          </a:prstGeom>
        </p:spPr>
      </p:pic>
      <p:pic>
        <p:nvPicPr>
          <p:cNvPr id="27" name="図 26" descr="ダイアグラム&#10;&#10;低い精度で自動的に生成された説明">
            <a:extLst>
              <a:ext uri="{FF2B5EF4-FFF2-40B4-BE49-F238E27FC236}">
                <a16:creationId xmlns:a16="http://schemas.microsoft.com/office/drawing/2014/main" id="{C071ABA2-B439-10C2-4444-AC40BA4B877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919" t="5569" r="6187" b="4882"/>
          <a:stretch/>
        </p:blipFill>
        <p:spPr>
          <a:xfrm>
            <a:off x="2950472" y="9024456"/>
            <a:ext cx="527350" cy="549790"/>
          </a:xfrm>
          <a:prstGeom prst="rect">
            <a:avLst/>
          </a:prstGeom>
        </p:spPr>
      </p:pic>
      <p:pic>
        <p:nvPicPr>
          <p:cNvPr id="29" name="図 28" descr="ダイアグラム&#10;&#10;中程度の精度で自動的に生成された説明">
            <a:extLst>
              <a:ext uri="{FF2B5EF4-FFF2-40B4-BE49-F238E27FC236}">
                <a16:creationId xmlns:a16="http://schemas.microsoft.com/office/drawing/2014/main" id="{5BD6243A-D09D-A9F8-677B-247BE04A87A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6005" b="5138"/>
          <a:stretch/>
        </p:blipFill>
        <p:spPr>
          <a:xfrm>
            <a:off x="1185184" y="9932838"/>
            <a:ext cx="527515" cy="585911"/>
          </a:xfrm>
          <a:prstGeom prst="rect">
            <a:avLst/>
          </a:prstGeom>
        </p:spPr>
      </p:pic>
      <p:pic>
        <p:nvPicPr>
          <p:cNvPr id="31" name="図 30" descr="ダイアグラム, ロゴ&#10;&#10;自動的に生成された説明">
            <a:extLst>
              <a:ext uri="{FF2B5EF4-FFF2-40B4-BE49-F238E27FC236}">
                <a16:creationId xmlns:a16="http://schemas.microsoft.com/office/drawing/2014/main" id="{F265EFD6-A3ED-840D-6D5F-A93530A2C25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30" t="5888" b="4289"/>
          <a:stretch/>
        </p:blipFill>
        <p:spPr>
          <a:xfrm>
            <a:off x="1789780" y="9932838"/>
            <a:ext cx="508117" cy="585911"/>
          </a:xfrm>
          <a:prstGeom prst="rect">
            <a:avLst/>
          </a:prstGeom>
        </p:spPr>
      </p:pic>
      <p:pic>
        <p:nvPicPr>
          <p:cNvPr id="32" name="図 31" descr="ダイアグラム, ロゴ&#10;&#10;中程度の精度で自動的に生成された説明">
            <a:extLst>
              <a:ext uri="{FF2B5EF4-FFF2-40B4-BE49-F238E27FC236}">
                <a16:creationId xmlns:a16="http://schemas.microsoft.com/office/drawing/2014/main" id="{2F30AFC6-C315-3525-1782-0770B5ADD93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817" b="4307"/>
          <a:stretch/>
        </p:blipFill>
        <p:spPr>
          <a:xfrm>
            <a:off x="2343957" y="9906233"/>
            <a:ext cx="532891" cy="612000"/>
          </a:xfrm>
          <a:prstGeom prst="rect">
            <a:avLst/>
          </a:prstGeom>
        </p:spPr>
      </p:pic>
      <p:pic>
        <p:nvPicPr>
          <p:cNvPr id="34" name="図 33" descr="ロゴ, 会社名&#10;&#10;自動的に生成された説明">
            <a:extLst>
              <a:ext uri="{FF2B5EF4-FFF2-40B4-BE49-F238E27FC236}">
                <a16:creationId xmlns:a16="http://schemas.microsoft.com/office/drawing/2014/main" id="{6515DCEC-587C-8065-5B8D-BB744E3EA9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40132" y="9906134"/>
            <a:ext cx="578579" cy="612000"/>
          </a:xfrm>
          <a:prstGeom prst="rect">
            <a:avLst/>
          </a:prstGeom>
        </p:spPr>
      </p:pic>
      <p:pic>
        <p:nvPicPr>
          <p:cNvPr id="35" name="図 34" descr="散布図, QR コード&#10;&#10;自動的に生成された説明">
            <a:extLst>
              <a:ext uri="{FF2B5EF4-FFF2-40B4-BE49-F238E27FC236}">
                <a16:creationId xmlns:a16="http://schemas.microsoft.com/office/drawing/2014/main" id="{D51740C5-FB91-C528-B235-FF2788CEBFF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16076" y="9089079"/>
            <a:ext cx="405857" cy="405857"/>
          </a:xfrm>
          <a:prstGeom prst="rect">
            <a:avLst/>
          </a:prstGeom>
        </p:spPr>
      </p:pic>
      <p:pic>
        <p:nvPicPr>
          <p:cNvPr id="37" name="図 36" descr="QR コード&#10;&#10;自動的に生成された説明">
            <a:extLst>
              <a:ext uri="{FF2B5EF4-FFF2-40B4-BE49-F238E27FC236}">
                <a16:creationId xmlns:a16="http://schemas.microsoft.com/office/drawing/2014/main" id="{CD16CC2C-A291-7AEF-9D71-9F3CA53014E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50760" y="10082061"/>
            <a:ext cx="385133" cy="385133"/>
          </a:xfrm>
          <a:prstGeom prst="rect">
            <a:avLst/>
          </a:prstGeom>
        </p:spPr>
      </p:pic>
      <p:sp>
        <p:nvSpPr>
          <p:cNvPr id="38" name="四角形: 角を丸くする 37">
            <a:extLst>
              <a:ext uri="{FF2B5EF4-FFF2-40B4-BE49-F238E27FC236}">
                <a16:creationId xmlns:a16="http://schemas.microsoft.com/office/drawing/2014/main" id="{ED6BFBF1-154B-785E-98D5-E54129C879E6}"/>
              </a:ext>
            </a:extLst>
          </p:cNvPr>
          <p:cNvSpPr/>
          <p:nvPr/>
        </p:nvSpPr>
        <p:spPr>
          <a:xfrm>
            <a:off x="336103" y="8047169"/>
            <a:ext cx="955053" cy="169897"/>
          </a:xfrm>
          <a:prstGeom prst="roundRect">
            <a:avLst/>
          </a:prstGeom>
          <a:solidFill>
            <a:srgbClr val="FF81B4"/>
          </a:solidFill>
          <a:ln>
            <a:solidFill>
              <a:srgbClr val="FF8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くるみん認定</a:t>
            </a:r>
            <a:endParaRPr kumimoji="1" lang="ja-JP" altLang="en-US" sz="1100" b="1" dirty="0">
              <a:solidFill>
                <a:schemeClr val="tx1"/>
              </a:solidFill>
            </a:endParaRPr>
          </a:p>
        </p:txBody>
      </p:sp>
      <p:sp>
        <p:nvSpPr>
          <p:cNvPr id="44" name="四角形: 角を丸くする 43">
            <a:extLst>
              <a:ext uri="{FF2B5EF4-FFF2-40B4-BE49-F238E27FC236}">
                <a16:creationId xmlns:a16="http://schemas.microsoft.com/office/drawing/2014/main" id="{CA85C5CD-CBFC-F3C8-207D-04E45172898B}"/>
              </a:ext>
            </a:extLst>
          </p:cNvPr>
          <p:cNvSpPr/>
          <p:nvPr/>
        </p:nvSpPr>
        <p:spPr>
          <a:xfrm>
            <a:off x="350811" y="9374079"/>
            <a:ext cx="955053" cy="169897"/>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えるぼし認定</a:t>
            </a:r>
            <a:endParaRPr kumimoji="1" lang="ja-JP" altLang="en-US" sz="1100" b="1" dirty="0">
              <a:solidFill>
                <a:schemeClr val="tx1"/>
              </a:solidFill>
            </a:endParaRPr>
          </a:p>
        </p:txBody>
      </p:sp>
      <p:sp>
        <p:nvSpPr>
          <p:cNvPr id="45" name="正方形/長方形 44">
            <a:extLst>
              <a:ext uri="{FF2B5EF4-FFF2-40B4-BE49-F238E27FC236}">
                <a16:creationId xmlns:a16="http://schemas.microsoft.com/office/drawing/2014/main" id="{065DB710-C7EF-C104-6BF3-34A66A1BC62F}"/>
              </a:ext>
            </a:extLst>
          </p:cNvPr>
          <p:cNvSpPr/>
          <p:nvPr/>
        </p:nvSpPr>
        <p:spPr>
          <a:xfrm>
            <a:off x="58458" y="10301307"/>
            <a:ext cx="139962" cy="21760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3</a:t>
            </a:r>
            <a:endParaRPr kumimoji="1" lang="ja-JP" altLang="en-US" sz="1200"/>
          </a:p>
        </p:txBody>
      </p:sp>
      <p:sp>
        <p:nvSpPr>
          <p:cNvPr id="2" name="正方形/長方形 1">
            <a:extLst>
              <a:ext uri="{FF2B5EF4-FFF2-40B4-BE49-F238E27FC236}">
                <a16:creationId xmlns:a16="http://schemas.microsoft.com/office/drawing/2014/main" id="{86958302-78B5-59DE-71C5-83D6EB762D27}"/>
              </a:ext>
            </a:extLst>
          </p:cNvPr>
          <p:cNvSpPr/>
          <p:nvPr/>
        </p:nvSpPr>
        <p:spPr>
          <a:xfrm>
            <a:off x="2732420" y="62035"/>
            <a:ext cx="2554854" cy="523579"/>
          </a:xfrm>
          <a:prstGeom prst="rect">
            <a:avLst/>
          </a:prstGeom>
          <a:solidFill>
            <a:srgbClr val="9933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chemeClr val="bg1"/>
                </a:solidFill>
              </a:rPr>
              <a:t>フリーランス</a:t>
            </a:r>
            <a:r>
              <a:rPr kumimoji="1" lang="ja-JP" altLang="en-US" sz="1400" b="1" dirty="0"/>
              <a:t>の取引に関する新しい法律ができました！</a:t>
            </a:r>
            <a:endParaRPr kumimoji="1" lang="en-US" altLang="ja-JP" sz="1400" b="1" dirty="0"/>
          </a:p>
        </p:txBody>
      </p:sp>
      <p:sp>
        <p:nvSpPr>
          <p:cNvPr id="9" name="正方形/長方形 8">
            <a:extLst>
              <a:ext uri="{FF2B5EF4-FFF2-40B4-BE49-F238E27FC236}">
                <a16:creationId xmlns:a16="http://schemas.microsoft.com/office/drawing/2014/main" id="{851D5074-D900-C4F9-A6A1-B98729A43239}"/>
              </a:ext>
            </a:extLst>
          </p:cNvPr>
          <p:cNvSpPr/>
          <p:nvPr/>
        </p:nvSpPr>
        <p:spPr>
          <a:xfrm>
            <a:off x="2732217" y="581914"/>
            <a:ext cx="2554854" cy="1881036"/>
          </a:xfrm>
          <a:prstGeom prst="rect">
            <a:avLst/>
          </a:prstGeom>
          <a:ln>
            <a:solidFill>
              <a:srgbClr val="DB4D6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7430" tIns="48715" rIns="97430" bIns="48715" numCol="1" spcCol="0" rtlCol="0" fromWordArt="0" anchor="t" anchorCtr="0" forceAA="0" compatLnSpc="1">
            <a:prstTxWarp prst="textNoShape">
              <a:avLst/>
            </a:prstTxWarp>
            <a:noAutofit/>
          </a:bodyPr>
          <a:lstStyle/>
          <a:p>
            <a:r>
              <a:rPr kumimoji="1" lang="ja-JP" altLang="en-US" sz="1100" dirty="0">
                <a:latin typeface="Meiryo UI" panose="020B0604030504040204" pitchFamily="50" charset="-128"/>
                <a:ea typeface="Meiryo UI" panose="020B0604030504040204" pitchFamily="50" charset="-128"/>
              </a:rPr>
              <a:t>フリーランスの方が安心して働ける環境を整備するため、①フリーランスの方と企業などの発注者の間の取引の</a:t>
            </a:r>
            <a:r>
              <a:rPr kumimoji="1" lang="ja-JP" altLang="en-US" sz="1100" dirty="0">
                <a:latin typeface="Meiryo UI"/>
                <a:ea typeface="Meiryo UI"/>
              </a:rPr>
              <a:t>適正化と②フリーランスの方の就業環境の整備を図ることを目的としています。法は、公布の日から起算して１年６か月を超えない範囲内において</a:t>
            </a:r>
            <a:endParaRPr kumimoji="1" lang="en-US" altLang="ja-JP" sz="1100" dirty="0">
              <a:latin typeface="Meiryo UI"/>
              <a:ea typeface="Meiryo UI"/>
            </a:endParaRPr>
          </a:p>
          <a:p>
            <a:r>
              <a:rPr kumimoji="1" lang="ja-JP" altLang="en-US" sz="1100" dirty="0">
                <a:latin typeface="Meiryo UI"/>
                <a:ea typeface="Meiryo UI"/>
              </a:rPr>
              <a:t>政令で定める日に施行されます。</a:t>
            </a:r>
            <a:endParaRPr lang="en-US" altLang="ja-JP" sz="1100" dirty="0">
              <a:latin typeface="Meiryo UI"/>
              <a:ea typeface="Meiryo UI"/>
            </a:endParaRPr>
          </a:p>
        </p:txBody>
      </p:sp>
      <p:pic>
        <p:nvPicPr>
          <p:cNvPr id="10" name="図 9" descr="散布図, QR コード&#10;&#10;自動的に生成された説明">
            <a:extLst>
              <a:ext uri="{FF2B5EF4-FFF2-40B4-BE49-F238E27FC236}">
                <a16:creationId xmlns:a16="http://schemas.microsoft.com/office/drawing/2014/main" id="{49C20151-3AB5-51AB-3C08-1900CE5BD7A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69994" y="1625807"/>
            <a:ext cx="540000" cy="540000"/>
          </a:xfrm>
          <a:prstGeom prst="rect">
            <a:avLst/>
          </a:prstGeom>
        </p:spPr>
      </p:pic>
      <p:sp>
        <p:nvSpPr>
          <p:cNvPr id="13" name="正方形/長方形 12">
            <a:extLst>
              <a:ext uri="{FF2B5EF4-FFF2-40B4-BE49-F238E27FC236}">
                <a16:creationId xmlns:a16="http://schemas.microsoft.com/office/drawing/2014/main" id="{6AB33379-3D3D-14CB-FED2-147F114B35F0}"/>
              </a:ext>
            </a:extLst>
          </p:cNvPr>
          <p:cNvSpPr/>
          <p:nvPr/>
        </p:nvSpPr>
        <p:spPr>
          <a:xfrm>
            <a:off x="220089" y="515640"/>
            <a:ext cx="2406144" cy="195934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DF320EB-DD59-6ED0-A1AE-6D2BBC249E70}"/>
              </a:ext>
            </a:extLst>
          </p:cNvPr>
          <p:cNvSpPr txBox="1"/>
          <p:nvPr/>
        </p:nvSpPr>
        <p:spPr>
          <a:xfrm>
            <a:off x="248154" y="585337"/>
            <a:ext cx="2349272" cy="769441"/>
          </a:xfrm>
          <a:prstGeom prst="rect">
            <a:avLst/>
          </a:prstGeom>
          <a:noFill/>
        </p:spPr>
        <p:txBody>
          <a:bodyPr wrap="square" lIns="91440" tIns="45720" rIns="91440" bIns="45720" rtlCol="0" anchor="t">
            <a:spAutoFit/>
          </a:bodyPr>
          <a:lstStyle/>
          <a:p>
            <a:r>
              <a:rPr kumimoji="1" lang="ja-JP" altLang="en-US" sz="1100" dirty="0">
                <a:latin typeface="Meiryo UI"/>
                <a:ea typeface="Meiryo UI"/>
              </a:rPr>
              <a:t>　ここに記載している以外にも事業主の方のためにご活用いただける雇用関係助成金がございますので、下記の二次元コードでご確認ください。</a:t>
            </a:r>
            <a:endParaRPr lang="en-US" altLang="ja-JP" sz="1100" dirty="0">
              <a:latin typeface="Meiryo UI"/>
              <a:ea typeface="Meiryo UI"/>
            </a:endParaRPr>
          </a:p>
        </p:txBody>
      </p:sp>
      <p:sp>
        <p:nvSpPr>
          <p:cNvPr id="15" name="正方形/長方形 14">
            <a:extLst>
              <a:ext uri="{FF2B5EF4-FFF2-40B4-BE49-F238E27FC236}">
                <a16:creationId xmlns:a16="http://schemas.microsoft.com/office/drawing/2014/main" id="{B80E04C2-713D-C901-33DF-79538454A3A3}"/>
              </a:ext>
            </a:extLst>
          </p:cNvPr>
          <p:cNvSpPr/>
          <p:nvPr/>
        </p:nvSpPr>
        <p:spPr>
          <a:xfrm>
            <a:off x="377973" y="1916791"/>
            <a:ext cx="1265431" cy="430887"/>
          </a:xfrm>
          <a:prstGeom prst="rect">
            <a:avLst/>
          </a:prstGeom>
        </p:spPr>
        <p:txBody>
          <a:bodyPr wrap="square" lIns="91440" tIns="45720" rIns="91440" bIns="45720" anchor="t">
            <a:spAutoFit/>
          </a:bodyPr>
          <a:lstStyle/>
          <a:p>
            <a:r>
              <a:rPr lang="ja-JP" altLang="en-US" sz="1100" dirty="0">
                <a:latin typeface="Meiryo UI"/>
                <a:ea typeface="Meiryo UI"/>
              </a:rPr>
              <a:t>助成金（全体）を確認する場合</a:t>
            </a:r>
          </a:p>
        </p:txBody>
      </p:sp>
      <p:sp>
        <p:nvSpPr>
          <p:cNvPr id="40" name="二等辺三角形 39">
            <a:extLst>
              <a:ext uri="{FF2B5EF4-FFF2-40B4-BE49-F238E27FC236}">
                <a16:creationId xmlns:a16="http://schemas.microsoft.com/office/drawing/2014/main" id="{448781CC-4D99-4D4C-2001-1C1B5D01ED10}"/>
              </a:ext>
            </a:extLst>
          </p:cNvPr>
          <p:cNvSpPr/>
          <p:nvPr/>
        </p:nvSpPr>
        <p:spPr>
          <a:xfrm rot="5400000">
            <a:off x="1485708" y="2092248"/>
            <a:ext cx="206220" cy="90997"/>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descr="QR コード&#10;&#10;説明は自動で生成されたものです">
            <a:extLst>
              <a:ext uri="{FF2B5EF4-FFF2-40B4-BE49-F238E27FC236}">
                <a16:creationId xmlns:a16="http://schemas.microsoft.com/office/drawing/2014/main" id="{32246265-47DD-C79A-8851-353EF510EDBD}"/>
              </a:ext>
            </a:extLst>
          </p:cNvPr>
          <p:cNvPicPr>
            <a:picLocks noChangeAspect="1"/>
          </p:cNvPicPr>
          <p:nvPr/>
        </p:nvPicPr>
        <p:blipFill>
          <a:blip r:embed="rId17"/>
          <a:stretch>
            <a:fillRect/>
          </a:stretch>
        </p:blipFill>
        <p:spPr>
          <a:xfrm>
            <a:off x="1874344" y="1821405"/>
            <a:ext cx="596461" cy="596436"/>
          </a:xfrm>
          <a:prstGeom prst="rect">
            <a:avLst/>
          </a:prstGeom>
        </p:spPr>
      </p:pic>
      <p:sp>
        <p:nvSpPr>
          <p:cNvPr id="23" name="四角形: 角を丸くする 22">
            <a:extLst>
              <a:ext uri="{FF2B5EF4-FFF2-40B4-BE49-F238E27FC236}">
                <a16:creationId xmlns:a16="http://schemas.microsoft.com/office/drawing/2014/main" id="{11B6AA66-31BB-B66A-B0BF-5D72C245F139}"/>
              </a:ext>
            </a:extLst>
          </p:cNvPr>
          <p:cNvSpPr/>
          <p:nvPr/>
        </p:nvSpPr>
        <p:spPr>
          <a:xfrm>
            <a:off x="220088" y="52140"/>
            <a:ext cx="2411445" cy="540483"/>
          </a:xfrm>
          <a:prstGeom prst="roundRect">
            <a:avLst/>
          </a:prstGeom>
          <a:solidFill>
            <a:srgbClr val="DB4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t>　　　●雇用関係助成金</a:t>
            </a:r>
            <a:endParaRPr kumimoji="1" lang="en-US" altLang="ja-JP" sz="1400" b="1" dirty="0"/>
          </a:p>
        </p:txBody>
      </p:sp>
      <p:sp>
        <p:nvSpPr>
          <p:cNvPr id="3" name="正方形/長方形 2">
            <a:extLst>
              <a:ext uri="{FF2B5EF4-FFF2-40B4-BE49-F238E27FC236}">
                <a16:creationId xmlns:a16="http://schemas.microsoft.com/office/drawing/2014/main" id="{E0584204-B7A9-2979-6DC1-47E9104710FD}"/>
              </a:ext>
            </a:extLst>
          </p:cNvPr>
          <p:cNvSpPr/>
          <p:nvPr/>
        </p:nvSpPr>
        <p:spPr>
          <a:xfrm>
            <a:off x="242853" y="88496"/>
            <a:ext cx="851724" cy="45828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r>
              <a:rPr lang="ja-JP" altLang="en-US" sz="1200" dirty="0">
                <a:solidFill>
                  <a:schemeClr val="bg1"/>
                </a:solidFill>
                <a:highlight>
                  <a:srgbClr val="800080"/>
                </a:highlight>
                <a:latin typeface="Calibri"/>
                <a:ea typeface="HGS創英角ﾎﾟｯﾌﾟ体"/>
                <a:cs typeface="Calibri"/>
              </a:rPr>
              <a:t>その他</a:t>
            </a:r>
            <a:endParaRPr lang="en-US" altLang="ja-JP" sz="1200" dirty="0">
              <a:solidFill>
                <a:schemeClr val="bg1"/>
              </a:solidFill>
              <a:highlight>
                <a:srgbClr val="800080"/>
              </a:highlight>
              <a:latin typeface="Calibri"/>
              <a:ea typeface="HGS創英角ﾎﾟｯﾌﾟ体"/>
              <a:cs typeface="Calibri"/>
            </a:endParaRPr>
          </a:p>
          <a:p>
            <a:r>
              <a:rPr lang="ja-JP" altLang="en-US" sz="1200" dirty="0">
                <a:solidFill>
                  <a:schemeClr val="bg1"/>
                </a:solidFill>
                <a:highlight>
                  <a:srgbClr val="800080"/>
                </a:highlight>
                <a:latin typeface="Calibri"/>
                <a:ea typeface="HGS創英角ﾎﾟｯﾌﾟ体"/>
                <a:cs typeface="Calibri"/>
              </a:rPr>
              <a:t>助成金</a:t>
            </a:r>
          </a:p>
        </p:txBody>
      </p:sp>
      <p:pic>
        <p:nvPicPr>
          <p:cNvPr id="1026" name="Picture 2">
            <a:extLst>
              <a:ext uri="{FF2B5EF4-FFF2-40B4-BE49-F238E27FC236}">
                <a16:creationId xmlns:a16="http://schemas.microsoft.com/office/drawing/2014/main" id="{6A07E63E-6DF6-5B31-A1E2-45676524C34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61171" y="1256744"/>
            <a:ext cx="596436" cy="59643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5255C681-A4DE-1796-A5D7-AF0AD1B84160}"/>
              </a:ext>
            </a:extLst>
          </p:cNvPr>
          <p:cNvSpPr/>
          <p:nvPr/>
        </p:nvSpPr>
        <p:spPr>
          <a:xfrm>
            <a:off x="377973" y="1374224"/>
            <a:ext cx="1265431" cy="430887"/>
          </a:xfrm>
          <a:prstGeom prst="rect">
            <a:avLst/>
          </a:prstGeom>
        </p:spPr>
        <p:txBody>
          <a:bodyPr wrap="square" lIns="91440" tIns="45720" rIns="91440" bIns="45720" anchor="t">
            <a:spAutoFit/>
          </a:bodyPr>
          <a:lstStyle/>
          <a:p>
            <a:r>
              <a:rPr lang="ja-JP" altLang="en-US" sz="1100" dirty="0">
                <a:latin typeface="Meiryo UI"/>
                <a:ea typeface="Meiryo UI"/>
              </a:rPr>
              <a:t>取組内容や対象者から探す場合</a:t>
            </a:r>
          </a:p>
        </p:txBody>
      </p:sp>
      <p:sp>
        <p:nvSpPr>
          <p:cNvPr id="49" name="二等辺三角形 48">
            <a:extLst>
              <a:ext uri="{FF2B5EF4-FFF2-40B4-BE49-F238E27FC236}">
                <a16:creationId xmlns:a16="http://schemas.microsoft.com/office/drawing/2014/main" id="{0D2B66DA-CEFC-29AB-1002-1ABF008204C9}"/>
              </a:ext>
            </a:extLst>
          </p:cNvPr>
          <p:cNvSpPr/>
          <p:nvPr/>
        </p:nvSpPr>
        <p:spPr>
          <a:xfrm rot="5400000">
            <a:off x="1485708" y="1530273"/>
            <a:ext cx="206220" cy="90997"/>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6D098D1F-6337-761E-CB2B-A8074A0FE11C}"/>
              </a:ext>
            </a:extLst>
          </p:cNvPr>
          <p:cNvSpPr txBox="1"/>
          <p:nvPr/>
        </p:nvSpPr>
        <p:spPr>
          <a:xfrm>
            <a:off x="4009907" y="7987303"/>
            <a:ext cx="3138367" cy="2554545"/>
          </a:xfrm>
          <a:prstGeom prst="rect">
            <a:avLst/>
          </a:prstGeom>
          <a:solidFill>
            <a:schemeClr val="bg1"/>
          </a:solidFill>
          <a:ln>
            <a:solidFill>
              <a:srgbClr val="FF0000"/>
            </a:solidFill>
          </a:ln>
        </p:spPr>
        <p:txBody>
          <a:bodyPr wrap="square" lIns="91440" tIns="45720" rIns="91440" bIns="45720" rtlCol="0" anchor="t">
            <a:spAutoFit/>
          </a:bodyPr>
          <a:lstStyle/>
          <a:p>
            <a:pPr algn="ctr"/>
            <a:endParaRPr kumimoji="1" lang="en-US" altLang="ja-JP" sz="1100" dirty="0">
              <a:latin typeface="Meiryo UI" panose="020B0604030504040204" pitchFamily="50" charset="-128"/>
              <a:ea typeface="Meiryo UI" panose="020B0604030504040204" pitchFamily="50" charset="-128"/>
            </a:endParaRPr>
          </a:p>
          <a:p>
            <a:pPr algn="ctr"/>
            <a:r>
              <a:rPr lang="en-US" altLang="ja-JP" sz="600" dirty="0">
                <a:latin typeface="Meiryo UI"/>
                <a:ea typeface="Meiryo UI"/>
              </a:rPr>
              <a:t>　</a:t>
            </a:r>
            <a:endParaRPr lang="en-US" altLang="ja-JP" sz="1100" dirty="0">
              <a:latin typeface="Meiryo UI"/>
              <a:ea typeface="Meiryo UI"/>
            </a:endParaRPr>
          </a:p>
          <a:p>
            <a:pPr algn="ctr"/>
            <a:r>
              <a:rPr lang="ja-JP" altLang="en-US" sz="1100" dirty="0">
                <a:latin typeface="Meiryo UI"/>
                <a:ea typeface="Meiryo UI"/>
              </a:rPr>
              <a:t>　　</a:t>
            </a:r>
            <a:endParaRPr kumimoji="1" lang="en-US" altLang="ja-JP" sz="1100" dirty="0">
              <a:latin typeface="Meiryo UI"/>
              <a:ea typeface="Meiryo UI"/>
            </a:endParaRPr>
          </a:p>
          <a:p>
            <a:pPr algn="ctr"/>
            <a:endParaRPr kumimoji="1" lang="en-US" altLang="ja-JP" sz="1100" dirty="0">
              <a:latin typeface="Meiryo UI"/>
              <a:ea typeface="Meiryo UI"/>
            </a:endParaRPr>
          </a:p>
          <a:p>
            <a:pPr algn="ctr"/>
            <a:endParaRPr kumimoji="1" lang="en-US" altLang="ja-JP" sz="1100" dirty="0">
              <a:latin typeface="Meiryo UI"/>
              <a:ea typeface="Meiryo UI"/>
            </a:endParaRPr>
          </a:p>
          <a:p>
            <a:pPr algn="ctr"/>
            <a:endParaRPr kumimoji="1" lang="en-US" altLang="ja-JP" sz="1100" dirty="0">
              <a:latin typeface="Meiryo UI"/>
              <a:ea typeface="Meiryo UI"/>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a:ea typeface="Meiryo UI"/>
            </a:endParaRPr>
          </a:p>
          <a:p>
            <a:pPr algn="ctr"/>
            <a:r>
              <a:rPr lang="ja-JP" altLang="en-US" sz="1100" dirty="0">
                <a:latin typeface="Meiryo UI"/>
                <a:ea typeface="Meiryo UI"/>
              </a:rPr>
              <a:t>  </a:t>
            </a:r>
            <a:endParaRPr lang="en-US" altLang="ja-JP" sz="1100" dirty="0">
              <a:latin typeface="Meiryo UI"/>
              <a:ea typeface="Meiryo UI"/>
            </a:endParaRPr>
          </a:p>
          <a:p>
            <a:pPr algn="ctr"/>
            <a:endParaRPr lang="en-US" altLang="ja-JP" sz="1100" dirty="0">
              <a:latin typeface="Meiryo UI"/>
              <a:ea typeface="Meiryo UI"/>
            </a:endParaRPr>
          </a:p>
          <a:p>
            <a:pPr algn="ctr"/>
            <a:endParaRPr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a:ea typeface="Meiryo UI"/>
            </a:endParaRPr>
          </a:p>
        </p:txBody>
      </p:sp>
      <p:sp>
        <p:nvSpPr>
          <p:cNvPr id="73" name="四角形: 角を丸くする 41">
            <a:extLst>
              <a:ext uri="{FF2B5EF4-FFF2-40B4-BE49-F238E27FC236}">
                <a16:creationId xmlns:a16="http://schemas.microsoft.com/office/drawing/2014/main" id="{5A60C41A-DF5A-C237-B73A-F41E2AAAA3F2}"/>
              </a:ext>
            </a:extLst>
          </p:cNvPr>
          <p:cNvSpPr/>
          <p:nvPr/>
        </p:nvSpPr>
        <p:spPr>
          <a:xfrm>
            <a:off x="4198751" y="8972692"/>
            <a:ext cx="955053" cy="2068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err="1">
                <a:solidFill>
                  <a:schemeClr val="bg1"/>
                </a:solidFill>
                <a:latin typeface="Meiryo UI" panose="020B0604030504040204" pitchFamily="50" charset="-128"/>
                <a:ea typeface="Meiryo UI" panose="020B0604030504040204" pitchFamily="50" charset="-128"/>
              </a:rPr>
              <a:t>もにす</a:t>
            </a:r>
            <a:r>
              <a:rPr kumimoji="1" lang="ja-JP" altLang="en-US" sz="1100" b="1" dirty="0">
                <a:solidFill>
                  <a:schemeClr val="bg1"/>
                </a:solidFill>
                <a:latin typeface="Meiryo UI" panose="020B0604030504040204" pitchFamily="50" charset="-128"/>
                <a:ea typeface="Meiryo UI" panose="020B0604030504040204" pitchFamily="50" charset="-128"/>
              </a:rPr>
              <a:t>認定</a:t>
            </a:r>
            <a:endParaRPr kumimoji="1" lang="ja-JP" altLang="en-US" sz="1100" b="1" dirty="0">
              <a:solidFill>
                <a:schemeClr val="bg1"/>
              </a:solidFill>
            </a:endParaRPr>
          </a:p>
        </p:txBody>
      </p:sp>
      <p:sp>
        <p:nvSpPr>
          <p:cNvPr id="74" name="テキスト ボックス 73"/>
          <p:cNvSpPr txBox="1"/>
          <p:nvPr/>
        </p:nvSpPr>
        <p:spPr>
          <a:xfrm>
            <a:off x="4075232" y="8228641"/>
            <a:ext cx="3059140" cy="769441"/>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若者の採用・育成に積極的で、若者の雇用管理の状況等が優良な中小企業のうち、一定の要件を満たした場合に認定する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制度です。</a:t>
            </a:r>
          </a:p>
        </p:txBody>
      </p:sp>
      <p:sp>
        <p:nvSpPr>
          <p:cNvPr id="75" name="テキスト ボックス 1"/>
          <p:cNvSpPr txBox="1"/>
          <p:nvPr/>
        </p:nvSpPr>
        <p:spPr>
          <a:xfrm>
            <a:off x="4090485" y="9185926"/>
            <a:ext cx="2928835" cy="58695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障害者</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雇用の促進</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や</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安定に</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関する</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取り組み等が優良な中小企業</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のうち</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、一定の要件を満たした場合に認定する制度です。</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6" name="テキスト ボックス 1"/>
          <p:cNvSpPr txBox="1"/>
          <p:nvPr/>
        </p:nvSpPr>
        <p:spPr>
          <a:xfrm>
            <a:off x="4111384" y="9948522"/>
            <a:ext cx="3009686" cy="58695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これらの認定企業になると、</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商品等に認定マークを表示できたり、</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ハローワークにおいて重点的に</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を行います。</a:t>
            </a:r>
          </a:p>
        </p:txBody>
      </p:sp>
      <p:pic>
        <p:nvPicPr>
          <p:cNvPr id="77" name="図 76"/>
          <p:cNvPicPr/>
          <p:nvPr/>
        </p:nvPicPr>
        <p:blipFill>
          <a:blip r:embed="rId19" cstate="print">
            <a:extLst>
              <a:ext uri="{28A0092B-C50C-407E-A947-70E740481C1C}">
                <a14:useLocalDpi xmlns:a14="http://schemas.microsoft.com/office/drawing/2010/main" val="0"/>
              </a:ext>
            </a:extLst>
          </a:blip>
          <a:stretch>
            <a:fillRect/>
          </a:stretch>
        </p:blipFill>
        <p:spPr>
          <a:xfrm>
            <a:off x="5966460" y="9597857"/>
            <a:ext cx="585106" cy="566873"/>
          </a:xfrm>
          <a:prstGeom prst="rect">
            <a:avLst/>
          </a:prstGeom>
          <a:solidFill>
            <a:schemeClr val="bg1"/>
          </a:solidFill>
        </p:spPr>
      </p:pic>
      <p:pic>
        <p:nvPicPr>
          <p:cNvPr id="78" name="図 77"/>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08655" y="9650228"/>
            <a:ext cx="480119" cy="467934"/>
          </a:xfrm>
          <a:prstGeom prst="rect">
            <a:avLst/>
          </a:prstGeom>
          <a:solidFill>
            <a:schemeClr val="bg1"/>
          </a:solidFill>
          <a:ln>
            <a:noFill/>
          </a:ln>
        </p:spPr>
      </p:pic>
      <p:sp>
        <p:nvSpPr>
          <p:cNvPr id="72" name="四角形: 角を丸くする 39">
            <a:extLst>
              <a:ext uri="{FF2B5EF4-FFF2-40B4-BE49-F238E27FC236}">
                <a16:creationId xmlns:a16="http://schemas.microsoft.com/office/drawing/2014/main" id="{7CE1BEA5-732E-17BC-A631-A040BC47A586}"/>
              </a:ext>
            </a:extLst>
          </p:cNvPr>
          <p:cNvSpPr/>
          <p:nvPr/>
        </p:nvSpPr>
        <p:spPr>
          <a:xfrm>
            <a:off x="4160093" y="8047169"/>
            <a:ext cx="1188000" cy="20609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ユースエール認定</a:t>
            </a:r>
            <a:endParaRPr kumimoji="1" lang="ja-JP" altLang="en-US" sz="1100" b="1" dirty="0">
              <a:solidFill>
                <a:schemeClr val="bg1"/>
              </a:solidFill>
            </a:endParaRPr>
          </a:p>
        </p:txBody>
      </p:sp>
      <p:sp>
        <p:nvSpPr>
          <p:cNvPr id="36" name="正方形/長方形 35">
            <a:extLst>
              <a:ext uri="{FF2B5EF4-FFF2-40B4-BE49-F238E27FC236}">
                <a16:creationId xmlns:a16="http://schemas.microsoft.com/office/drawing/2014/main" id="{B872AD23-324B-0BFA-66E0-F0A80983C70F}"/>
              </a:ext>
            </a:extLst>
          </p:cNvPr>
          <p:cNvSpPr/>
          <p:nvPr/>
        </p:nvSpPr>
        <p:spPr>
          <a:xfrm>
            <a:off x="207315" y="7606884"/>
            <a:ext cx="6940252" cy="3798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rgbClr val="FFC000"/>
                </a:solidFill>
                <a:latin typeface="メイリオ" panose="020B0604030504040204" pitchFamily="50" charset="-128"/>
                <a:ea typeface="メイリオ" panose="020B0604030504040204" pitchFamily="50" charset="-128"/>
              </a:rPr>
              <a:t>厚生労働省認定マークを取得</a:t>
            </a:r>
            <a:r>
              <a:rPr kumimoji="1" lang="ja-JP" altLang="en-US" sz="1000" b="1" dirty="0">
                <a:solidFill>
                  <a:srgbClr val="FFC000"/>
                </a:solidFill>
                <a:latin typeface="メイリオ" panose="020B0604030504040204" pitchFamily="50" charset="-128"/>
                <a:ea typeface="メイリオ" panose="020B0604030504040204" pitchFamily="50" charset="-128"/>
              </a:rPr>
              <a:t>、</a:t>
            </a:r>
            <a:r>
              <a:rPr kumimoji="1" lang="ja-JP" altLang="en-US" sz="1400" b="1" dirty="0">
                <a:solidFill>
                  <a:srgbClr val="FFC000"/>
                </a:solidFill>
                <a:latin typeface="メイリオ" panose="020B0604030504040204" pitchFamily="50" charset="-128"/>
                <a:ea typeface="メイリオ" panose="020B0604030504040204" pitchFamily="50" charset="-128"/>
              </a:rPr>
              <a:t>企業</a:t>
            </a:r>
            <a:r>
              <a:rPr kumimoji="1" lang="en-US" altLang="ja-JP" sz="1400" b="1" dirty="0">
                <a:solidFill>
                  <a:srgbClr val="FFC000"/>
                </a:solidFill>
                <a:latin typeface="メイリオ" panose="020B0604030504040204" pitchFamily="50" charset="-128"/>
                <a:ea typeface="メイリオ" panose="020B0604030504040204" pitchFamily="50" charset="-128"/>
              </a:rPr>
              <a:t>PR</a:t>
            </a:r>
            <a:r>
              <a:rPr kumimoji="1" lang="ja-JP" altLang="en-US" sz="1400" b="1" dirty="0">
                <a:solidFill>
                  <a:srgbClr val="FFC000"/>
                </a:solidFill>
                <a:latin typeface="メイリオ" panose="020B0604030504040204" pitchFamily="50" charset="-128"/>
                <a:ea typeface="メイリオ" panose="020B0604030504040204" pitchFamily="50" charset="-128"/>
              </a:rPr>
              <a:t>することにより</a:t>
            </a:r>
            <a:r>
              <a:rPr kumimoji="1" lang="ja-JP" altLang="en-US" sz="1000" b="1" dirty="0">
                <a:solidFill>
                  <a:srgbClr val="FFC000"/>
                </a:solidFill>
                <a:latin typeface="メイリオ" panose="020B0604030504040204" pitchFamily="50" charset="-128"/>
                <a:ea typeface="メイリオ" panose="020B0604030504040204" pitchFamily="50" charset="-128"/>
              </a:rPr>
              <a:t>、</a:t>
            </a:r>
            <a:r>
              <a:rPr kumimoji="1" lang="ja-JP" altLang="en-US" sz="1400" b="1" dirty="0">
                <a:solidFill>
                  <a:srgbClr val="FFC000"/>
                </a:solidFill>
                <a:latin typeface="メイリオ" panose="020B0604030504040204" pitchFamily="50" charset="-128"/>
                <a:ea typeface="メイリオ" panose="020B0604030504040204" pitchFamily="50" charset="-128"/>
              </a:rPr>
              <a:t>優秀な人材を確保しましょう</a:t>
            </a:r>
            <a:endParaRPr kumimoji="1"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65AD354D-AD55-D22C-B67C-71D9FD684B2C}"/>
              </a:ext>
            </a:extLst>
          </p:cNvPr>
          <p:cNvSpPr/>
          <p:nvPr/>
        </p:nvSpPr>
        <p:spPr>
          <a:xfrm>
            <a:off x="341487" y="3276797"/>
            <a:ext cx="4975042" cy="21383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50" charset="-128"/>
                <a:ea typeface="Meiryo UI" panose="020B0604030504040204" pitchFamily="50" charset="-128"/>
              </a:rPr>
              <a:t>　１　出生時両立支援コース（子育てパパ支援助成金）</a:t>
            </a:r>
            <a:r>
              <a:rPr kumimoji="1" lang="ja-JP" altLang="en-US" sz="1100" b="1" dirty="0">
                <a:solidFill>
                  <a:schemeClr val="bg1"/>
                </a:solidFill>
              </a:rPr>
              <a:t>男性の育休取得を促進！</a:t>
            </a:r>
          </a:p>
        </p:txBody>
      </p:sp>
      <p:sp>
        <p:nvSpPr>
          <p:cNvPr id="5" name="四角形: 角を丸くする 4">
            <a:extLst>
              <a:ext uri="{FF2B5EF4-FFF2-40B4-BE49-F238E27FC236}">
                <a16:creationId xmlns:a16="http://schemas.microsoft.com/office/drawing/2014/main" id="{B8A21751-E42F-D85E-8BD5-994FBAEA1527}"/>
              </a:ext>
            </a:extLst>
          </p:cNvPr>
          <p:cNvSpPr/>
          <p:nvPr/>
        </p:nvSpPr>
        <p:spPr>
          <a:xfrm>
            <a:off x="5364301" y="3258804"/>
            <a:ext cx="1470637" cy="218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1100" b="1" dirty="0">
                <a:solidFill>
                  <a:schemeClr val="tx1"/>
                </a:solidFill>
                <a:ea typeface="游ゴシック"/>
              </a:rPr>
              <a:t>2024</a:t>
            </a:r>
            <a:r>
              <a:rPr kumimoji="1" lang="ja-JP" altLang="en-US" sz="1100" b="1" dirty="0">
                <a:solidFill>
                  <a:schemeClr val="tx1"/>
                </a:solidFill>
                <a:ea typeface="游ゴシック"/>
              </a:rPr>
              <a:t>年</a:t>
            </a:r>
            <a:r>
              <a:rPr kumimoji="1" lang="en-US" altLang="ja-JP" sz="1100" b="1" dirty="0">
                <a:solidFill>
                  <a:schemeClr val="tx1"/>
                </a:solidFill>
                <a:ea typeface="游ゴシック"/>
              </a:rPr>
              <a:t>1</a:t>
            </a:r>
            <a:r>
              <a:rPr kumimoji="1" lang="ja-JP" altLang="en-US" sz="1100" b="1" dirty="0">
                <a:solidFill>
                  <a:schemeClr val="tx1"/>
                </a:solidFill>
                <a:ea typeface="游ゴシック"/>
              </a:rPr>
              <a:t>月</a:t>
            </a:r>
            <a:r>
              <a:rPr kumimoji="1" lang="en-US" altLang="ja-JP" sz="1100" b="1" dirty="0">
                <a:solidFill>
                  <a:schemeClr val="tx1"/>
                </a:solidFill>
                <a:ea typeface="游ゴシック"/>
              </a:rPr>
              <a:t>【</a:t>
            </a:r>
            <a:r>
              <a:rPr kumimoji="1" lang="ja-JP" altLang="en-US" sz="1100" b="1" dirty="0">
                <a:solidFill>
                  <a:schemeClr val="tx1"/>
                </a:solidFill>
                <a:ea typeface="游ゴシック"/>
              </a:rPr>
              <a:t>再編</a:t>
            </a:r>
            <a:r>
              <a:rPr kumimoji="1" lang="en-US" altLang="ja-JP" sz="1100" b="1" dirty="0">
                <a:solidFill>
                  <a:schemeClr val="tx1"/>
                </a:solidFill>
                <a:ea typeface="游ゴシック"/>
              </a:rPr>
              <a:t>】</a:t>
            </a:r>
            <a:endParaRPr lang="ja-JP" altLang="en-US" sz="1100" b="1" dirty="0">
              <a:solidFill>
                <a:schemeClr val="tx1"/>
              </a:solidFill>
              <a:ea typeface="游ゴシック"/>
              <a:cs typeface="Calibri"/>
            </a:endParaRPr>
          </a:p>
        </p:txBody>
      </p:sp>
      <p:sp>
        <p:nvSpPr>
          <p:cNvPr id="28" name="四角形: 角を丸くする 27">
            <a:extLst>
              <a:ext uri="{FF2B5EF4-FFF2-40B4-BE49-F238E27FC236}">
                <a16:creationId xmlns:a16="http://schemas.microsoft.com/office/drawing/2014/main" id="{1AC0D7A7-C7D7-D56B-2C6B-FA896D3F6137}"/>
              </a:ext>
            </a:extLst>
          </p:cNvPr>
          <p:cNvSpPr/>
          <p:nvPr/>
        </p:nvSpPr>
        <p:spPr>
          <a:xfrm>
            <a:off x="356300" y="4650823"/>
            <a:ext cx="3755717" cy="23174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50" charset="-128"/>
                <a:ea typeface="Meiryo UI" panose="020B0604030504040204" pitchFamily="50" charset="-128"/>
              </a:rPr>
              <a:t>　３　育児休業等支援コース　　</a:t>
            </a:r>
            <a:r>
              <a:rPr kumimoji="1" lang="ja-JP" altLang="en-US" sz="1100" b="1" dirty="0">
                <a:solidFill>
                  <a:schemeClr val="bg1"/>
                </a:solidFill>
                <a:latin typeface="Meiryo UI" panose="020B0604030504040204" pitchFamily="50" charset="-128"/>
                <a:ea typeface="Meiryo UI" panose="020B0604030504040204" pitchFamily="50" charset="-128"/>
              </a:rPr>
              <a:t>仕事と育児</a:t>
            </a:r>
            <a:r>
              <a:rPr kumimoji="1" lang="ja-JP" altLang="en-US" sz="1100" b="1" dirty="0">
                <a:solidFill>
                  <a:schemeClr val="bg1"/>
                </a:solidFill>
              </a:rPr>
              <a:t>の両立支援！</a:t>
            </a:r>
          </a:p>
        </p:txBody>
      </p:sp>
      <p:sp>
        <p:nvSpPr>
          <p:cNvPr id="33" name="四角形: 角を丸くする 32">
            <a:extLst>
              <a:ext uri="{FF2B5EF4-FFF2-40B4-BE49-F238E27FC236}">
                <a16:creationId xmlns:a16="http://schemas.microsoft.com/office/drawing/2014/main" id="{EB452BCB-DFDA-5323-6937-D8FF117ADF36}"/>
              </a:ext>
            </a:extLst>
          </p:cNvPr>
          <p:cNvSpPr/>
          <p:nvPr/>
        </p:nvSpPr>
        <p:spPr>
          <a:xfrm>
            <a:off x="356300" y="6166584"/>
            <a:ext cx="4114930" cy="23174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50" charset="-128"/>
                <a:ea typeface="Meiryo UI" panose="020B0604030504040204" pitchFamily="50" charset="-128"/>
              </a:rPr>
              <a:t> ５　</a:t>
            </a:r>
            <a:r>
              <a:rPr kumimoji="1" lang="ja-JP" altLang="en-US" sz="1100" b="0" i="0"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育休中等業務代替支援コース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b="1" dirty="0">
                <a:solidFill>
                  <a:schemeClr val="bg1"/>
                </a:solidFill>
                <a:latin typeface="Meiryo UI" panose="020B0604030504040204" pitchFamily="50" charset="-128"/>
                <a:ea typeface="Meiryo UI" panose="020B0604030504040204" pitchFamily="50" charset="-128"/>
              </a:rPr>
              <a:t>仕事</a:t>
            </a:r>
            <a:r>
              <a:rPr kumimoji="1" lang="ja-JP" altLang="en-US" sz="1100" b="1" dirty="0">
                <a:solidFill>
                  <a:schemeClr val="bg1"/>
                </a:solidFill>
              </a:rPr>
              <a:t>と育児の両立支援！</a:t>
            </a:r>
          </a:p>
        </p:txBody>
      </p:sp>
      <p:pic>
        <p:nvPicPr>
          <p:cNvPr id="71" name="図 70"/>
          <p:cNvPicPr>
            <a:picLocks noChangeAspect="1"/>
          </p:cNvPicPr>
          <p:nvPr/>
        </p:nvPicPr>
        <p:blipFill>
          <a:blip r:embed="rId21"/>
          <a:stretch>
            <a:fillRect/>
          </a:stretch>
        </p:blipFill>
        <p:spPr>
          <a:xfrm>
            <a:off x="5978400" y="8643125"/>
            <a:ext cx="521663" cy="504000"/>
          </a:xfrm>
          <a:prstGeom prst="rect">
            <a:avLst/>
          </a:prstGeom>
          <a:solidFill>
            <a:schemeClr val="bg1"/>
          </a:solidFill>
        </p:spPr>
      </p:pic>
      <p:sp>
        <p:nvSpPr>
          <p:cNvPr id="39" name="正方形/長方形 38">
            <a:extLst>
              <a:ext uri="{FF2B5EF4-FFF2-40B4-BE49-F238E27FC236}">
                <a16:creationId xmlns:a16="http://schemas.microsoft.com/office/drawing/2014/main" id="{71862BBB-DFCB-1406-1312-2CB213A119FA}"/>
              </a:ext>
            </a:extLst>
          </p:cNvPr>
          <p:cNvSpPr/>
          <p:nvPr/>
        </p:nvSpPr>
        <p:spPr>
          <a:xfrm>
            <a:off x="2692688" y="2092264"/>
            <a:ext cx="2554854" cy="430887"/>
          </a:xfrm>
          <a:prstGeom prst="rect">
            <a:avLst/>
          </a:prstGeom>
        </p:spPr>
        <p:txBody>
          <a:bodyPr wrap="square" lIns="91440" tIns="45720" rIns="91440" bIns="45720" anchor="t">
            <a:spAutoFit/>
          </a:bodyPr>
          <a:lstStyle/>
          <a:p>
            <a:r>
              <a:rPr lang="en-US" altLang="ja-JP" sz="1100" dirty="0">
                <a:solidFill>
                  <a:schemeClr val="accent6">
                    <a:lumMod val="50000"/>
                  </a:schemeClr>
                </a:solidFill>
                <a:latin typeface="Meiryo UI"/>
                <a:ea typeface="Meiryo UI"/>
              </a:rPr>
              <a:t>『</a:t>
            </a:r>
            <a:r>
              <a:rPr lang="ja-JP" altLang="en-US" sz="1100" dirty="0">
                <a:solidFill>
                  <a:schemeClr val="accent6">
                    <a:lumMod val="50000"/>
                  </a:schemeClr>
                </a:solidFill>
                <a:latin typeface="Meiryo UI"/>
                <a:ea typeface="Meiryo UI"/>
              </a:rPr>
              <a:t>フリーランス・事業者間取引適正化等法</a:t>
            </a:r>
            <a:r>
              <a:rPr lang="en-US" altLang="ja-JP" sz="1100" dirty="0">
                <a:solidFill>
                  <a:schemeClr val="accent6">
                    <a:lumMod val="50000"/>
                  </a:schemeClr>
                </a:solidFill>
                <a:latin typeface="Meiryo UI"/>
                <a:ea typeface="Meiryo UI"/>
              </a:rPr>
              <a:t>』</a:t>
            </a:r>
          </a:p>
          <a:p>
            <a:r>
              <a:rPr lang="ja-JP" altLang="en-US" sz="1100" dirty="0">
                <a:solidFill>
                  <a:schemeClr val="accent6">
                    <a:lumMod val="50000"/>
                  </a:schemeClr>
                </a:solidFill>
                <a:latin typeface="Meiryo UI"/>
                <a:ea typeface="Meiryo UI"/>
              </a:rPr>
              <a:t>（</a:t>
            </a:r>
            <a:r>
              <a:rPr lang="en-US" altLang="ja-JP" sz="1100" dirty="0">
                <a:solidFill>
                  <a:schemeClr val="accent6">
                    <a:lumMod val="50000"/>
                  </a:schemeClr>
                </a:solidFill>
                <a:latin typeface="Meiryo UI"/>
                <a:ea typeface="Meiryo UI"/>
              </a:rPr>
              <a:t>2024</a:t>
            </a:r>
            <a:r>
              <a:rPr lang="ja-JP" altLang="en-US" sz="1100" dirty="0">
                <a:solidFill>
                  <a:schemeClr val="accent6">
                    <a:lumMod val="50000"/>
                  </a:schemeClr>
                </a:solidFill>
                <a:latin typeface="Meiryo UI"/>
                <a:ea typeface="Meiryo UI"/>
              </a:rPr>
              <a:t>年秋頃までに施行予定）</a:t>
            </a:r>
          </a:p>
        </p:txBody>
      </p:sp>
      <p:sp>
        <p:nvSpPr>
          <p:cNvPr id="50" name="吹き出し: 円形 49">
            <a:extLst>
              <a:ext uri="{FF2B5EF4-FFF2-40B4-BE49-F238E27FC236}">
                <a16:creationId xmlns:a16="http://schemas.microsoft.com/office/drawing/2014/main" id="{E02582BD-4152-52EB-8248-7357FCF12BF3}"/>
              </a:ext>
            </a:extLst>
          </p:cNvPr>
          <p:cNvSpPr/>
          <p:nvPr/>
        </p:nvSpPr>
        <p:spPr>
          <a:xfrm>
            <a:off x="6084292" y="2622882"/>
            <a:ext cx="1047544" cy="314609"/>
          </a:xfrm>
          <a:prstGeom prst="wedgeEllipseCallout">
            <a:avLst>
              <a:gd name="adj1" fmla="val -49168"/>
              <a:gd name="adj2" fmla="val 47044"/>
            </a:avLst>
          </a:prstGeom>
          <a:solidFill>
            <a:srgbClr val="9933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rPr>
              <a:t>中小企業</a:t>
            </a:r>
            <a:endParaRPr kumimoji="1" lang="en-US" altLang="ja-JP" sz="1050" b="1" dirty="0">
              <a:solidFill>
                <a:schemeClr val="bg1"/>
              </a:solidFill>
            </a:endParaRPr>
          </a:p>
        </p:txBody>
      </p:sp>
      <p:pic>
        <p:nvPicPr>
          <p:cNvPr id="53" name="Picture 2" descr="育児休暇・育児休業のイラスト">
            <a:extLst>
              <a:ext uri="{FF2B5EF4-FFF2-40B4-BE49-F238E27FC236}">
                <a16:creationId xmlns:a16="http://schemas.microsoft.com/office/drawing/2014/main" id="{8CA802B4-5B50-28A3-7807-7AC7CA66771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9817" y="6086807"/>
            <a:ext cx="840984" cy="684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不妊治療のイラスト">
            <a:extLst>
              <a:ext uri="{FF2B5EF4-FFF2-40B4-BE49-F238E27FC236}">
                <a16:creationId xmlns:a16="http://schemas.microsoft.com/office/drawing/2014/main" id="{34436DE7-D5B7-F243-A7B1-54C59B7FD59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81008" y="5225537"/>
            <a:ext cx="698472" cy="751045"/>
          </a:xfrm>
          <a:prstGeom prst="rect">
            <a:avLst/>
          </a:prstGeom>
          <a:noFill/>
          <a:extLst>
            <a:ext uri="{909E8E84-426E-40DD-AFC4-6F175D3DCCD1}">
              <a14:hiddenFill xmlns:a14="http://schemas.microsoft.com/office/drawing/2010/main">
                <a:solidFill>
                  <a:srgbClr val="FFFFFF"/>
                </a:solidFill>
              </a14:hiddenFill>
            </a:ext>
          </a:extLst>
        </p:spPr>
      </p:pic>
      <p:sp>
        <p:nvSpPr>
          <p:cNvPr id="56" name="四角形: 角を丸くする 55">
            <a:extLst>
              <a:ext uri="{FF2B5EF4-FFF2-40B4-BE49-F238E27FC236}">
                <a16:creationId xmlns:a16="http://schemas.microsoft.com/office/drawing/2014/main" id="{FF128A7E-04BB-DCD5-D0B1-341DDBB575DD}"/>
              </a:ext>
            </a:extLst>
          </p:cNvPr>
          <p:cNvSpPr/>
          <p:nvPr/>
        </p:nvSpPr>
        <p:spPr>
          <a:xfrm>
            <a:off x="350811" y="6972102"/>
            <a:ext cx="4653508" cy="2140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6</a:t>
            </a:r>
            <a:r>
              <a:rPr kumimoji="1" lang="ja-JP" altLang="en-US" sz="1100" dirty="0">
                <a:solidFill>
                  <a:schemeClr val="tx1"/>
                </a:solidFill>
                <a:latin typeface="Meiryo UI" panose="020B0604030504040204" pitchFamily="50" charset="-128"/>
                <a:ea typeface="Meiryo UI" panose="020B0604030504040204" pitchFamily="50" charset="-128"/>
              </a:rPr>
              <a:t>　</a:t>
            </a:r>
            <a:r>
              <a:rPr lang="ja-JP" altLang="ja-JP" sz="1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柔軟な働き方選択制度等支援</a:t>
            </a:r>
            <a:r>
              <a:rPr kumimoji="1" lang="ja-JP" altLang="en-US" sz="1100" b="0" i="0"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コース 　</a:t>
            </a:r>
            <a:r>
              <a:rPr lang="ja-JP" altLang="ja-JP" sz="1100" b="1" dirty="0">
                <a:effectLst/>
                <a:latin typeface="Meiryo UI" panose="020B0604030504040204" pitchFamily="50" charset="-128"/>
                <a:ea typeface="Meiryo UI" panose="020B0604030504040204" pitchFamily="50" charset="-128"/>
                <a:cs typeface="Arial" panose="020B0604020202020204" pitchFamily="34" charset="0"/>
              </a:rPr>
              <a:t>育児の柔軟な働き方</a:t>
            </a:r>
            <a:r>
              <a:rPr lang="ja-JP" altLang="en-US" sz="1100" b="1" dirty="0">
                <a:effectLst/>
                <a:latin typeface="Meiryo UI" panose="020B0604030504040204" pitchFamily="50" charset="-128"/>
                <a:ea typeface="Meiryo UI" panose="020B0604030504040204" pitchFamily="50" charset="-128"/>
                <a:cs typeface="Arial" panose="020B0604020202020204" pitchFamily="34" charset="0"/>
              </a:rPr>
              <a:t>を応援</a:t>
            </a:r>
            <a:r>
              <a:rPr kumimoji="1" lang="ja-JP" altLang="en-US" sz="1100" b="1" dirty="0">
                <a:solidFill>
                  <a:schemeClr val="bg1"/>
                </a:solidFill>
              </a:rPr>
              <a:t>！</a:t>
            </a:r>
          </a:p>
        </p:txBody>
      </p:sp>
      <p:sp>
        <p:nvSpPr>
          <p:cNvPr id="57" name="四角形: 角を丸くする 56">
            <a:extLst>
              <a:ext uri="{FF2B5EF4-FFF2-40B4-BE49-F238E27FC236}">
                <a16:creationId xmlns:a16="http://schemas.microsoft.com/office/drawing/2014/main" id="{D77C6CB9-5009-3B00-5388-F459685479D8}"/>
              </a:ext>
            </a:extLst>
          </p:cNvPr>
          <p:cNvSpPr/>
          <p:nvPr/>
        </p:nvSpPr>
        <p:spPr>
          <a:xfrm>
            <a:off x="5000674" y="6972102"/>
            <a:ext cx="1447178" cy="2096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1100" b="1" dirty="0">
                <a:solidFill>
                  <a:schemeClr val="tx1"/>
                </a:solidFill>
                <a:ea typeface="游ゴシック"/>
              </a:rPr>
              <a:t>2024</a:t>
            </a:r>
            <a:r>
              <a:rPr kumimoji="1" lang="ja-JP" altLang="en-US" sz="1100" b="1" dirty="0">
                <a:solidFill>
                  <a:schemeClr val="tx1"/>
                </a:solidFill>
                <a:ea typeface="游ゴシック"/>
              </a:rPr>
              <a:t>年</a:t>
            </a:r>
            <a:r>
              <a:rPr kumimoji="1" lang="en-US" altLang="ja-JP" sz="1100" b="1" dirty="0">
                <a:solidFill>
                  <a:schemeClr val="tx1"/>
                </a:solidFill>
                <a:ea typeface="游ゴシック"/>
              </a:rPr>
              <a:t>1</a:t>
            </a:r>
            <a:r>
              <a:rPr kumimoji="1" lang="ja-JP" altLang="en-US" sz="1100" b="1" dirty="0">
                <a:solidFill>
                  <a:schemeClr val="tx1"/>
                </a:solidFill>
                <a:ea typeface="游ゴシック"/>
              </a:rPr>
              <a:t>月</a:t>
            </a:r>
            <a:r>
              <a:rPr kumimoji="1" lang="en-US" altLang="ja-JP" sz="1100" b="1" dirty="0">
                <a:solidFill>
                  <a:schemeClr val="tx1"/>
                </a:solidFill>
                <a:ea typeface="游ゴシック"/>
              </a:rPr>
              <a:t>【</a:t>
            </a:r>
            <a:r>
              <a:rPr kumimoji="1" lang="ja-JP" altLang="en-US" sz="1100" b="1" dirty="0">
                <a:solidFill>
                  <a:schemeClr val="tx1"/>
                </a:solidFill>
                <a:ea typeface="游ゴシック"/>
              </a:rPr>
              <a:t>新設</a:t>
            </a:r>
            <a:r>
              <a:rPr kumimoji="1" lang="en-US" altLang="ja-JP" sz="1100" b="1" dirty="0">
                <a:solidFill>
                  <a:schemeClr val="tx1"/>
                </a:solidFill>
                <a:ea typeface="游ゴシック"/>
              </a:rPr>
              <a:t>】</a:t>
            </a:r>
            <a:endParaRPr lang="ja-JP" altLang="en-US" sz="1100" b="1" dirty="0">
              <a:solidFill>
                <a:schemeClr val="tx1"/>
              </a:solidFill>
              <a:ea typeface="游ゴシック"/>
              <a:cs typeface="Calibri"/>
            </a:endParaRPr>
          </a:p>
        </p:txBody>
      </p:sp>
      <p:sp>
        <p:nvSpPr>
          <p:cNvPr id="59" name="テキスト ボックス 58">
            <a:extLst>
              <a:ext uri="{FF2B5EF4-FFF2-40B4-BE49-F238E27FC236}">
                <a16:creationId xmlns:a16="http://schemas.microsoft.com/office/drawing/2014/main" id="{3D448B25-8492-6100-8024-C97474E9BEAA}"/>
              </a:ext>
            </a:extLst>
          </p:cNvPr>
          <p:cNvSpPr txBox="1"/>
          <p:nvPr/>
        </p:nvSpPr>
        <p:spPr>
          <a:xfrm>
            <a:off x="280219" y="8217066"/>
            <a:ext cx="3640020" cy="938719"/>
          </a:xfrm>
          <a:prstGeom prst="rect">
            <a:avLst/>
          </a:prstGeom>
          <a:noFill/>
        </p:spPr>
        <p:txBody>
          <a:bodyPr wrap="square" rtlCol="0">
            <a:spAutoFit/>
          </a:bodyPr>
          <a:lstStyle/>
          <a:p>
            <a:r>
              <a:rPr kumimoji="1" lang="ja-JP" altLang="en-US" sz="1100" dirty="0">
                <a:latin typeface="Meiryo UI"/>
                <a:ea typeface="Meiryo UI"/>
              </a:rPr>
              <a:t>行動計画を策定し、一定の要件を満たした事業主を子育てサポート企業として認定する制度です。認定を受けた中小事業主に対して支給される助成金もあります。令和</a:t>
            </a:r>
            <a:r>
              <a:rPr kumimoji="1" lang="en-US" altLang="ja-JP" sz="1100" dirty="0">
                <a:latin typeface="Meiryo UI"/>
                <a:ea typeface="Meiryo UI"/>
              </a:rPr>
              <a:t>4</a:t>
            </a:r>
            <a:r>
              <a:rPr kumimoji="1" lang="ja-JP" altLang="en-US" sz="1100" dirty="0">
                <a:latin typeface="Meiryo UI"/>
                <a:ea typeface="Meiryo UI"/>
              </a:rPr>
              <a:t>年</a:t>
            </a:r>
            <a:r>
              <a:rPr kumimoji="1" lang="en-US" altLang="ja-JP" sz="1100" dirty="0">
                <a:latin typeface="Meiryo UI"/>
                <a:ea typeface="Meiryo UI"/>
              </a:rPr>
              <a:t>4</a:t>
            </a:r>
            <a:r>
              <a:rPr kumimoji="1" lang="ja-JP" altLang="en-US" sz="1100" dirty="0">
                <a:latin typeface="Meiryo UI"/>
                <a:ea typeface="Meiryo UI"/>
              </a:rPr>
              <a:t>月からは、不妊治療と仕事との両立に取り組む企業を認定す</a:t>
            </a:r>
            <a:r>
              <a:rPr kumimoji="1" lang="ja-JP" altLang="en-US" sz="1100" dirty="0">
                <a:latin typeface="Meiryo UI" panose="020B0604030504040204" pitchFamily="50" charset="-128"/>
                <a:ea typeface="Meiryo UI" panose="020B0604030504040204" pitchFamily="50" charset="-128"/>
              </a:rPr>
              <a:t>る「プラス」認定制度も始まりました。</a:t>
            </a:r>
            <a:endParaRPr kumimoji="1" lang="en-US" altLang="ja-JP" sz="11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B2FD869F-D5E6-4590-AC6D-BB5CD5D0C764}"/>
              </a:ext>
            </a:extLst>
          </p:cNvPr>
          <p:cNvSpPr txBox="1"/>
          <p:nvPr/>
        </p:nvSpPr>
        <p:spPr>
          <a:xfrm>
            <a:off x="280218" y="9550294"/>
            <a:ext cx="3734909" cy="600164"/>
          </a:xfrm>
          <a:prstGeom prst="rect">
            <a:avLst/>
          </a:prstGeom>
          <a:noFill/>
        </p:spPr>
        <p:txBody>
          <a:bodyPr wrap="square" rtlCol="0">
            <a:spAutoFit/>
          </a:bodyPr>
          <a:lstStyle/>
          <a:p>
            <a:r>
              <a:rPr kumimoji="1" lang="ja-JP" altLang="en-US" sz="1100" dirty="0">
                <a:latin typeface="Meiryo UI"/>
                <a:ea typeface="Meiryo UI"/>
              </a:rPr>
              <a:t>行動計画の策定・届出を行った事業主のうち、女性の活躍推進に関する状況が優良である等の一定の要件を満たした</a:t>
            </a:r>
            <a:r>
              <a:rPr kumimoji="1" lang="ja-JP" altLang="en-US" sz="1100" dirty="0">
                <a:latin typeface="Meiryo UI" panose="020B0604030504040204" pitchFamily="50" charset="-128"/>
                <a:ea typeface="Meiryo UI" panose="020B0604030504040204" pitchFamily="50" charset="-128"/>
              </a:rPr>
              <a:t>場合に認定します。</a:t>
            </a:r>
            <a:endParaRPr kumimoji="1" lang="en-US" altLang="ja-JP" sz="1100" dirty="0">
              <a:latin typeface="Meiryo UI" panose="020B0604030504040204" pitchFamily="50" charset="-128"/>
              <a:ea typeface="Meiryo UI" panose="020B0604030504040204" pitchFamily="50" charset="-128"/>
            </a:endParaRPr>
          </a:p>
        </p:txBody>
      </p:sp>
      <p:sp>
        <p:nvSpPr>
          <p:cNvPr id="61" name="四角形: 角を丸くする 60">
            <a:extLst>
              <a:ext uri="{FF2B5EF4-FFF2-40B4-BE49-F238E27FC236}">
                <a16:creationId xmlns:a16="http://schemas.microsoft.com/office/drawing/2014/main" id="{3A9598E1-DCAD-78AE-498F-28753F978DF8}"/>
              </a:ext>
            </a:extLst>
          </p:cNvPr>
          <p:cNvSpPr/>
          <p:nvPr/>
        </p:nvSpPr>
        <p:spPr>
          <a:xfrm>
            <a:off x="4482098" y="6177650"/>
            <a:ext cx="1447178" cy="2096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1100" b="1" dirty="0">
                <a:solidFill>
                  <a:schemeClr val="tx1"/>
                </a:solidFill>
                <a:ea typeface="游ゴシック"/>
              </a:rPr>
              <a:t>2024</a:t>
            </a:r>
            <a:r>
              <a:rPr kumimoji="1" lang="ja-JP" altLang="en-US" sz="1100" b="1" dirty="0">
                <a:solidFill>
                  <a:schemeClr val="tx1"/>
                </a:solidFill>
                <a:ea typeface="游ゴシック"/>
              </a:rPr>
              <a:t>年</a:t>
            </a:r>
            <a:r>
              <a:rPr kumimoji="1" lang="en-US" altLang="ja-JP" sz="1100" b="1" dirty="0">
                <a:solidFill>
                  <a:schemeClr val="tx1"/>
                </a:solidFill>
                <a:ea typeface="游ゴシック"/>
              </a:rPr>
              <a:t>1</a:t>
            </a:r>
            <a:r>
              <a:rPr kumimoji="1" lang="ja-JP" altLang="en-US" sz="1100" b="1" dirty="0">
                <a:solidFill>
                  <a:schemeClr val="tx1"/>
                </a:solidFill>
                <a:ea typeface="游ゴシック"/>
              </a:rPr>
              <a:t>月</a:t>
            </a:r>
            <a:r>
              <a:rPr kumimoji="1" lang="en-US" altLang="ja-JP" sz="1100" b="1" dirty="0">
                <a:solidFill>
                  <a:schemeClr val="tx1"/>
                </a:solidFill>
                <a:ea typeface="游ゴシック"/>
              </a:rPr>
              <a:t>【</a:t>
            </a:r>
            <a:r>
              <a:rPr kumimoji="1" lang="ja-JP" altLang="en-US" sz="1100" b="1" dirty="0">
                <a:solidFill>
                  <a:schemeClr val="tx1"/>
                </a:solidFill>
                <a:ea typeface="游ゴシック"/>
              </a:rPr>
              <a:t>新設</a:t>
            </a:r>
            <a:r>
              <a:rPr kumimoji="1" lang="en-US" altLang="ja-JP" sz="1100" b="1" dirty="0">
                <a:solidFill>
                  <a:schemeClr val="tx1"/>
                </a:solidFill>
                <a:ea typeface="游ゴシック"/>
              </a:rPr>
              <a:t>】</a:t>
            </a:r>
            <a:endParaRPr lang="ja-JP" altLang="en-US" sz="1100" b="1" dirty="0">
              <a:solidFill>
                <a:schemeClr val="tx1"/>
              </a:solidFill>
              <a:ea typeface="游ゴシック"/>
              <a:cs typeface="Calibri"/>
            </a:endParaRPr>
          </a:p>
        </p:txBody>
      </p:sp>
      <p:sp>
        <p:nvSpPr>
          <p:cNvPr id="62" name="四角形: 角を丸くする 61">
            <a:extLst>
              <a:ext uri="{FF2B5EF4-FFF2-40B4-BE49-F238E27FC236}">
                <a16:creationId xmlns:a16="http://schemas.microsoft.com/office/drawing/2014/main" id="{C52BCE8E-FF0D-5E21-8F59-5D429FAD73AB}"/>
              </a:ext>
            </a:extLst>
          </p:cNvPr>
          <p:cNvSpPr/>
          <p:nvPr/>
        </p:nvSpPr>
        <p:spPr>
          <a:xfrm>
            <a:off x="4149881" y="4664916"/>
            <a:ext cx="1447178" cy="2096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1100" b="1" dirty="0">
                <a:solidFill>
                  <a:schemeClr val="tx1"/>
                </a:solidFill>
                <a:ea typeface="游ゴシック"/>
              </a:rPr>
              <a:t>2024</a:t>
            </a:r>
            <a:r>
              <a:rPr kumimoji="1" lang="ja-JP" altLang="en-US" sz="1100" b="1" dirty="0">
                <a:solidFill>
                  <a:schemeClr val="tx1"/>
                </a:solidFill>
                <a:ea typeface="游ゴシック"/>
              </a:rPr>
              <a:t>年</a:t>
            </a:r>
            <a:r>
              <a:rPr kumimoji="1" lang="en-US" altLang="ja-JP" sz="1100" b="1" dirty="0">
                <a:solidFill>
                  <a:schemeClr val="tx1"/>
                </a:solidFill>
                <a:ea typeface="游ゴシック"/>
              </a:rPr>
              <a:t>1</a:t>
            </a:r>
            <a:r>
              <a:rPr kumimoji="1" lang="ja-JP" altLang="en-US" sz="1100" b="1" dirty="0">
                <a:solidFill>
                  <a:schemeClr val="tx1"/>
                </a:solidFill>
                <a:ea typeface="游ゴシック"/>
              </a:rPr>
              <a:t>月</a:t>
            </a:r>
            <a:r>
              <a:rPr kumimoji="1" lang="en-US" altLang="ja-JP" sz="1100" b="1" dirty="0">
                <a:solidFill>
                  <a:schemeClr val="tx1"/>
                </a:solidFill>
                <a:ea typeface="游ゴシック"/>
              </a:rPr>
              <a:t>【</a:t>
            </a:r>
            <a:r>
              <a:rPr kumimoji="1" lang="ja-JP" altLang="en-US" sz="1100" b="1" dirty="0">
                <a:solidFill>
                  <a:schemeClr val="tx1"/>
                </a:solidFill>
                <a:ea typeface="游ゴシック"/>
              </a:rPr>
              <a:t>再編</a:t>
            </a:r>
            <a:r>
              <a:rPr kumimoji="1" lang="en-US" altLang="ja-JP" sz="1100" b="1" dirty="0">
                <a:solidFill>
                  <a:schemeClr val="tx1"/>
                </a:solidFill>
                <a:ea typeface="游ゴシック"/>
              </a:rPr>
              <a:t>】</a:t>
            </a:r>
            <a:endParaRPr lang="ja-JP" altLang="en-US" sz="1100" b="1" dirty="0">
              <a:solidFill>
                <a:schemeClr val="tx1"/>
              </a:solidFill>
              <a:ea typeface="游ゴシック"/>
              <a:cs typeface="Calibri"/>
            </a:endParaRPr>
          </a:p>
        </p:txBody>
      </p:sp>
      <p:sp>
        <p:nvSpPr>
          <p:cNvPr id="63" name="テキスト ボックス 62">
            <a:extLst>
              <a:ext uri="{FF2B5EF4-FFF2-40B4-BE49-F238E27FC236}">
                <a16:creationId xmlns:a16="http://schemas.microsoft.com/office/drawing/2014/main" id="{BD987C95-3E09-5C32-E52D-833DF3434987}"/>
              </a:ext>
            </a:extLst>
          </p:cNvPr>
          <p:cNvSpPr txBox="1"/>
          <p:nvPr/>
        </p:nvSpPr>
        <p:spPr>
          <a:xfrm>
            <a:off x="359917" y="7166079"/>
            <a:ext cx="6819496" cy="430887"/>
          </a:xfrm>
          <a:prstGeom prst="rect">
            <a:avLst/>
          </a:prstGeom>
          <a:noFill/>
        </p:spPr>
        <p:txBody>
          <a:bodyPr wrap="none" rtlCol="0">
            <a:spAutoFit/>
          </a:bodyPr>
          <a:lstStyle/>
          <a:p>
            <a:r>
              <a:rPr lang="ja-JP" altLang="ja-JP" sz="1100" dirty="0">
                <a:effectLst/>
                <a:latin typeface="Meiryo UI" panose="020B0604030504040204" pitchFamily="50" charset="-128"/>
                <a:ea typeface="Meiryo UI" panose="020B0604030504040204" pitchFamily="50" charset="-128"/>
                <a:cs typeface="Arial" panose="020B0604020202020204" pitchFamily="34" charset="0"/>
              </a:rPr>
              <a:t>育児の柔軟な働き方に関する制度等を複数導入した上で「育児に係る柔軟な働き方支援プラン」により</a:t>
            </a:r>
            <a:endParaRPr lang="en-US" altLang="ja-JP" sz="1100" dirty="0">
              <a:effectLst/>
              <a:latin typeface="Meiryo UI" panose="020B0604030504040204" pitchFamily="50" charset="-128"/>
              <a:ea typeface="Meiryo UI" panose="020B0604030504040204" pitchFamily="50" charset="-128"/>
              <a:cs typeface="Arial" panose="020B0604020202020204" pitchFamily="34" charset="0"/>
            </a:endParaRPr>
          </a:p>
          <a:p>
            <a:r>
              <a:rPr lang="ja-JP" altLang="ja-JP" sz="1100" dirty="0">
                <a:effectLst/>
                <a:latin typeface="Meiryo UI" panose="020B0604030504040204" pitchFamily="50" charset="-128"/>
                <a:ea typeface="Meiryo UI" panose="020B0604030504040204" pitchFamily="50" charset="-128"/>
                <a:cs typeface="Arial" panose="020B0604020202020204" pitchFamily="34" charset="0"/>
              </a:rPr>
              <a:t>制度利用者を支援した場合</a:t>
            </a:r>
            <a:r>
              <a:rPr lang="ja-JP" altLang="en-US" sz="1100" dirty="0">
                <a:latin typeface="Meiryo UI" panose="020B0604030504040204" pitchFamily="50" charset="-128"/>
                <a:ea typeface="Meiryo UI" panose="020B0604030504040204" pitchFamily="50" charset="-128"/>
                <a:cs typeface="Arial" panose="020B0604020202020204" pitchFamily="34" charset="0"/>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支給額　</a:t>
            </a:r>
            <a:r>
              <a:rPr lang="ja-JP" altLang="ja-JP" sz="1100" dirty="0">
                <a:solidFill>
                  <a:schemeClr val="tx1"/>
                </a:solidFill>
                <a:effectLst/>
                <a:latin typeface="Meiryo UI" panose="020B0604030504040204" pitchFamily="50" charset="-128"/>
                <a:ea typeface="Meiryo UI" panose="020B0604030504040204" pitchFamily="50" charset="-128"/>
                <a:cs typeface="MS-Mincho"/>
              </a:rPr>
              <a:t>制度利用者</a:t>
            </a:r>
            <a:r>
              <a:rPr lang="ja-JP" altLang="en-US" sz="1100" dirty="0">
                <a:solidFill>
                  <a:schemeClr val="tx1"/>
                </a:solidFill>
                <a:effectLst/>
                <a:latin typeface="Meiryo UI" panose="020B0604030504040204" pitchFamily="50" charset="-128"/>
                <a:ea typeface="Meiryo UI" panose="020B0604030504040204" pitchFamily="50" charset="-128"/>
                <a:cs typeface="MS-Mincho"/>
              </a:rPr>
              <a:t>一</a:t>
            </a:r>
            <a:r>
              <a:rPr lang="ja-JP" altLang="ja-JP" sz="1100" dirty="0">
                <a:solidFill>
                  <a:schemeClr val="tx1"/>
                </a:solidFill>
                <a:effectLst/>
                <a:latin typeface="Meiryo UI" panose="020B0604030504040204" pitchFamily="50" charset="-128"/>
                <a:ea typeface="Meiryo UI" panose="020B0604030504040204" pitchFamily="50" charset="-128"/>
                <a:cs typeface="MS-Mincho"/>
              </a:rPr>
              <a:t>人当たり</a:t>
            </a:r>
            <a:r>
              <a:rPr lang="en-US" altLang="ja-JP" sz="1100" dirty="0">
                <a:solidFill>
                  <a:schemeClr val="tx1"/>
                </a:solidFill>
                <a:effectLst/>
                <a:latin typeface="Meiryo UI" panose="020B0604030504040204" pitchFamily="50" charset="-128"/>
                <a:ea typeface="Meiryo UI" panose="020B0604030504040204" pitchFamily="50" charset="-128"/>
                <a:cs typeface="MS-Mincho"/>
              </a:rPr>
              <a:t>20</a:t>
            </a:r>
            <a:r>
              <a:rPr lang="ja-JP" altLang="ja-JP" sz="1100" dirty="0">
                <a:solidFill>
                  <a:schemeClr val="tx1"/>
                </a:solidFill>
                <a:effectLst/>
                <a:latin typeface="Meiryo UI" panose="020B0604030504040204" pitchFamily="50" charset="-128"/>
                <a:ea typeface="Meiryo UI" panose="020B0604030504040204" pitchFamily="50" charset="-128"/>
                <a:cs typeface="MS-Mincho"/>
              </a:rPr>
              <a:t>万円</a:t>
            </a:r>
            <a:r>
              <a:rPr kumimoji="1"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Arial" panose="020B0604020202020204" pitchFamily="34" charset="0"/>
              </a:rPr>
              <a:t>　　　　　　　　　　　　　　　　　　　　　　</a:t>
            </a:r>
            <a:r>
              <a:rPr lang="ja-JP" altLang="en-US" sz="1100" dirty="0">
                <a:effectLst/>
                <a:latin typeface="Meiryo UI" panose="020B0604030504040204" pitchFamily="50" charset="-128"/>
                <a:ea typeface="Meiryo UI" panose="020B0604030504040204" pitchFamily="50" charset="-128"/>
                <a:cs typeface="Arial" panose="020B0604020202020204" pitchFamily="34" charset="0"/>
              </a:rPr>
              <a:t>　</a:t>
            </a:r>
            <a:endParaRPr kumimoji="1" lang="ja-JP" altLang="en-US" sz="1100" dirty="0"/>
          </a:p>
        </p:txBody>
      </p:sp>
      <p:pic>
        <p:nvPicPr>
          <p:cNvPr id="66" name="図 65" descr="ダイアグラム が含まれている画像&#10;&#10;自動的に生成された説明">
            <a:extLst>
              <a:ext uri="{FF2B5EF4-FFF2-40B4-BE49-F238E27FC236}">
                <a16:creationId xmlns:a16="http://schemas.microsoft.com/office/drawing/2014/main" id="{7FF20781-A7F4-7ECA-31BA-11B326AB9D6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80778" y="52788"/>
            <a:ext cx="1756501" cy="2484000"/>
          </a:xfrm>
          <a:prstGeom prst="rect">
            <a:avLst/>
          </a:prstGeom>
        </p:spPr>
      </p:pic>
    </p:spTree>
    <p:controls>
      <mc:AlternateContent xmlns:mc="http://schemas.openxmlformats.org/markup-compatibility/2006">
        <mc:Choice xmlns:v="urn:schemas-microsoft-com:vml" Requires="v">
          <p:control name="BarCodeCtrl1" r:id="rId1" imgW="1188000" imgH="1188000"/>
        </mc:Choice>
        <mc:Fallback>
          <p:control name="BarCodeCtrl1" r:id="rId1" imgW="1188000" imgH="1188000">
            <p:pic>
              <p:nvPicPr>
                <p:cNvPr id="79" name="BarCodeCtrl1"/>
                <p:cNvPicPr preferRelativeResize="0">
                  <a:picLocks noChangeArrowheads="1" noChangeShapeType="1"/>
                </p:cNvPicPr>
                <p:nvPr/>
              </p:nvPicPr>
              <p:blipFill>
                <a:blip r:embed="rId25"/>
                <a:srcRect/>
                <a:stretch>
                  <a:fillRect/>
                </a:stretch>
              </p:blipFill>
              <p:spPr bwMode="auto">
                <a:xfrm>
                  <a:off x="6589731" y="8690246"/>
                  <a:ext cx="517006" cy="461917"/>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79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8FC1692-1ABF-ABFE-EFBC-D01133878835}"/>
              </a:ext>
            </a:extLst>
          </p:cNvPr>
          <p:cNvPicPr>
            <a:picLocks noChangeAspect="1"/>
          </p:cNvPicPr>
          <p:nvPr/>
        </p:nvPicPr>
        <p:blipFill rotWithShape="1">
          <a:blip r:embed="rId3"/>
          <a:srcRect l="3740" t="3558" r="11134" b="22236"/>
          <a:stretch/>
        </p:blipFill>
        <p:spPr>
          <a:xfrm>
            <a:off x="4495723" y="8267768"/>
            <a:ext cx="2762205" cy="2304000"/>
          </a:xfrm>
          <a:prstGeom prst="rect">
            <a:avLst/>
          </a:prstGeom>
          <a:ln>
            <a:noFill/>
          </a:ln>
          <a:effectLst>
            <a:softEdge rad="112500"/>
          </a:effectLst>
        </p:spPr>
      </p:pic>
      <p:sp>
        <p:nvSpPr>
          <p:cNvPr id="9" name="角丸四角形 123">
            <a:extLst>
              <a:ext uri="{FF2B5EF4-FFF2-40B4-BE49-F238E27FC236}">
                <a16:creationId xmlns:a16="http://schemas.microsoft.com/office/drawing/2014/main" id="{60BE2866-F794-DB3C-BEA3-DA1FEDE809A6}"/>
              </a:ext>
            </a:extLst>
          </p:cNvPr>
          <p:cNvSpPr/>
          <p:nvPr/>
        </p:nvSpPr>
        <p:spPr>
          <a:xfrm>
            <a:off x="112767" y="7544528"/>
            <a:ext cx="7073739" cy="45719"/>
          </a:xfrm>
          <a:prstGeom prst="roundRect">
            <a:avLst>
              <a:gd name="adj" fmla="val 0"/>
            </a:avLst>
          </a:prstGeom>
          <a:gradFill flip="none" rotWithShape="1">
            <a:gsLst>
              <a:gs pos="0">
                <a:schemeClr val="accent1">
                  <a:lumMod val="67000"/>
                </a:schemeClr>
              </a:gs>
              <a:gs pos="40000">
                <a:srgbClr val="3675AD"/>
              </a:gs>
              <a:gs pos="82000">
                <a:schemeClr val="accent1">
                  <a:lumMod val="97000"/>
                  <a:lumOff val="3000"/>
                </a:schemeClr>
              </a:gs>
              <a:gs pos="100000">
                <a:schemeClr val="accent1">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387027D2-D5C2-C58B-C78C-4857919B6A17}"/>
              </a:ext>
            </a:extLst>
          </p:cNvPr>
          <p:cNvGrpSpPr/>
          <p:nvPr/>
        </p:nvGrpSpPr>
        <p:grpSpPr>
          <a:xfrm>
            <a:off x="203640" y="9053812"/>
            <a:ext cx="1244762" cy="302356"/>
            <a:chOff x="-1196865" y="9258841"/>
            <a:chExt cx="1244762" cy="302356"/>
          </a:xfrm>
        </p:grpSpPr>
        <p:sp>
          <p:nvSpPr>
            <p:cNvPr id="13" name="角丸四角形 51">
              <a:extLst>
                <a:ext uri="{FF2B5EF4-FFF2-40B4-BE49-F238E27FC236}">
                  <a16:creationId xmlns:a16="http://schemas.microsoft.com/office/drawing/2014/main" id="{3A095225-3794-D351-2456-802C09BDC36E}"/>
                </a:ext>
              </a:extLst>
            </p:cNvPr>
            <p:cNvSpPr/>
            <p:nvPr/>
          </p:nvSpPr>
          <p:spPr>
            <a:xfrm>
              <a:off x="-1169454" y="9280013"/>
              <a:ext cx="1094253" cy="281184"/>
            </a:xfrm>
            <a:prstGeom prst="roundRect">
              <a:avLst>
                <a:gd name="adj" fmla="val 23804"/>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テキスト ボックス 13">
              <a:extLst>
                <a:ext uri="{FF2B5EF4-FFF2-40B4-BE49-F238E27FC236}">
                  <a16:creationId xmlns:a16="http://schemas.microsoft.com/office/drawing/2014/main" id="{0486E3D8-8400-D6F8-20FE-C0D6CD6C5F40}"/>
                </a:ext>
              </a:extLst>
            </p:cNvPr>
            <p:cNvSpPr txBox="1"/>
            <p:nvPr/>
          </p:nvSpPr>
          <p:spPr>
            <a:xfrm>
              <a:off x="-1196865" y="9258841"/>
              <a:ext cx="1244762" cy="276999"/>
            </a:xfrm>
            <a:prstGeom prst="rect">
              <a:avLst/>
            </a:prstGeom>
            <a:noFill/>
          </p:spPr>
          <p:txBody>
            <a:bodyPr wrap="square" rtlCol="0">
              <a:spAutoFit/>
            </a:bodyPr>
            <a:lstStyle/>
            <a:p>
              <a:r>
                <a:rPr lang="ja-JP" altLang="en-US" sz="1200" b="1">
                  <a:solidFill>
                    <a:srgbClr val="002060"/>
                  </a:solidFill>
                  <a:latin typeface="HG丸ｺﾞｼｯｸM-PRO" panose="020F0600000000000000" pitchFamily="50" charset="-128"/>
                  <a:ea typeface="HG丸ｺﾞｼｯｸM-PRO" panose="020F0600000000000000" pitchFamily="50" charset="-128"/>
                </a:rPr>
                <a:t>開庁日・時間</a:t>
              </a:r>
              <a:endParaRPr kumimoji="1" lang="ja-JP" altLang="en-US" sz="1200" b="1">
                <a:solidFill>
                  <a:srgbClr val="002060"/>
                </a:solidFill>
                <a:latin typeface="HG丸ｺﾞｼｯｸM-PRO" panose="020F0600000000000000" pitchFamily="50" charset="-128"/>
                <a:ea typeface="HG丸ｺﾞｼｯｸM-PRO" panose="020F0600000000000000" pitchFamily="50" charset="-128"/>
              </a:endParaRPr>
            </a:p>
          </p:txBody>
        </p:sp>
      </p:grpSp>
      <p:sp>
        <p:nvSpPr>
          <p:cNvPr id="15" name="テキスト ボックス 14">
            <a:extLst>
              <a:ext uri="{FF2B5EF4-FFF2-40B4-BE49-F238E27FC236}">
                <a16:creationId xmlns:a16="http://schemas.microsoft.com/office/drawing/2014/main" id="{DE886B99-7566-5115-C9A8-3746D696ECC3}"/>
              </a:ext>
            </a:extLst>
          </p:cNvPr>
          <p:cNvSpPr txBox="1"/>
          <p:nvPr/>
        </p:nvSpPr>
        <p:spPr>
          <a:xfrm>
            <a:off x="156571" y="7601259"/>
            <a:ext cx="3971051" cy="307777"/>
          </a:xfrm>
          <a:prstGeom prst="rect">
            <a:avLst/>
          </a:prstGeom>
          <a:noFill/>
        </p:spPr>
        <p:txBody>
          <a:bodyPr wrap="square" rtlCol="0">
            <a:spAutoFit/>
          </a:bodyPr>
          <a:lstStyle/>
          <a:p>
            <a:r>
              <a:rPr kumimoji="1" lang="ja-JP" altLang="en-US" sz="1400" b="1">
                <a:solidFill>
                  <a:schemeClr val="accent5">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香川労働局助成金センター</a:t>
            </a:r>
          </a:p>
        </p:txBody>
      </p:sp>
      <p:sp>
        <p:nvSpPr>
          <p:cNvPr id="17" name="テキスト ボックス 16">
            <a:extLst>
              <a:ext uri="{FF2B5EF4-FFF2-40B4-BE49-F238E27FC236}">
                <a16:creationId xmlns:a16="http://schemas.microsoft.com/office/drawing/2014/main" id="{08AFFEE1-9988-2D3A-F606-3898EBA352FB}"/>
              </a:ext>
            </a:extLst>
          </p:cNvPr>
          <p:cNvSpPr txBox="1"/>
          <p:nvPr/>
        </p:nvSpPr>
        <p:spPr>
          <a:xfrm>
            <a:off x="1359435" y="8411613"/>
            <a:ext cx="3351927"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760-0019</a:t>
            </a:r>
            <a:r>
              <a:rPr lang="ja-JP" altLang="ja-JP"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高松市サンポート</a:t>
            </a:r>
            <a:r>
              <a:rPr lang="en-US" altLang="ja-JP" sz="1200" dirty="0">
                <a:latin typeface="メイリオ" panose="020B0604030504040204" pitchFamily="50" charset="-128"/>
                <a:ea typeface="メイリオ" panose="020B0604030504040204" pitchFamily="50" charset="-128"/>
              </a:rPr>
              <a:t>2-1</a:t>
            </a:r>
          </a:p>
          <a:p>
            <a:r>
              <a:rPr lang="ja-JP" altLang="en-US" sz="1200" dirty="0">
                <a:latin typeface="メイリオ" panose="020B0604030504040204" pitchFamily="50" charset="-128"/>
                <a:ea typeface="メイリオ" panose="020B0604030504040204" pitchFamily="50" charset="-128"/>
              </a:rPr>
              <a:t>高松シンボルタワータワー棟</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階</a:t>
            </a:r>
            <a:endParaRPr kumimoji="1" lang="ja-JP" altLang="en-US" sz="12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E46A1486-AEA7-8D9A-68EA-C31018E829A0}"/>
              </a:ext>
            </a:extLst>
          </p:cNvPr>
          <p:cNvSpPr txBox="1"/>
          <p:nvPr/>
        </p:nvSpPr>
        <p:spPr>
          <a:xfrm>
            <a:off x="497648" y="7955566"/>
            <a:ext cx="3047644" cy="307777"/>
          </a:xfrm>
          <a:prstGeom prst="rect">
            <a:avLst/>
          </a:prstGeom>
          <a:noFill/>
        </p:spPr>
        <p:txBody>
          <a:bodyPr wrap="square" rtlCol="0">
            <a:spAutoFit/>
          </a:bodyPr>
          <a:lstStyle/>
          <a:p>
            <a:r>
              <a:rPr kumimoji="1" lang="ja-JP" altLang="en-US" sz="140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400" b="1">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087-823-0505</a:t>
            </a:r>
            <a:endParaRPr kumimoji="1" lang="ja-JP" altLang="en-US" sz="1400" b="1">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7F2F2776-4962-70FA-3A13-4DE70D8A8256}"/>
              </a:ext>
            </a:extLst>
          </p:cNvPr>
          <p:cNvSpPr txBox="1"/>
          <p:nvPr/>
        </p:nvSpPr>
        <p:spPr>
          <a:xfrm>
            <a:off x="2788321" y="9315984"/>
            <a:ext cx="1995277" cy="246221"/>
          </a:xfrm>
          <a:prstGeom prst="rect">
            <a:avLst/>
          </a:prstGeom>
          <a:noFill/>
        </p:spPr>
        <p:txBody>
          <a:bodyPr wrap="square" rtlCol="0">
            <a:spAutoFit/>
          </a:bodyPr>
          <a:lstStyle/>
          <a:p>
            <a:r>
              <a:rPr kumimoji="1" lang="ja-JP" altLang="en-US" sz="100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土日祝日及び年末年始を除く</a:t>
            </a:r>
            <a:endParaRPr kumimoji="1" lang="ja-JP" altLang="en-US" sz="1000" b="1">
              <a:solidFill>
                <a:schemeClr val="accent5">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71A20C2F-8B4C-638F-FB84-D2257D05D76F}"/>
              </a:ext>
            </a:extLst>
          </p:cNvPr>
          <p:cNvGrpSpPr/>
          <p:nvPr/>
        </p:nvGrpSpPr>
        <p:grpSpPr>
          <a:xfrm>
            <a:off x="222248" y="8532803"/>
            <a:ext cx="1123800" cy="292192"/>
            <a:chOff x="-1169453" y="9275355"/>
            <a:chExt cx="655221" cy="292192"/>
          </a:xfrm>
        </p:grpSpPr>
        <p:sp>
          <p:nvSpPr>
            <p:cNvPr id="26" name="角丸四角形 113">
              <a:extLst>
                <a:ext uri="{FF2B5EF4-FFF2-40B4-BE49-F238E27FC236}">
                  <a16:creationId xmlns:a16="http://schemas.microsoft.com/office/drawing/2014/main" id="{149E174E-AC6F-B323-82EF-2F06A4DA0925}"/>
                </a:ext>
              </a:extLst>
            </p:cNvPr>
            <p:cNvSpPr/>
            <p:nvPr/>
          </p:nvSpPr>
          <p:spPr>
            <a:xfrm>
              <a:off x="-1169453" y="9286363"/>
              <a:ext cx="634262" cy="281184"/>
            </a:xfrm>
            <a:prstGeom prst="roundRect">
              <a:avLst>
                <a:gd name="adj" fmla="val 23804"/>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ボックス 26">
              <a:extLst>
                <a:ext uri="{FF2B5EF4-FFF2-40B4-BE49-F238E27FC236}">
                  <a16:creationId xmlns:a16="http://schemas.microsoft.com/office/drawing/2014/main" id="{0C8262AB-DB99-2694-75A9-F5AC35ECCCE9}"/>
                </a:ext>
              </a:extLst>
            </p:cNvPr>
            <p:cNvSpPr txBox="1"/>
            <p:nvPr/>
          </p:nvSpPr>
          <p:spPr>
            <a:xfrm>
              <a:off x="-1114871" y="9275355"/>
              <a:ext cx="600639" cy="276999"/>
            </a:xfrm>
            <a:prstGeom prst="rect">
              <a:avLst/>
            </a:prstGeom>
            <a:noFill/>
          </p:spPr>
          <p:txBody>
            <a:bodyPr wrap="square" rtlCol="0">
              <a:spAutoFit/>
            </a:bodyPr>
            <a:lstStyle/>
            <a:p>
              <a:r>
                <a:rPr lang="ja-JP" altLang="en-US" sz="1200" b="1">
                  <a:solidFill>
                    <a:srgbClr val="002060"/>
                  </a:solidFill>
                  <a:latin typeface="HG丸ｺﾞｼｯｸM-PRO" panose="020F0600000000000000" pitchFamily="50" charset="-128"/>
                  <a:ea typeface="HG丸ｺﾞｼｯｸM-PRO" panose="020F0600000000000000" pitchFamily="50" charset="-128"/>
                </a:rPr>
                <a:t>所  在  地</a:t>
              </a:r>
              <a:endParaRPr kumimoji="1" lang="ja-JP" altLang="en-US" sz="1200" b="1">
                <a:solidFill>
                  <a:srgbClr val="002060"/>
                </a:solidFill>
                <a:latin typeface="HG丸ｺﾞｼｯｸM-PRO" panose="020F0600000000000000" pitchFamily="50" charset="-128"/>
                <a:ea typeface="HG丸ｺﾞｼｯｸM-PRO" panose="020F0600000000000000" pitchFamily="50" charset="-128"/>
              </a:endParaRPr>
            </a:p>
          </p:txBody>
        </p:sp>
      </p:grpSp>
      <p:sp>
        <p:nvSpPr>
          <p:cNvPr id="28" name="テキスト ボックス 27">
            <a:extLst>
              <a:ext uri="{FF2B5EF4-FFF2-40B4-BE49-F238E27FC236}">
                <a16:creationId xmlns:a16="http://schemas.microsoft.com/office/drawing/2014/main" id="{D9006305-9BA7-B170-FD67-BFC76486BE96}"/>
              </a:ext>
            </a:extLst>
          </p:cNvPr>
          <p:cNvSpPr txBox="1"/>
          <p:nvPr/>
        </p:nvSpPr>
        <p:spPr>
          <a:xfrm>
            <a:off x="1323487" y="9055793"/>
            <a:ext cx="2151975" cy="307777"/>
          </a:xfrm>
          <a:prstGeom prst="rect">
            <a:avLst/>
          </a:prstGeom>
          <a:noFill/>
        </p:spPr>
        <p:txBody>
          <a:bodyPr wrap="square" rtlCol="0">
            <a:spAutoFit/>
          </a:bodyPr>
          <a:lstStyle/>
          <a:p>
            <a:r>
              <a:rPr kumimoji="1" lang="ja-JP" altLang="en-US" sz="120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平日</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8:30</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17:15</a:t>
            </a:r>
            <a:endPar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F2A4FED-941F-A6AF-C7A7-0CEA8F0B3E75}"/>
              </a:ext>
            </a:extLst>
          </p:cNvPr>
          <p:cNvSpPr txBox="1"/>
          <p:nvPr/>
        </p:nvSpPr>
        <p:spPr>
          <a:xfrm>
            <a:off x="165737" y="3094422"/>
            <a:ext cx="3971051" cy="307777"/>
          </a:xfrm>
          <a:prstGeom prst="rect">
            <a:avLst/>
          </a:prstGeom>
          <a:noFill/>
        </p:spPr>
        <p:txBody>
          <a:bodyPr wrap="square" rtlCol="0">
            <a:spAutoFit/>
          </a:bodyPr>
          <a:lstStyle/>
          <a:p>
            <a:r>
              <a:rPr kumimoji="1" lang="ja-JP" altLang="en-US" sz="1400" b="1" dirty="0">
                <a:solidFill>
                  <a:schemeClr val="accent5">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香川労働局　雇用環境・均等室</a:t>
            </a:r>
          </a:p>
        </p:txBody>
      </p:sp>
      <p:sp>
        <p:nvSpPr>
          <p:cNvPr id="35" name="テキスト ボックス 34">
            <a:extLst>
              <a:ext uri="{FF2B5EF4-FFF2-40B4-BE49-F238E27FC236}">
                <a16:creationId xmlns:a16="http://schemas.microsoft.com/office/drawing/2014/main" id="{1DAEE069-3BEA-CBE1-A84F-F1457B49F3C0}"/>
              </a:ext>
            </a:extLst>
          </p:cNvPr>
          <p:cNvSpPr txBox="1"/>
          <p:nvPr/>
        </p:nvSpPr>
        <p:spPr>
          <a:xfrm>
            <a:off x="3294307" y="3137772"/>
            <a:ext cx="3047644" cy="307777"/>
          </a:xfrm>
          <a:prstGeom prst="rect">
            <a:avLst/>
          </a:prstGeom>
          <a:noFill/>
        </p:spPr>
        <p:txBody>
          <a:bodyPr wrap="square" rtlCol="0">
            <a:spAutoFit/>
          </a:bodyPr>
          <a:lstStyle/>
          <a:p>
            <a:r>
              <a:rPr kumimoji="1" lang="ja-JP" altLang="en-US" sz="140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400" b="1">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087-811-8924</a:t>
            </a:r>
            <a:endParaRPr kumimoji="1" lang="ja-JP" altLang="en-US" sz="1400" b="1">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角丸四角形 123">
            <a:extLst>
              <a:ext uri="{FF2B5EF4-FFF2-40B4-BE49-F238E27FC236}">
                <a16:creationId xmlns:a16="http://schemas.microsoft.com/office/drawing/2014/main" id="{CB7E3018-0566-72AA-7058-EFCD5A6684F0}"/>
              </a:ext>
            </a:extLst>
          </p:cNvPr>
          <p:cNvSpPr/>
          <p:nvPr/>
        </p:nvSpPr>
        <p:spPr>
          <a:xfrm>
            <a:off x="122292" y="4262686"/>
            <a:ext cx="7073739" cy="45719"/>
          </a:xfrm>
          <a:prstGeom prst="roundRect">
            <a:avLst>
              <a:gd name="adj" fmla="val 0"/>
            </a:avLst>
          </a:prstGeom>
          <a:gradFill flip="none" rotWithShape="1">
            <a:gsLst>
              <a:gs pos="0">
                <a:schemeClr val="accent1">
                  <a:lumMod val="67000"/>
                </a:schemeClr>
              </a:gs>
              <a:gs pos="40000">
                <a:srgbClr val="3675AD"/>
              </a:gs>
              <a:gs pos="82000">
                <a:schemeClr val="accent1">
                  <a:lumMod val="97000"/>
                  <a:lumOff val="3000"/>
                </a:schemeClr>
              </a:gs>
              <a:gs pos="100000">
                <a:schemeClr val="accent1">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2560D1C4-BCD6-D3F8-1577-7F92EB2B3B8E}"/>
              </a:ext>
            </a:extLst>
          </p:cNvPr>
          <p:cNvGrpSpPr/>
          <p:nvPr/>
        </p:nvGrpSpPr>
        <p:grpSpPr>
          <a:xfrm>
            <a:off x="254056" y="3448287"/>
            <a:ext cx="1183713" cy="304111"/>
            <a:chOff x="-1169453" y="9263436"/>
            <a:chExt cx="662879" cy="304111"/>
          </a:xfrm>
        </p:grpSpPr>
        <p:sp>
          <p:nvSpPr>
            <p:cNvPr id="5" name="角丸四角形 113">
              <a:extLst>
                <a:ext uri="{FF2B5EF4-FFF2-40B4-BE49-F238E27FC236}">
                  <a16:creationId xmlns:a16="http://schemas.microsoft.com/office/drawing/2014/main" id="{B976C4EE-C35C-BF12-AC9C-172767C95D7F}"/>
                </a:ext>
              </a:extLst>
            </p:cNvPr>
            <p:cNvSpPr/>
            <p:nvPr/>
          </p:nvSpPr>
          <p:spPr>
            <a:xfrm>
              <a:off x="-1169453" y="9286363"/>
              <a:ext cx="634262" cy="281184"/>
            </a:xfrm>
            <a:prstGeom prst="roundRect">
              <a:avLst>
                <a:gd name="adj" fmla="val 23804"/>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id="{1890476E-E764-D130-3234-9751D482BF6B}"/>
                </a:ext>
              </a:extLst>
            </p:cNvPr>
            <p:cNvSpPr txBox="1"/>
            <p:nvPr/>
          </p:nvSpPr>
          <p:spPr>
            <a:xfrm>
              <a:off x="-1107213" y="9263436"/>
              <a:ext cx="600639" cy="276999"/>
            </a:xfrm>
            <a:prstGeom prst="rect">
              <a:avLst/>
            </a:prstGeom>
            <a:noFill/>
          </p:spPr>
          <p:txBody>
            <a:bodyPr wrap="square" rtlCol="0">
              <a:spAutoFit/>
            </a:bodyPr>
            <a:lstStyle/>
            <a:p>
              <a:r>
                <a:rPr lang="ja-JP" altLang="en-US" sz="1200" b="1">
                  <a:solidFill>
                    <a:srgbClr val="002060"/>
                  </a:solidFill>
                  <a:latin typeface="HG丸ｺﾞｼｯｸM-PRO" panose="020F0600000000000000" pitchFamily="50" charset="-128"/>
                  <a:ea typeface="HG丸ｺﾞｼｯｸM-PRO" panose="020F0600000000000000" pitchFamily="50" charset="-128"/>
                </a:rPr>
                <a:t>所  在  地</a:t>
              </a:r>
              <a:endParaRPr kumimoji="1" lang="ja-JP" altLang="en-US" sz="1200" b="1">
                <a:solidFill>
                  <a:srgbClr val="002060"/>
                </a:solidFill>
                <a:latin typeface="HG丸ｺﾞｼｯｸM-PRO" panose="020F0600000000000000" pitchFamily="50" charset="-128"/>
                <a:ea typeface="HG丸ｺﾞｼｯｸM-PRO" panose="020F0600000000000000" pitchFamily="50" charset="-128"/>
              </a:endParaRPr>
            </a:p>
          </p:txBody>
        </p:sp>
      </p:grpSp>
      <p:sp>
        <p:nvSpPr>
          <p:cNvPr id="37" name="テキスト ボックス 36">
            <a:extLst>
              <a:ext uri="{FF2B5EF4-FFF2-40B4-BE49-F238E27FC236}">
                <a16:creationId xmlns:a16="http://schemas.microsoft.com/office/drawing/2014/main" id="{9694058F-5195-D1B7-25DF-E6A44D00E7F4}"/>
              </a:ext>
            </a:extLst>
          </p:cNvPr>
          <p:cNvSpPr txBox="1"/>
          <p:nvPr/>
        </p:nvSpPr>
        <p:spPr>
          <a:xfrm>
            <a:off x="1457215" y="3407258"/>
            <a:ext cx="4739031" cy="477054"/>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760-0019</a:t>
            </a:r>
            <a:r>
              <a:rPr lang="ja-JP" altLang="ja-JP"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ja-JP" altLang="ja-JP" sz="1200" dirty="0">
                <a:latin typeface="メイリオ" panose="020B0604030504040204" pitchFamily="50" charset="-128"/>
                <a:ea typeface="メイリオ" panose="020B0604030504040204" pitchFamily="50" charset="-128"/>
              </a:rPr>
              <a:t>高松市サンポート</a:t>
            </a:r>
            <a:r>
              <a:rPr lang="en-US" altLang="ja-JP" sz="1200" dirty="0">
                <a:latin typeface="メイリオ" panose="020B0604030504040204" pitchFamily="50" charset="-128"/>
                <a:ea typeface="メイリオ" panose="020B0604030504040204" pitchFamily="50" charset="-128"/>
              </a:rPr>
              <a:t>3-33</a:t>
            </a:r>
            <a:r>
              <a:rPr lang="ja-JP" altLang="en-US" sz="1200" dirty="0">
                <a:latin typeface="メイリオ" panose="020B0604030504040204" pitchFamily="50" charset="-128"/>
                <a:ea typeface="メイリオ" panose="020B0604030504040204" pitchFamily="50" charset="-128"/>
              </a:rPr>
              <a:t>　高松サンポート</a:t>
            </a:r>
            <a:r>
              <a:rPr lang="ja-JP" altLang="en-US" sz="1200">
                <a:latin typeface="メイリオ" panose="020B0604030504040204" pitchFamily="50" charset="-128"/>
                <a:ea typeface="メイリオ" panose="020B0604030504040204" pitchFamily="50" charset="-128"/>
              </a:rPr>
              <a:t>合同庁舎　北館</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階　</a:t>
            </a:r>
            <a:endParaRPr kumimoji="1" lang="ja-JP" altLang="en-US" sz="1200" dirty="0">
              <a:latin typeface="メイリオ" panose="020B0604030504040204" pitchFamily="50" charset="-128"/>
              <a:ea typeface="メイリオ" panose="020B0604030504040204" pitchFamily="50" charset="-128"/>
            </a:endParaRPr>
          </a:p>
        </p:txBody>
      </p:sp>
      <p:grpSp>
        <p:nvGrpSpPr>
          <p:cNvPr id="44" name="グループ化 43">
            <a:extLst>
              <a:ext uri="{FF2B5EF4-FFF2-40B4-BE49-F238E27FC236}">
                <a16:creationId xmlns:a16="http://schemas.microsoft.com/office/drawing/2014/main" id="{244C4593-4F36-A1D9-E273-54F97E621700}"/>
              </a:ext>
            </a:extLst>
          </p:cNvPr>
          <p:cNvGrpSpPr/>
          <p:nvPr/>
        </p:nvGrpSpPr>
        <p:grpSpPr>
          <a:xfrm>
            <a:off x="242123" y="3800245"/>
            <a:ext cx="1299221" cy="302576"/>
            <a:chOff x="-1186973" y="9258621"/>
            <a:chExt cx="1244762" cy="302576"/>
          </a:xfrm>
        </p:grpSpPr>
        <p:sp>
          <p:nvSpPr>
            <p:cNvPr id="45" name="角丸四角形 51">
              <a:extLst>
                <a:ext uri="{FF2B5EF4-FFF2-40B4-BE49-F238E27FC236}">
                  <a16:creationId xmlns:a16="http://schemas.microsoft.com/office/drawing/2014/main" id="{D6E22FB9-BBE6-A44E-BE80-4C593E93E472}"/>
                </a:ext>
              </a:extLst>
            </p:cNvPr>
            <p:cNvSpPr/>
            <p:nvPr/>
          </p:nvSpPr>
          <p:spPr>
            <a:xfrm>
              <a:off x="-1169454" y="9280013"/>
              <a:ext cx="1094253" cy="281184"/>
            </a:xfrm>
            <a:prstGeom prst="roundRect">
              <a:avLst>
                <a:gd name="adj" fmla="val 23804"/>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テキスト ボックス 45">
              <a:extLst>
                <a:ext uri="{FF2B5EF4-FFF2-40B4-BE49-F238E27FC236}">
                  <a16:creationId xmlns:a16="http://schemas.microsoft.com/office/drawing/2014/main" id="{68E800BA-386B-3821-2BA7-4C85A641851B}"/>
                </a:ext>
              </a:extLst>
            </p:cNvPr>
            <p:cNvSpPr txBox="1"/>
            <p:nvPr/>
          </p:nvSpPr>
          <p:spPr>
            <a:xfrm>
              <a:off x="-1186973" y="9258621"/>
              <a:ext cx="1244762" cy="276999"/>
            </a:xfrm>
            <a:prstGeom prst="rect">
              <a:avLst/>
            </a:prstGeom>
            <a:noFill/>
          </p:spPr>
          <p:txBody>
            <a:bodyPr wrap="square" rtlCol="0">
              <a:spAutoFit/>
            </a:bodyPr>
            <a:lstStyle/>
            <a:p>
              <a:r>
                <a:rPr lang="ja-JP" altLang="en-US" sz="1200" b="1">
                  <a:solidFill>
                    <a:srgbClr val="002060"/>
                  </a:solidFill>
                  <a:latin typeface="HG丸ｺﾞｼｯｸM-PRO" panose="020F0600000000000000" pitchFamily="50" charset="-128"/>
                  <a:ea typeface="HG丸ｺﾞｼｯｸM-PRO" panose="020F0600000000000000" pitchFamily="50" charset="-128"/>
                </a:rPr>
                <a:t>開庁日・時間</a:t>
              </a:r>
              <a:endParaRPr kumimoji="1" lang="ja-JP" altLang="en-US" sz="1200" b="1">
                <a:solidFill>
                  <a:srgbClr val="002060"/>
                </a:solidFill>
                <a:latin typeface="HG丸ｺﾞｼｯｸM-PRO" panose="020F0600000000000000" pitchFamily="50" charset="-128"/>
                <a:ea typeface="HG丸ｺﾞｼｯｸM-PRO" panose="020F0600000000000000" pitchFamily="50" charset="-128"/>
              </a:endParaRPr>
            </a:p>
          </p:txBody>
        </p:sp>
      </p:grpSp>
      <p:sp>
        <p:nvSpPr>
          <p:cNvPr id="47" name="テキスト ボックス 46">
            <a:extLst>
              <a:ext uri="{FF2B5EF4-FFF2-40B4-BE49-F238E27FC236}">
                <a16:creationId xmlns:a16="http://schemas.microsoft.com/office/drawing/2014/main" id="{3EF8DD5D-3DB1-923E-7B5A-E442B6414851}"/>
              </a:ext>
            </a:extLst>
          </p:cNvPr>
          <p:cNvSpPr txBox="1"/>
          <p:nvPr/>
        </p:nvSpPr>
        <p:spPr>
          <a:xfrm>
            <a:off x="1530711" y="3808815"/>
            <a:ext cx="2151975" cy="307777"/>
          </a:xfrm>
          <a:prstGeom prst="rect">
            <a:avLst/>
          </a:prstGeom>
          <a:noFill/>
        </p:spPr>
        <p:txBody>
          <a:bodyPr wrap="square" rtlCol="0">
            <a:spAutoFit/>
          </a:bodyPr>
          <a:lstStyle/>
          <a:p>
            <a:r>
              <a:rPr kumimoji="1" lang="ja-JP" altLang="en-US" sz="120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平日</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8:30</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17:15</a:t>
            </a:r>
            <a:endPar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494C3336-C372-7B62-F96F-335B549E7844}"/>
              </a:ext>
            </a:extLst>
          </p:cNvPr>
          <p:cNvSpPr txBox="1"/>
          <p:nvPr/>
        </p:nvSpPr>
        <p:spPr>
          <a:xfrm>
            <a:off x="3604227" y="3864700"/>
            <a:ext cx="1995277" cy="246221"/>
          </a:xfrm>
          <a:prstGeom prst="rect">
            <a:avLst/>
          </a:prstGeom>
          <a:noFill/>
        </p:spPr>
        <p:txBody>
          <a:bodyPr wrap="square" rtlCol="0">
            <a:spAutoFit/>
          </a:bodyPr>
          <a:lstStyle/>
          <a:p>
            <a:r>
              <a:rPr kumimoji="1" lang="ja-JP" altLang="en-US" sz="100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土日祝日及び年末年始を除く</a:t>
            </a:r>
            <a:endParaRPr kumimoji="1" lang="ja-JP" altLang="en-US" sz="1000" b="1">
              <a:solidFill>
                <a:schemeClr val="accent5">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2E1F163-FACA-C404-D242-0F9C35F405B7}"/>
              </a:ext>
            </a:extLst>
          </p:cNvPr>
          <p:cNvSpPr txBox="1"/>
          <p:nvPr/>
        </p:nvSpPr>
        <p:spPr>
          <a:xfrm>
            <a:off x="1323487" y="9517328"/>
            <a:ext cx="2151975" cy="307777"/>
          </a:xfrm>
          <a:prstGeom prst="rect">
            <a:avLst/>
          </a:prstGeom>
          <a:noFill/>
        </p:spPr>
        <p:txBody>
          <a:bodyPr wrap="square" rtlCol="0">
            <a:spAutoFit/>
          </a:bodyPr>
          <a:lstStyle/>
          <a:p>
            <a:r>
              <a:rPr kumimoji="1" lang="ja-JP" altLang="en-US" sz="120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平日</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9:00</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17:00</a:t>
            </a:r>
            <a:endPar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DA96391-2672-8F46-F25F-EFFB7D0A5DEE}"/>
              </a:ext>
            </a:extLst>
          </p:cNvPr>
          <p:cNvSpPr txBox="1"/>
          <p:nvPr/>
        </p:nvSpPr>
        <p:spPr>
          <a:xfrm>
            <a:off x="1188629" y="9326910"/>
            <a:ext cx="4713325" cy="861774"/>
          </a:xfrm>
          <a:prstGeom prst="rect">
            <a:avLst/>
          </a:prstGeom>
          <a:noFill/>
        </p:spPr>
        <p:txBody>
          <a:bodyPr wrap="square" rtlCol="0">
            <a:spAutoFit/>
          </a:bodyPr>
          <a:lstStyle/>
          <a:p>
            <a:r>
              <a:rPr kumimoji="1" lang="ja-JP" altLang="en-US" sz="1000" b="1">
                <a:solidFill>
                  <a:srgbClr val="00B050"/>
                </a:solidFill>
                <a:latin typeface="メイリオ" panose="020B0604030504040204" pitchFamily="50" charset="-128"/>
                <a:ea typeface="メイリオ" panose="020B0604030504040204" pitchFamily="50" charset="-128"/>
              </a:rPr>
              <a:t>　（下記以外の助成金）</a:t>
            </a:r>
            <a:endParaRPr kumimoji="1" lang="en-US" altLang="ja-JP" sz="1000" b="1">
              <a:solidFill>
                <a:srgbClr val="00B050"/>
              </a:solidFill>
              <a:latin typeface="メイリオ" panose="020B0604030504040204" pitchFamily="50" charset="-128"/>
              <a:ea typeface="メイリオ" panose="020B0604030504040204" pitchFamily="50" charset="-128"/>
            </a:endParaRPr>
          </a:p>
          <a:p>
            <a:endParaRPr kumimoji="1" lang="en-US" altLang="ja-JP" sz="1000" b="1">
              <a:solidFill>
                <a:srgbClr val="00B050"/>
              </a:solidFill>
              <a:latin typeface="メイリオ" panose="020B0604030504040204" pitchFamily="50" charset="-128"/>
              <a:ea typeface="メイリオ" panose="020B0604030504040204" pitchFamily="50" charset="-128"/>
            </a:endParaRPr>
          </a:p>
          <a:p>
            <a:endParaRPr kumimoji="1" lang="en-US" altLang="ja-JP" sz="1000" b="1">
              <a:solidFill>
                <a:srgbClr val="00B050"/>
              </a:solidFill>
              <a:latin typeface="メイリオ" panose="020B0604030504040204" pitchFamily="50" charset="-128"/>
              <a:ea typeface="メイリオ" panose="020B0604030504040204" pitchFamily="50" charset="-128"/>
            </a:endParaRPr>
          </a:p>
          <a:p>
            <a:r>
              <a:rPr kumimoji="1" lang="ja-JP" altLang="en-US" sz="1000" b="1">
                <a:solidFill>
                  <a:srgbClr val="00B050"/>
                </a:solidFill>
                <a:latin typeface="メイリオ" panose="020B0604030504040204" pitchFamily="50" charset="-128"/>
                <a:ea typeface="メイリオ" panose="020B0604030504040204" pitchFamily="50" charset="-128"/>
              </a:rPr>
              <a:t>・両立支援等助成金・働き方改革推進支援助成金</a:t>
            </a:r>
            <a:endParaRPr kumimoji="1" lang="en-US" altLang="ja-JP" sz="1000" b="1">
              <a:solidFill>
                <a:srgbClr val="00B050"/>
              </a:solidFill>
              <a:latin typeface="メイリオ" panose="020B0604030504040204" pitchFamily="50" charset="-128"/>
              <a:ea typeface="メイリオ" panose="020B0604030504040204" pitchFamily="50" charset="-128"/>
            </a:endParaRPr>
          </a:p>
          <a:p>
            <a:r>
              <a:rPr kumimoji="1" lang="ja-JP" altLang="en-US" sz="1000" b="1">
                <a:solidFill>
                  <a:srgbClr val="00B050"/>
                </a:solidFill>
                <a:latin typeface="メイリオ" panose="020B0604030504040204" pitchFamily="50" charset="-128"/>
                <a:ea typeface="メイリオ" panose="020B0604030504040204" pitchFamily="50" charset="-128"/>
              </a:rPr>
              <a:t>・業務改善助成金　・人材確保等支援助成金（テレワーク）</a:t>
            </a:r>
            <a:endParaRPr kumimoji="1" lang="en-US" altLang="ja-JP" sz="1000" b="1">
              <a:solidFill>
                <a:srgbClr val="00B050"/>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01EF3B04-5747-6CE7-2FE2-02B22B4BAF1B}"/>
              </a:ext>
            </a:extLst>
          </p:cNvPr>
          <p:cNvSpPr/>
          <p:nvPr/>
        </p:nvSpPr>
        <p:spPr>
          <a:xfrm rot="20980009">
            <a:off x="4791700" y="8877929"/>
            <a:ext cx="441882" cy="655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a:extLst>
              <a:ext uri="{FF2B5EF4-FFF2-40B4-BE49-F238E27FC236}">
                <a16:creationId xmlns:a16="http://schemas.microsoft.com/office/drawing/2014/main" id="{CF4C4EA8-1F34-E5A2-FDA3-1A314CE0E969}"/>
              </a:ext>
            </a:extLst>
          </p:cNvPr>
          <p:cNvGraphicFramePr>
            <a:graphicFrameLocks noGrp="1"/>
          </p:cNvGraphicFramePr>
          <p:nvPr>
            <p:extLst>
              <p:ext uri="{D42A27DB-BD31-4B8C-83A1-F6EECF244321}">
                <p14:modId xmlns:p14="http://schemas.microsoft.com/office/powerpoint/2010/main" val="2216443834"/>
              </p:ext>
            </p:extLst>
          </p:nvPr>
        </p:nvGraphicFramePr>
        <p:xfrm>
          <a:off x="212651" y="4715880"/>
          <a:ext cx="6973855" cy="2712720"/>
        </p:xfrm>
        <a:graphic>
          <a:graphicData uri="http://schemas.openxmlformats.org/drawingml/2006/table">
            <a:tbl>
              <a:tblPr/>
              <a:tblGrid>
                <a:gridCol w="2782061">
                  <a:extLst>
                    <a:ext uri="{9D8B030D-6E8A-4147-A177-3AD203B41FA5}">
                      <a16:colId xmlns:a16="http://schemas.microsoft.com/office/drawing/2014/main" val="435950128"/>
                    </a:ext>
                  </a:extLst>
                </a:gridCol>
                <a:gridCol w="4191794">
                  <a:extLst>
                    <a:ext uri="{9D8B030D-6E8A-4147-A177-3AD203B41FA5}">
                      <a16:colId xmlns:a16="http://schemas.microsoft.com/office/drawing/2014/main" val="3810012889"/>
                    </a:ext>
                  </a:extLst>
                </a:gridCol>
              </a:tblGrid>
              <a:tr h="0">
                <a:tc>
                  <a:txBody>
                    <a:bodyPr/>
                    <a:lstStyle/>
                    <a:p>
                      <a:pPr algn="l" fontAlgn="ctr"/>
                      <a:r>
                        <a:rPr lang="ja-JP" altLang="en-US" sz="1300">
                          <a:ln>
                            <a:noFill/>
                          </a:ln>
                          <a:effectLst/>
                          <a:latin typeface="メイリオ" panose="020B0604030504040204" pitchFamily="50" charset="-128"/>
                          <a:ea typeface="メイリオ" panose="020B0604030504040204" pitchFamily="50" charset="-128"/>
                        </a:rPr>
                        <a:t> </a:t>
                      </a:r>
                      <a:r>
                        <a:rPr lang="ja-JP" altLang="en-US" sz="1200">
                          <a:ln>
                            <a:noFill/>
                          </a:ln>
                          <a:effectLst/>
                          <a:latin typeface="メイリオ" panose="020B0604030504040204" pitchFamily="50" charset="-128"/>
                          <a:ea typeface="メイリオ" panose="020B0604030504040204" pitchFamily="50" charset="-128"/>
                        </a:rPr>
                        <a:t>香川労働局総合労働相談コーナー</a:t>
                      </a:r>
                      <a:endParaRPr lang="en-US" altLang="ja-JP" sz="1200">
                        <a:ln>
                          <a:noFill/>
                        </a:ln>
                        <a:effectLst/>
                        <a:latin typeface="メイリオ" panose="020B0604030504040204" pitchFamily="50" charset="-128"/>
                        <a:ea typeface="メイリオ" panose="020B0604030504040204" pitchFamily="50" charset="-128"/>
                      </a:endParaRPr>
                    </a:p>
                    <a:p>
                      <a:pPr algn="l" fontAlgn="ctr"/>
                      <a:r>
                        <a:rPr lang="ja-JP" altLang="en-US" sz="1200">
                          <a:ln>
                            <a:noFill/>
                          </a:ln>
                          <a:effectLst/>
                          <a:latin typeface="メイリオ"/>
                          <a:ea typeface="メイリオ"/>
                        </a:rPr>
                        <a:t>　　　　　　　☎</a:t>
                      </a:r>
                      <a:r>
                        <a:rPr lang="en-US" altLang="ja-JP" sz="1200">
                          <a:ln>
                            <a:noFill/>
                          </a:ln>
                          <a:effectLst/>
                          <a:latin typeface="メイリオ"/>
                          <a:ea typeface="メイリオ"/>
                        </a:rPr>
                        <a:t>087-811-8916</a:t>
                      </a:r>
                      <a:endParaRPr lang="ja-JP" altLang="en-US" sz="1200">
                        <a:ln>
                          <a:noFill/>
                        </a:ln>
                        <a:effectLst/>
                        <a:latin typeface="メイリオ" panose="020B0604030504040204" pitchFamily="50" charset="-128"/>
                        <a:ea typeface="メイリオ" panose="020B0604030504040204" pitchFamily="50" charset="-128"/>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tc>
                  <a:txBody>
                    <a:bodyPr/>
                    <a:lstStyle/>
                    <a:p>
                      <a:pPr algn="l" fontAlgn="ctr"/>
                      <a:r>
                        <a:rPr lang="ja-JP" altLang="en-US" sz="1100">
                          <a:ln>
                            <a:noFill/>
                          </a:ln>
                          <a:effectLst/>
                          <a:latin typeface="メイリオ"/>
                          <a:ea typeface="メイリオ"/>
                        </a:rPr>
                        <a:t> 高松市サンポート</a:t>
                      </a:r>
                      <a:r>
                        <a:rPr lang="en-US" altLang="ja-JP" sz="1100">
                          <a:ln>
                            <a:noFill/>
                          </a:ln>
                          <a:effectLst/>
                          <a:latin typeface="メイリオ"/>
                          <a:ea typeface="メイリオ"/>
                        </a:rPr>
                        <a:t>3-33</a:t>
                      </a:r>
                      <a:br>
                        <a:rPr lang="en-US" altLang="ja-JP" sz="1100">
                          <a:ln>
                            <a:noFill/>
                          </a:ln>
                          <a:effectLst/>
                          <a:latin typeface="メイリオ"/>
                          <a:ea typeface="メイリオ"/>
                        </a:rPr>
                      </a:br>
                      <a:r>
                        <a:rPr lang="en-US" altLang="ja-JP" sz="1100">
                          <a:ln>
                            <a:noFill/>
                          </a:ln>
                          <a:effectLst/>
                          <a:latin typeface="メイリオ"/>
                          <a:ea typeface="メイリオ"/>
                        </a:rPr>
                        <a:t> </a:t>
                      </a:r>
                      <a:r>
                        <a:rPr lang="ja-JP" altLang="en-US" sz="1100">
                          <a:ln>
                            <a:noFill/>
                          </a:ln>
                          <a:effectLst/>
                          <a:latin typeface="メイリオ"/>
                          <a:ea typeface="メイリオ"/>
                        </a:rPr>
                        <a:t>高松サンポート合同庁舎北館</a:t>
                      </a:r>
                      <a:r>
                        <a:rPr lang="en-US" altLang="ja-JP" sz="1100">
                          <a:ln>
                            <a:noFill/>
                          </a:ln>
                          <a:effectLst/>
                          <a:latin typeface="メイリオ"/>
                          <a:ea typeface="メイリオ"/>
                        </a:rPr>
                        <a:t>2F</a:t>
                      </a: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extLst>
                  <a:ext uri="{0D108BD9-81ED-4DB2-BD59-A6C34878D82A}">
                    <a16:rowId xmlns:a16="http://schemas.microsoft.com/office/drawing/2014/main" val="1298423852"/>
                  </a:ext>
                </a:extLst>
              </a:tr>
              <a:tr h="0">
                <a:tc>
                  <a:txBody>
                    <a:bodyPr/>
                    <a:lstStyle/>
                    <a:p>
                      <a:pPr algn="l" fontAlgn="ctr"/>
                      <a:r>
                        <a:rPr lang="ja-JP" altLang="en-US" sz="1200">
                          <a:ln>
                            <a:noFill/>
                          </a:ln>
                          <a:effectLst/>
                          <a:latin typeface="メイリオ" panose="020B0604030504040204" pitchFamily="50" charset="-128"/>
                          <a:ea typeface="メイリオ" panose="020B0604030504040204" pitchFamily="50" charset="-128"/>
                        </a:rPr>
                        <a:t> 高松 総合労働相談コーナー</a:t>
                      </a:r>
                      <a:endParaRPr lang="en-US" altLang="ja-JP" sz="1200">
                        <a:ln>
                          <a:noFill/>
                        </a:ln>
                        <a:effectLst/>
                        <a:latin typeface="メイリオ" panose="020B0604030504040204" pitchFamily="50" charset="-128"/>
                        <a:ea typeface="メイリオ" panose="020B0604030504040204" pitchFamily="50" charset="-128"/>
                      </a:endParaRPr>
                    </a:p>
                    <a:p>
                      <a:pPr algn="l" fontAlgn="ctr"/>
                      <a:r>
                        <a:rPr lang="ja-JP" altLang="en-US" sz="1200">
                          <a:ln>
                            <a:noFill/>
                          </a:ln>
                          <a:effectLst/>
                          <a:latin typeface="メイリオ"/>
                          <a:ea typeface="メイリオ"/>
                        </a:rPr>
                        <a:t>　　　　　　　☎</a:t>
                      </a:r>
                      <a:r>
                        <a:rPr lang="en-US" altLang="zh-TW" sz="1200">
                          <a:ln>
                            <a:noFill/>
                          </a:ln>
                          <a:effectLst/>
                          <a:latin typeface="メイリオ"/>
                          <a:ea typeface="メイリオ"/>
                        </a:rPr>
                        <a:t>087-806-0280 </a:t>
                      </a:r>
                      <a:endParaRPr lang="ja-JP" altLang="en-US" sz="1200">
                        <a:ln>
                          <a:noFill/>
                        </a:ln>
                        <a:effectLst/>
                        <a:latin typeface="メイリオ" panose="020B0604030504040204" pitchFamily="50" charset="-128"/>
                        <a:ea typeface="メイリオ" panose="020B0604030504040204" pitchFamily="50" charset="-128"/>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tc>
                  <a:txBody>
                    <a:bodyPr/>
                    <a:lstStyle/>
                    <a:p>
                      <a:pPr algn="l"/>
                      <a:r>
                        <a:rPr lang="ja-JP" altLang="en-US" sz="1100">
                          <a:ln>
                            <a:noFill/>
                          </a:ln>
                          <a:effectLst/>
                          <a:latin typeface="メイリオ"/>
                          <a:ea typeface="メイリオ"/>
                        </a:rPr>
                        <a:t> 高松市サンポート</a:t>
                      </a:r>
                      <a:r>
                        <a:rPr lang="en-US" altLang="ja-JP" sz="1100">
                          <a:ln>
                            <a:noFill/>
                          </a:ln>
                          <a:effectLst/>
                          <a:latin typeface="メイリオ"/>
                          <a:ea typeface="メイリオ"/>
                        </a:rPr>
                        <a:t>3-33</a:t>
                      </a:r>
                      <a:br>
                        <a:rPr lang="en-US" altLang="ja-JP" sz="1100">
                          <a:ln>
                            <a:noFill/>
                          </a:ln>
                          <a:effectLst/>
                          <a:latin typeface="メイリオ"/>
                          <a:ea typeface="メイリオ"/>
                        </a:rPr>
                      </a:br>
                      <a:r>
                        <a:rPr lang="en-US" altLang="ja-JP" sz="1100">
                          <a:ln>
                            <a:noFill/>
                          </a:ln>
                          <a:effectLst/>
                          <a:latin typeface="メイリオ"/>
                          <a:ea typeface="メイリオ"/>
                        </a:rPr>
                        <a:t> </a:t>
                      </a:r>
                      <a:r>
                        <a:rPr lang="ja-JP" altLang="en-US" sz="1100">
                          <a:ln>
                            <a:noFill/>
                          </a:ln>
                          <a:effectLst/>
                          <a:latin typeface="メイリオ"/>
                          <a:ea typeface="メイリオ"/>
                        </a:rPr>
                        <a:t>高松サンポート合同庁舎北館</a:t>
                      </a:r>
                      <a:r>
                        <a:rPr lang="en-US" altLang="ja-JP" sz="1100">
                          <a:ln>
                            <a:noFill/>
                          </a:ln>
                          <a:effectLst/>
                          <a:latin typeface="メイリオ"/>
                          <a:ea typeface="メイリオ"/>
                        </a:rPr>
                        <a:t>2F</a:t>
                      </a:r>
                      <a:r>
                        <a:rPr lang="ja-JP" altLang="en-US" sz="1100">
                          <a:ln>
                            <a:noFill/>
                          </a:ln>
                          <a:effectLst/>
                          <a:latin typeface="メイリオ"/>
                          <a:ea typeface="メイリオ"/>
                        </a:rPr>
                        <a:t>（</a:t>
                      </a:r>
                      <a:r>
                        <a:rPr lang="zh-TW" altLang="en-US" sz="1100">
                          <a:ln>
                            <a:noFill/>
                          </a:ln>
                          <a:effectLst/>
                          <a:latin typeface="メイリオ"/>
                          <a:ea typeface="メイリオ"/>
                        </a:rPr>
                        <a:t>高松労働基準監督署内</a:t>
                      </a:r>
                      <a:r>
                        <a:rPr lang="ja-JP" altLang="en-US" sz="1100">
                          <a:ln>
                            <a:noFill/>
                          </a:ln>
                          <a:effectLst/>
                          <a:latin typeface="メイリオ"/>
                          <a:ea typeface="メイリオ"/>
                        </a:rPr>
                        <a:t>）</a:t>
                      </a:r>
                      <a:endParaRPr lang="en-US" altLang="zh-TW" sz="1100">
                        <a:ln>
                          <a:noFill/>
                        </a:ln>
                        <a:effectLst/>
                        <a:latin typeface="メイリオ"/>
                        <a:ea typeface="メイリオ"/>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extLst>
                  <a:ext uri="{0D108BD9-81ED-4DB2-BD59-A6C34878D82A}">
                    <a16:rowId xmlns:a16="http://schemas.microsoft.com/office/drawing/2014/main" val="516008679"/>
                  </a:ext>
                </a:extLst>
              </a:tr>
              <a:tr h="0">
                <a:tc>
                  <a:txBody>
                    <a:bodyPr/>
                    <a:lstStyle/>
                    <a:p>
                      <a:pPr algn="l"/>
                      <a:r>
                        <a:rPr lang="ja-JP" altLang="en-US" sz="1300">
                          <a:ln>
                            <a:noFill/>
                          </a:ln>
                          <a:effectLst/>
                          <a:latin typeface="メイリオ" panose="020B0604030504040204" pitchFamily="50" charset="-128"/>
                          <a:ea typeface="メイリオ" panose="020B0604030504040204" pitchFamily="50" charset="-128"/>
                        </a:rPr>
                        <a:t> </a:t>
                      </a:r>
                      <a:r>
                        <a:rPr lang="ja-JP" altLang="en-US" sz="1200">
                          <a:ln>
                            <a:noFill/>
                          </a:ln>
                          <a:effectLst/>
                          <a:latin typeface="メイリオ" panose="020B0604030504040204" pitchFamily="50" charset="-128"/>
                          <a:ea typeface="メイリオ" panose="020B0604030504040204" pitchFamily="50" charset="-128"/>
                        </a:rPr>
                        <a:t>丸亀 総合労働相談コーナー</a:t>
                      </a:r>
                      <a:endParaRPr lang="en-US" altLang="ja-JP" sz="1200">
                        <a:ln>
                          <a:noFill/>
                        </a:ln>
                        <a:effectLst/>
                        <a:latin typeface="メイリオ" panose="020B0604030504040204" pitchFamily="50" charset="-128"/>
                        <a:ea typeface="メイリオ" panose="020B0604030504040204" pitchFamily="50" charset="-128"/>
                      </a:endParaRPr>
                    </a:p>
                    <a:p>
                      <a:pPr algn="l"/>
                      <a:r>
                        <a:rPr lang="ja-JP" altLang="en-US" sz="1200">
                          <a:ln>
                            <a:noFill/>
                          </a:ln>
                          <a:effectLst/>
                          <a:latin typeface="メイリオ"/>
                          <a:ea typeface="メイリオ"/>
                        </a:rPr>
                        <a:t>　　　　　　　☎</a:t>
                      </a:r>
                      <a:r>
                        <a:rPr lang="en-US" altLang="zh-TW" sz="1200">
                          <a:ln>
                            <a:noFill/>
                          </a:ln>
                          <a:effectLst/>
                          <a:latin typeface="メイリオ"/>
                          <a:ea typeface="メイリオ"/>
                        </a:rPr>
                        <a:t>0877-22-6244</a:t>
                      </a:r>
                      <a:endParaRPr lang="ja-JP" altLang="en-US" sz="1200">
                        <a:ln>
                          <a:noFill/>
                        </a:ln>
                        <a:effectLst/>
                        <a:latin typeface="メイリオ" panose="020B0604030504040204" pitchFamily="50" charset="-128"/>
                        <a:ea typeface="メイリオ" panose="020B0604030504040204" pitchFamily="50" charset="-128"/>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tc>
                  <a:txBody>
                    <a:bodyPr/>
                    <a:lstStyle/>
                    <a:p>
                      <a:pPr algn="l"/>
                      <a:r>
                        <a:rPr lang="zh-TW" altLang="en-US" sz="1100">
                          <a:ln>
                            <a:noFill/>
                          </a:ln>
                          <a:effectLst/>
                          <a:latin typeface="メイリオ"/>
                          <a:ea typeface="メイリオ"/>
                        </a:rPr>
                        <a:t> 丸亀市大手町</a:t>
                      </a:r>
                      <a:r>
                        <a:rPr lang="en-US" altLang="zh-TW" sz="1100">
                          <a:ln>
                            <a:noFill/>
                          </a:ln>
                          <a:effectLst/>
                          <a:latin typeface="メイリオ"/>
                          <a:ea typeface="メイリオ"/>
                        </a:rPr>
                        <a:t>3‐1‐2</a:t>
                      </a:r>
                      <a:r>
                        <a:rPr lang="ja-JP" altLang="en-US" sz="1100">
                          <a:ln>
                            <a:noFill/>
                          </a:ln>
                          <a:effectLst/>
                          <a:latin typeface="メイリオ"/>
                          <a:ea typeface="メイリオ"/>
                        </a:rPr>
                        <a:t>（</a:t>
                      </a:r>
                      <a:r>
                        <a:rPr lang="zh-TW" altLang="en-US" sz="1100">
                          <a:ln>
                            <a:noFill/>
                          </a:ln>
                          <a:effectLst/>
                          <a:latin typeface="メイリオ"/>
                          <a:ea typeface="メイリオ"/>
                        </a:rPr>
                        <a:t>丸亀労働基準監督署内</a:t>
                      </a:r>
                      <a:r>
                        <a:rPr lang="ja-JP" altLang="en-US" sz="1100">
                          <a:ln>
                            <a:noFill/>
                          </a:ln>
                          <a:effectLst/>
                          <a:latin typeface="メイリオ"/>
                          <a:ea typeface="メイリオ"/>
                        </a:rPr>
                        <a:t>）</a:t>
                      </a:r>
                      <a:endParaRPr lang="en-US" altLang="zh-TW" sz="1100">
                        <a:ln>
                          <a:noFill/>
                        </a:ln>
                        <a:effectLst/>
                        <a:latin typeface="メイリオ"/>
                        <a:ea typeface="メイリオ"/>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extLst>
                  <a:ext uri="{0D108BD9-81ED-4DB2-BD59-A6C34878D82A}">
                    <a16:rowId xmlns:a16="http://schemas.microsoft.com/office/drawing/2014/main" val="3099751301"/>
                  </a:ext>
                </a:extLst>
              </a:tr>
              <a:tr h="0">
                <a:tc>
                  <a:txBody>
                    <a:bodyPr/>
                    <a:lstStyle/>
                    <a:p>
                      <a:pPr algn="l"/>
                      <a:r>
                        <a:rPr lang="ja-JP" altLang="en-US" sz="1200">
                          <a:ln>
                            <a:noFill/>
                          </a:ln>
                          <a:effectLst/>
                          <a:latin typeface="メイリオ" panose="020B0604030504040204" pitchFamily="50" charset="-128"/>
                          <a:ea typeface="メイリオ" panose="020B0604030504040204" pitchFamily="50" charset="-128"/>
                        </a:rPr>
                        <a:t> 坂出 総合労働相談コーナー</a:t>
                      </a:r>
                      <a:endParaRPr lang="en-US" altLang="ja-JP" sz="1200">
                        <a:ln>
                          <a:noFill/>
                        </a:ln>
                        <a:effectLst/>
                        <a:latin typeface="メイリオ" panose="020B0604030504040204" pitchFamily="50" charset="-128"/>
                        <a:ea typeface="メイリオ" panose="020B0604030504040204" pitchFamily="50" charset="-128"/>
                      </a:endParaRPr>
                    </a:p>
                    <a:p>
                      <a:pPr algn="l"/>
                      <a:r>
                        <a:rPr lang="ja-JP" altLang="en-US" sz="1200">
                          <a:ln>
                            <a:noFill/>
                          </a:ln>
                          <a:effectLst/>
                          <a:latin typeface="メイリオ"/>
                          <a:ea typeface="メイリオ"/>
                        </a:rPr>
                        <a:t>　　　　　　　☎</a:t>
                      </a:r>
                      <a:r>
                        <a:rPr lang="en-US" altLang="zh-CN" sz="1200">
                          <a:ln>
                            <a:noFill/>
                          </a:ln>
                          <a:effectLst/>
                          <a:latin typeface="メイリオ"/>
                          <a:ea typeface="メイリオ"/>
                        </a:rPr>
                        <a:t>0877-46-3196</a:t>
                      </a:r>
                      <a:endParaRPr lang="ja-JP" altLang="en-US" sz="1200">
                        <a:ln>
                          <a:noFill/>
                        </a:ln>
                        <a:effectLst/>
                        <a:latin typeface="メイリオ" panose="020B0604030504040204" pitchFamily="50" charset="-128"/>
                        <a:ea typeface="メイリオ" panose="020B0604030504040204" pitchFamily="50" charset="-128"/>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tc>
                  <a:txBody>
                    <a:bodyPr/>
                    <a:lstStyle/>
                    <a:p>
                      <a:pPr algn="l"/>
                      <a:r>
                        <a:rPr lang="zh-CN" altLang="en-US" sz="1100">
                          <a:ln>
                            <a:noFill/>
                          </a:ln>
                          <a:effectLst/>
                          <a:latin typeface="メイリオ"/>
                          <a:ea typeface="メイリオ"/>
                        </a:rPr>
                        <a:t> 坂出市久米町</a:t>
                      </a:r>
                      <a:r>
                        <a:rPr lang="en-US" altLang="zh-CN" sz="1100">
                          <a:ln>
                            <a:noFill/>
                          </a:ln>
                          <a:effectLst/>
                          <a:latin typeface="メイリオ"/>
                          <a:ea typeface="メイリオ"/>
                        </a:rPr>
                        <a:t>1-15-55</a:t>
                      </a:r>
                      <a:r>
                        <a:rPr lang="ja-JP" altLang="en-US" sz="1100">
                          <a:ln>
                            <a:noFill/>
                          </a:ln>
                          <a:effectLst/>
                          <a:latin typeface="メイリオ"/>
                          <a:ea typeface="メイリオ"/>
                        </a:rPr>
                        <a:t>（</a:t>
                      </a:r>
                      <a:r>
                        <a:rPr lang="zh-CN" altLang="en-US" sz="1100">
                          <a:ln>
                            <a:noFill/>
                          </a:ln>
                          <a:effectLst/>
                          <a:latin typeface="メイリオ"/>
                          <a:ea typeface="メイリオ"/>
                        </a:rPr>
                        <a:t>坂出労働基準監督署内</a:t>
                      </a:r>
                      <a:r>
                        <a:rPr lang="ja-JP" altLang="en-US" sz="1100">
                          <a:ln>
                            <a:noFill/>
                          </a:ln>
                          <a:effectLst/>
                          <a:latin typeface="メイリオ"/>
                          <a:ea typeface="メイリオ"/>
                        </a:rPr>
                        <a:t>）</a:t>
                      </a:r>
                      <a:endParaRPr lang="en-US" altLang="zh-CN" sz="1100">
                        <a:ln>
                          <a:noFill/>
                        </a:ln>
                        <a:effectLst/>
                        <a:latin typeface="メイリオ"/>
                        <a:ea typeface="メイリオ"/>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extLst>
                  <a:ext uri="{0D108BD9-81ED-4DB2-BD59-A6C34878D82A}">
                    <a16:rowId xmlns:a16="http://schemas.microsoft.com/office/drawing/2014/main" val="725448549"/>
                  </a:ext>
                </a:extLst>
              </a:tr>
              <a:tr h="0">
                <a:tc>
                  <a:txBody>
                    <a:bodyPr/>
                    <a:lstStyle/>
                    <a:p>
                      <a:pPr algn="l"/>
                      <a:r>
                        <a:rPr lang="ja-JP" altLang="en-US" sz="1300">
                          <a:ln>
                            <a:noFill/>
                          </a:ln>
                          <a:effectLst/>
                          <a:latin typeface="メイリオ" panose="020B0604030504040204" pitchFamily="50" charset="-128"/>
                          <a:ea typeface="メイリオ" panose="020B0604030504040204" pitchFamily="50" charset="-128"/>
                        </a:rPr>
                        <a:t> </a:t>
                      </a:r>
                      <a:r>
                        <a:rPr lang="ja-JP" altLang="en-US" sz="1200">
                          <a:ln>
                            <a:noFill/>
                          </a:ln>
                          <a:effectLst/>
                          <a:latin typeface="メイリオ" panose="020B0604030504040204" pitchFamily="50" charset="-128"/>
                          <a:ea typeface="メイリオ" panose="020B0604030504040204" pitchFamily="50" charset="-128"/>
                        </a:rPr>
                        <a:t>観音寺 総合労働相談コーナー</a:t>
                      </a:r>
                      <a:endParaRPr lang="en-US" altLang="ja-JP" sz="1200">
                        <a:ln>
                          <a:noFill/>
                        </a:ln>
                        <a:effectLst/>
                        <a:latin typeface="メイリオ" panose="020B0604030504040204" pitchFamily="50" charset="-128"/>
                        <a:ea typeface="メイリオ" panose="020B0604030504040204" pitchFamily="50" charset="-128"/>
                      </a:endParaRPr>
                    </a:p>
                    <a:p>
                      <a:pPr algn="l"/>
                      <a:r>
                        <a:rPr lang="ja-JP" altLang="en-US" sz="1200">
                          <a:ln>
                            <a:noFill/>
                          </a:ln>
                          <a:effectLst/>
                          <a:latin typeface="メイリオ" panose="020B0604030504040204" pitchFamily="50" charset="-128"/>
                          <a:ea typeface="メイリオ" panose="020B0604030504040204" pitchFamily="50" charset="-128"/>
                        </a:rPr>
                        <a:t>　　　　　　　</a:t>
                      </a:r>
                      <a:r>
                        <a:rPr lang="ja-JP" altLang="en-US" sz="1200">
                          <a:ln>
                            <a:noFill/>
                          </a:ln>
                          <a:effectLst/>
                          <a:latin typeface="メイリオ"/>
                          <a:ea typeface="メイリオ"/>
                        </a:rPr>
                        <a:t>☎</a:t>
                      </a:r>
                      <a:r>
                        <a:rPr lang="en-US" altLang="zh-TW" sz="1200">
                          <a:ln>
                            <a:noFill/>
                          </a:ln>
                          <a:effectLst/>
                          <a:latin typeface="メイリオ"/>
                          <a:ea typeface="メイリオ"/>
                        </a:rPr>
                        <a:t>0875-25-2138</a:t>
                      </a:r>
                      <a:endParaRPr lang="ja-JP" altLang="en-US" sz="1200">
                        <a:ln>
                          <a:noFill/>
                        </a:ln>
                        <a:effectLst/>
                        <a:latin typeface="メイリオ" panose="020B0604030504040204" pitchFamily="50" charset="-128"/>
                        <a:ea typeface="メイリオ" panose="020B0604030504040204" pitchFamily="50" charset="-128"/>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tc>
                  <a:txBody>
                    <a:bodyPr/>
                    <a:lstStyle/>
                    <a:p>
                      <a:pPr algn="l" fontAlgn="ctr"/>
                      <a:r>
                        <a:rPr lang="zh-TW" altLang="en-US" sz="1100">
                          <a:ln>
                            <a:noFill/>
                          </a:ln>
                          <a:effectLst/>
                          <a:latin typeface="メイリオ"/>
                          <a:ea typeface="メイリオ"/>
                        </a:rPr>
                        <a:t> 観音寺市観音寺町甲</a:t>
                      </a:r>
                      <a:r>
                        <a:rPr lang="en-US" altLang="zh-TW" sz="1100">
                          <a:ln>
                            <a:noFill/>
                          </a:ln>
                          <a:effectLst/>
                          <a:latin typeface="メイリオ"/>
                          <a:ea typeface="メイリオ"/>
                        </a:rPr>
                        <a:t>3167-1</a:t>
                      </a:r>
                      <a:r>
                        <a:rPr lang="ja-JP" altLang="en-US" sz="1100">
                          <a:ln>
                            <a:noFill/>
                          </a:ln>
                          <a:effectLst/>
                          <a:latin typeface="メイリオ"/>
                          <a:ea typeface="メイリオ"/>
                        </a:rPr>
                        <a:t>（</a:t>
                      </a:r>
                      <a:r>
                        <a:rPr lang="zh-TW" altLang="en-US" sz="1100">
                          <a:ln>
                            <a:noFill/>
                          </a:ln>
                          <a:effectLst/>
                          <a:latin typeface="メイリオ"/>
                          <a:ea typeface="メイリオ"/>
                        </a:rPr>
                        <a:t>観音寺労働基準監督署内</a:t>
                      </a:r>
                      <a:r>
                        <a:rPr lang="ja-JP" altLang="en-US" sz="1100">
                          <a:ln>
                            <a:noFill/>
                          </a:ln>
                          <a:effectLst/>
                          <a:latin typeface="メイリオ"/>
                          <a:ea typeface="メイリオ"/>
                        </a:rPr>
                        <a:t>）</a:t>
                      </a:r>
                      <a:endParaRPr lang="en-US" altLang="zh-TW" sz="1100">
                        <a:ln>
                          <a:noFill/>
                        </a:ln>
                        <a:effectLst/>
                        <a:latin typeface="メイリオ"/>
                        <a:ea typeface="メイリオ"/>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extLst>
                  <a:ext uri="{0D108BD9-81ED-4DB2-BD59-A6C34878D82A}">
                    <a16:rowId xmlns:a16="http://schemas.microsoft.com/office/drawing/2014/main" val="2769784684"/>
                  </a:ext>
                </a:extLst>
              </a:tr>
              <a:tr h="0">
                <a:tc>
                  <a:txBody>
                    <a:bodyPr/>
                    <a:lstStyle/>
                    <a:p>
                      <a:pPr algn="l"/>
                      <a:r>
                        <a:rPr lang="ja-JP" altLang="en-US" sz="1300">
                          <a:ln>
                            <a:noFill/>
                          </a:ln>
                          <a:effectLst/>
                          <a:latin typeface="メイリオ" panose="020B0604030504040204" pitchFamily="50" charset="-128"/>
                          <a:ea typeface="メイリオ" panose="020B0604030504040204" pitchFamily="50" charset="-128"/>
                        </a:rPr>
                        <a:t> </a:t>
                      </a:r>
                      <a:r>
                        <a:rPr lang="ja-JP" altLang="en-US" sz="1200">
                          <a:ln>
                            <a:noFill/>
                          </a:ln>
                          <a:effectLst/>
                          <a:latin typeface="メイリオ" panose="020B0604030504040204" pitchFamily="50" charset="-128"/>
                          <a:ea typeface="メイリオ" panose="020B0604030504040204" pitchFamily="50" charset="-128"/>
                        </a:rPr>
                        <a:t>東かがわ 総合労働相談コーナー</a:t>
                      </a:r>
                      <a:endParaRPr lang="en-US" altLang="ja-JP" sz="1200">
                        <a:ln>
                          <a:noFill/>
                        </a:ln>
                        <a:effectLst/>
                        <a:latin typeface="メイリオ" panose="020B0604030504040204" pitchFamily="50" charset="-128"/>
                        <a:ea typeface="メイリオ" panose="020B0604030504040204" pitchFamily="50" charset="-128"/>
                      </a:endParaRPr>
                    </a:p>
                    <a:p>
                      <a:pPr algn="l"/>
                      <a:r>
                        <a:rPr lang="ja-JP" altLang="en-US" sz="1200">
                          <a:ln>
                            <a:noFill/>
                          </a:ln>
                          <a:effectLst/>
                          <a:latin typeface="メイリオ" panose="020B0604030504040204" pitchFamily="50" charset="-128"/>
                          <a:ea typeface="メイリオ" panose="020B0604030504040204" pitchFamily="50" charset="-128"/>
                        </a:rPr>
                        <a:t>　　　　　　　</a:t>
                      </a:r>
                      <a:r>
                        <a:rPr lang="ja-JP" altLang="en-US" sz="1200">
                          <a:ln>
                            <a:noFill/>
                          </a:ln>
                          <a:effectLst/>
                          <a:latin typeface="メイリオ"/>
                          <a:ea typeface="メイリオ"/>
                        </a:rPr>
                        <a:t>☎</a:t>
                      </a:r>
                      <a:r>
                        <a:rPr lang="en-US" altLang="ja-JP" sz="1200">
                          <a:ln>
                            <a:noFill/>
                          </a:ln>
                          <a:effectLst/>
                          <a:latin typeface="メイリオ"/>
                          <a:ea typeface="メイリオ"/>
                        </a:rPr>
                        <a:t>0879-25-3137</a:t>
                      </a:r>
                      <a:endParaRPr lang="ja-JP" altLang="en-US" sz="1200">
                        <a:ln>
                          <a:noFill/>
                        </a:ln>
                        <a:effectLst/>
                        <a:latin typeface="メイリオ" panose="020B0604030504040204" pitchFamily="50" charset="-128"/>
                        <a:ea typeface="メイリオ" panose="020B0604030504040204" pitchFamily="50" charset="-128"/>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tc>
                  <a:txBody>
                    <a:bodyPr/>
                    <a:lstStyle/>
                    <a:p>
                      <a:pPr algn="l"/>
                      <a:r>
                        <a:rPr lang="ja-JP" altLang="en-US" sz="1100">
                          <a:ln>
                            <a:noFill/>
                          </a:ln>
                          <a:effectLst/>
                          <a:latin typeface="メイリオ"/>
                          <a:ea typeface="メイリオ"/>
                        </a:rPr>
                        <a:t> 東かがわ市三本松</a:t>
                      </a:r>
                      <a:r>
                        <a:rPr lang="en-US" altLang="ja-JP" sz="1100">
                          <a:ln>
                            <a:noFill/>
                          </a:ln>
                          <a:effectLst/>
                          <a:latin typeface="メイリオ"/>
                          <a:ea typeface="メイリオ"/>
                        </a:rPr>
                        <a:t>591-1</a:t>
                      </a:r>
                      <a:r>
                        <a:rPr lang="ja-JP" altLang="en-US" sz="1100">
                          <a:ln>
                            <a:noFill/>
                          </a:ln>
                          <a:effectLst/>
                          <a:latin typeface="メイリオ"/>
                          <a:ea typeface="メイリオ"/>
                        </a:rPr>
                        <a:t>（東かがわ労働基準監督署内）</a:t>
                      </a:r>
                      <a:endParaRPr lang="en-US" altLang="ja-JP" sz="1100">
                        <a:ln>
                          <a:noFill/>
                        </a:ln>
                        <a:effectLst/>
                        <a:latin typeface="メイリオ"/>
                        <a:ea typeface="メイリオ"/>
                      </a:endParaRPr>
                    </a:p>
                  </a:txBody>
                  <a:tcPr marL="38100" marR="38100" marT="38100" marB="38100" anchor="ctr">
                    <a:lnL w="12700">
                      <a:solidFill>
                        <a:schemeClr val="tx1"/>
                      </a:solidFill>
                    </a:lnL>
                    <a:lnR w="12700">
                      <a:solidFill>
                        <a:schemeClr val="tx1"/>
                      </a:solidFill>
                    </a:lnR>
                    <a:lnT w="12700">
                      <a:solidFill>
                        <a:schemeClr val="tx1"/>
                      </a:solidFill>
                    </a:lnT>
                    <a:lnB w="12700">
                      <a:solidFill>
                        <a:schemeClr val="tx1"/>
                      </a:solidFill>
                    </a:lnB>
                    <a:solidFill>
                      <a:srgbClr val="F9F9D8"/>
                    </a:solidFill>
                  </a:tcPr>
                </a:tc>
                <a:extLst>
                  <a:ext uri="{0D108BD9-81ED-4DB2-BD59-A6C34878D82A}">
                    <a16:rowId xmlns:a16="http://schemas.microsoft.com/office/drawing/2014/main" val="4294146332"/>
                  </a:ext>
                </a:extLst>
              </a:tr>
            </a:tbl>
          </a:graphicData>
        </a:graphic>
      </p:graphicFrame>
      <p:sp>
        <p:nvSpPr>
          <p:cNvPr id="20" name="テキスト ボックス 19">
            <a:extLst>
              <a:ext uri="{FF2B5EF4-FFF2-40B4-BE49-F238E27FC236}">
                <a16:creationId xmlns:a16="http://schemas.microsoft.com/office/drawing/2014/main" id="{353B121D-1111-24CB-BD3A-E5D78DD9A85E}"/>
              </a:ext>
            </a:extLst>
          </p:cNvPr>
          <p:cNvSpPr txBox="1"/>
          <p:nvPr/>
        </p:nvSpPr>
        <p:spPr>
          <a:xfrm>
            <a:off x="4847905" y="4401082"/>
            <a:ext cx="1995277" cy="246221"/>
          </a:xfrm>
          <a:prstGeom prst="rect">
            <a:avLst/>
          </a:prstGeom>
          <a:noFill/>
        </p:spPr>
        <p:txBody>
          <a:bodyPr wrap="square" rtlCol="0">
            <a:spAutoFit/>
          </a:bodyPr>
          <a:lstStyle/>
          <a:p>
            <a:r>
              <a:rPr kumimoji="1" lang="ja-JP" altLang="en-US" sz="100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土日祝日及び年末年始を除く</a:t>
            </a:r>
            <a:endParaRPr kumimoji="1" lang="ja-JP" altLang="en-US" sz="1000" b="1">
              <a:solidFill>
                <a:schemeClr val="accent5">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786F4C4C-6666-840A-A6DE-B71877ED5A93}"/>
              </a:ext>
            </a:extLst>
          </p:cNvPr>
          <p:cNvSpPr txBox="1"/>
          <p:nvPr/>
        </p:nvSpPr>
        <p:spPr>
          <a:xfrm>
            <a:off x="2432542" y="4337022"/>
            <a:ext cx="2151975" cy="307777"/>
          </a:xfrm>
          <a:prstGeom prst="rect">
            <a:avLst/>
          </a:prstGeom>
          <a:noFill/>
        </p:spPr>
        <p:txBody>
          <a:bodyPr wrap="square" rtlCol="0">
            <a:spAutoFit/>
          </a:bodyPr>
          <a:lstStyle/>
          <a:p>
            <a:r>
              <a:rPr kumimoji="1" lang="ja-JP" altLang="en-US" sz="120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平日</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9:30</a:t>
            </a:r>
            <a:r>
              <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en-US" altLang="ja-JP"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17:00</a:t>
            </a:r>
            <a:endParaRPr kumimoji="1" lang="ja-JP" altLang="en-US" sz="1400" b="1">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3FE302E9-788B-B490-7602-91A032679380}"/>
              </a:ext>
            </a:extLst>
          </p:cNvPr>
          <p:cNvSpPr txBox="1"/>
          <p:nvPr/>
        </p:nvSpPr>
        <p:spPr>
          <a:xfrm>
            <a:off x="185146" y="4302628"/>
            <a:ext cx="3971051" cy="307777"/>
          </a:xfrm>
          <a:prstGeom prst="rect">
            <a:avLst/>
          </a:prstGeom>
          <a:noFill/>
        </p:spPr>
        <p:txBody>
          <a:bodyPr wrap="square" rtlCol="0">
            <a:spAutoFit/>
          </a:bodyPr>
          <a:lstStyle/>
          <a:p>
            <a:r>
              <a:rPr kumimoji="1" lang="ja-JP" altLang="en-US" sz="1400" b="1">
                <a:solidFill>
                  <a:schemeClr val="accent5">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総合労働相談コーナー</a:t>
            </a:r>
          </a:p>
        </p:txBody>
      </p:sp>
      <p:sp>
        <p:nvSpPr>
          <p:cNvPr id="11" name="正方形/長方形 10">
            <a:extLst>
              <a:ext uri="{FF2B5EF4-FFF2-40B4-BE49-F238E27FC236}">
                <a16:creationId xmlns:a16="http://schemas.microsoft.com/office/drawing/2014/main" id="{A4FC94E0-AEE3-DF95-D8AE-DF9C348ED488}"/>
              </a:ext>
            </a:extLst>
          </p:cNvPr>
          <p:cNvSpPr/>
          <p:nvPr/>
        </p:nvSpPr>
        <p:spPr>
          <a:xfrm>
            <a:off x="118441" y="10328649"/>
            <a:ext cx="139962" cy="21760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4</a:t>
            </a:r>
            <a:endParaRPr kumimoji="1" lang="ja-JP" altLang="en-US" sz="1200"/>
          </a:p>
        </p:txBody>
      </p:sp>
      <p:sp>
        <p:nvSpPr>
          <p:cNvPr id="16" name="テキスト ボックス 15">
            <a:extLst>
              <a:ext uri="{FF2B5EF4-FFF2-40B4-BE49-F238E27FC236}">
                <a16:creationId xmlns:a16="http://schemas.microsoft.com/office/drawing/2014/main" id="{E54E4C0F-0A9A-29BC-2ECB-773FB9DCF218}"/>
              </a:ext>
            </a:extLst>
          </p:cNvPr>
          <p:cNvSpPr txBox="1"/>
          <p:nvPr/>
        </p:nvSpPr>
        <p:spPr>
          <a:xfrm>
            <a:off x="5228768" y="734088"/>
            <a:ext cx="1330413" cy="707886"/>
          </a:xfrm>
          <a:prstGeom prst="rect">
            <a:avLst/>
          </a:prstGeom>
          <a:noFill/>
        </p:spPr>
        <p:txBody>
          <a:bodyPr wrap="square" rtlCol="0">
            <a:spAutoFit/>
          </a:bodyPr>
          <a:lstStyle/>
          <a:p>
            <a:r>
              <a:rPr kumimoji="1" lang="ja-JP" altLang="en-US" sz="1000">
                <a:latin typeface="Meiryo UI" panose="020B0604030504040204" pitchFamily="50" charset="-128"/>
                <a:ea typeface="Meiryo UI" panose="020B0604030504040204" pitchFamily="50" charset="-128"/>
              </a:rPr>
              <a:t>こうしたアクションを県内で進めることを共同宣言しました</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2023</a:t>
            </a:r>
            <a:r>
              <a:rPr kumimoji="1" lang="ja-JP" altLang="en-US" sz="1000">
                <a:latin typeface="Meiryo UI" panose="020B0604030504040204" pitchFamily="50" charset="-128"/>
                <a:ea typeface="Meiryo UI" panose="020B0604030504040204" pitchFamily="50" charset="-128"/>
              </a:rPr>
              <a:t>年</a:t>
            </a:r>
            <a:r>
              <a:rPr kumimoji="1" lang="en-US" altLang="ja-JP" sz="1000">
                <a:latin typeface="Meiryo UI" panose="020B0604030504040204" pitchFamily="50" charset="-128"/>
                <a:ea typeface="Meiryo UI" panose="020B0604030504040204" pitchFamily="50" charset="-128"/>
              </a:rPr>
              <a:t>10</a:t>
            </a:r>
            <a:r>
              <a:rPr kumimoji="1" lang="ja-JP" altLang="en-US" sz="1000">
                <a:latin typeface="Meiryo UI" panose="020B0604030504040204" pitchFamily="50" charset="-128"/>
                <a:ea typeface="Meiryo UI" panose="020B0604030504040204" pitchFamily="50" charset="-128"/>
              </a:rPr>
              <a:t>月）</a:t>
            </a:r>
            <a:endParaRPr kumimoji="1" lang="en-US" altLang="ja-JP" sz="1000">
              <a:latin typeface="Meiryo UI" panose="020B0604030504040204" pitchFamily="50" charset="-128"/>
              <a:ea typeface="Meiryo UI" panose="020B0604030504040204" pitchFamily="50" charset="-128"/>
            </a:endParaRPr>
          </a:p>
        </p:txBody>
      </p:sp>
      <p:sp>
        <p:nvSpPr>
          <p:cNvPr id="29" name="四角形: 角を丸くする 40">
            <a:extLst>
              <a:ext uri="{FF2B5EF4-FFF2-40B4-BE49-F238E27FC236}">
                <a16:creationId xmlns:a16="http://schemas.microsoft.com/office/drawing/2014/main" id="{B1F6C11B-681E-DF48-DF11-F9C25C5255A1}"/>
              </a:ext>
            </a:extLst>
          </p:cNvPr>
          <p:cNvSpPr/>
          <p:nvPr/>
        </p:nvSpPr>
        <p:spPr>
          <a:xfrm>
            <a:off x="313795" y="481229"/>
            <a:ext cx="3715428" cy="27020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a:solidFill>
                  <a:schemeClr val="tx1"/>
                </a:solidFill>
                <a:latin typeface="Meiryo UI" panose="020B0604030504040204" pitchFamily="50" charset="-128"/>
                <a:ea typeface="Meiryo UI" panose="020B0604030504040204" pitchFamily="50" charset="-128"/>
              </a:rPr>
              <a:t>はたらきかたススメ！（すべての一般市民・事業主の皆様へ）</a:t>
            </a:r>
          </a:p>
        </p:txBody>
      </p:sp>
      <p:pic>
        <p:nvPicPr>
          <p:cNvPr id="30" name="図 29">
            <a:extLst>
              <a:ext uri="{FF2B5EF4-FFF2-40B4-BE49-F238E27FC236}">
                <a16:creationId xmlns:a16="http://schemas.microsoft.com/office/drawing/2014/main" id="{955DD538-0246-F513-61AC-49A1BE2071C5}"/>
              </a:ext>
            </a:extLst>
          </p:cNvPr>
          <p:cNvPicPr>
            <a:picLocks noChangeAspect="1"/>
          </p:cNvPicPr>
          <p:nvPr/>
        </p:nvPicPr>
        <p:blipFill>
          <a:blip r:embed="rId4"/>
          <a:stretch>
            <a:fillRect/>
          </a:stretch>
        </p:blipFill>
        <p:spPr>
          <a:xfrm>
            <a:off x="4614569" y="1356727"/>
            <a:ext cx="540000" cy="540000"/>
          </a:xfrm>
          <a:prstGeom prst="rect">
            <a:avLst/>
          </a:prstGeom>
        </p:spPr>
      </p:pic>
      <p:sp>
        <p:nvSpPr>
          <p:cNvPr id="31" name="テキスト ボックス 30">
            <a:extLst>
              <a:ext uri="{FF2B5EF4-FFF2-40B4-BE49-F238E27FC236}">
                <a16:creationId xmlns:a16="http://schemas.microsoft.com/office/drawing/2014/main" id="{876ADF3A-910B-1AB1-19B7-19055FA60C7C}"/>
              </a:ext>
            </a:extLst>
          </p:cNvPr>
          <p:cNvSpPr txBox="1"/>
          <p:nvPr/>
        </p:nvSpPr>
        <p:spPr>
          <a:xfrm>
            <a:off x="377822" y="1318075"/>
            <a:ext cx="3120420"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①事業主、②消費者など個人一人ひとり、③団体や集団 </a:t>
            </a:r>
            <a:r>
              <a:rPr kumimoji="1" lang="ja-JP" altLang="en-US" sz="1200" dirty="0">
                <a:solidFill>
                  <a:srgbClr val="FF0000"/>
                </a:solidFill>
                <a:latin typeface="Meiryo UI" panose="020B0604030504040204" pitchFamily="50" charset="-128"/>
                <a:ea typeface="Meiryo UI" panose="020B0604030504040204" pitchFamily="50" charset="-128"/>
              </a:rPr>
              <a:t>それぞれの立場から</a:t>
            </a:r>
            <a:r>
              <a:rPr kumimoji="1" lang="ja-JP" altLang="en-US" sz="1200" dirty="0">
                <a:latin typeface="Meiryo UI" panose="020B0604030504040204" pitchFamily="50" charset="-128"/>
                <a:ea typeface="Meiryo UI" panose="020B0604030504040204" pitchFamily="50" charset="-128"/>
              </a:rPr>
              <a:t>、働く人に過度な負担を生まないよう</a:t>
            </a:r>
            <a:r>
              <a:rPr kumimoji="1" lang="ja-JP" altLang="en-US" sz="1200" dirty="0">
                <a:solidFill>
                  <a:srgbClr val="FF0000"/>
                </a:solidFill>
                <a:latin typeface="Meiryo UI" panose="020B0604030504040204" pitchFamily="50" charset="-128"/>
                <a:ea typeface="Meiryo UI" panose="020B0604030504040204" pitchFamily="50" charset="-128"/>
              </a:rPr>
              <a:t>アクション</a:t>
            </a:r>
            <a:r>
              <a:rPr kumimoji="1" lang="ja-JP" altLang="en-US" sz="1200" dirty="0">
                <a:latin typeface="Meiryo UI" panose="020B0604030504040204" pitchFamily="50" charset="-128"/>
                <a:ea typeface="Meiryo UI" panose="020B0604030504040204" pitchFamily="50" charset="-128"/>
              </a:rPr>
              <a:t>をお願いします。</a:t>
            </a:r>
            <a:endParaRPr kumimoji="1" lang="en-US" altLang="ja-JP" sz="12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531F01CA-2C49-9367-2F2F-A72C1FC85669}"/>
              </a:ext>
            </a:extLst>
          </p:cNvPr>
          <p:cNvSpPr txBox="1"/>
          <p:nvPr/>
        </p:nvSpPr>
        <p:spPr>
          <a:xfrm>
            <a:off x="3526117" y="1358563"/>
            <a:ext cx="839613" cy="507831"/>
          </a:xfrm>
          <a:prstGeom prst="rect">
            <a:avLst/>
          </a:prstGeom>
          <a:noFill/>
        </p:spPr>
        <p:txBody>
          <a:bodyPr wrap="square" rtlCol="0">
            <a:spAutoFit/>
          </a:bodyPr>
          <a:lstStyle/>
          <a:p>
            <a:pPr algn="ctr"/>
            <a:r>
              <a:rPr kumimoji="1" lang="ja-JP" altLang="en-US" sz="900">
                <a:latin typeface="Meiryo UI" panose="020B0604030504040204" pitchFamily="50" charset="-128"/>
                <a:ea typeface="Meiryo UI" panose="020B0604030504040204" pitchFamily="50" charset="-128"/>
              </a:rPr>
              <a:t>具体的な</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アクション例は</a:t>
            </a:r>
            <a:endParaRPr kumimoji="1" lang="en-US" altLang="ja-JP" sz="900">
              <a:latin typeface="Meiryo UI" panose="020B0604030504040204" pitchFamily="50" charset="-128"/>
              <a:ea typeface="Meiryo UI" panose="020B0604030504040204" pitchFamily="50" charset="-128"/>
            </a:endParaRPr>
          </a:p>
          <a:p>
            <a:pPr algn="ctr"/>
            <a:r>
              <a:rPr kumimoji="1" lang="ja-JP" altLang="en-US" sz="900">
                <a:latin typeface="Meiryo UI" panose="020B0604030504040204" pitchFamily="50" charset="-128"/>
                <a:ea typeface="Meiryo UI" panose="020B0604030504040204" pitchFamily="50" charset="-128"/>
              </a:rPr>
              <a:t>こちら</a:t>
            </a:r>
          </a:p>
        </p:txBody>
      </p:sp>
      <p:sp>
        <p:nvSpPr>
          <p:cNvPr id="42" name="正方形/長方形 41">
            <a:extLst>
              <a:ext uri="{FF2B5EF4-FFF2-40B4-BE49-F238E27FC236}">
                <a16:creationId xmlns:a16="http://schemas.microsoft.com/office/drawing/2014/main" id="{3BB004B3-DF18-D2B3-683F-14C9DE9A3FB4}"/>
              </a:ext>
            </a:extLst>
          </p:cNvPr>
          <p:cNvSpPr/>
          <p:nvPr/>
        </p:nvSpPr>
        <p:spPr>
          <a:xfrm>
            <a:off x="212651" y="27130"/>
            <a:ext cx="6973855" cy="290657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DC135AED-B34F-5081-09B5-832079AD25CD}"/>
              </a:ext>
            </a:extLst>
          </p:cNvPr>
          <p:cNvSpPr/>
          <p:nvPr/>
        </p:nvSpPr>
        <p:spPr>
          <a:xfrm>
            <a:off x="213842" y="31236"/>
            <a:ext cx="6026129" cy="377582"/>
          </a:xfrm>
          <a:prstGeom prst="rect">
            <a:avLst/>
          </a:prstGeom>
          <a:solidFill>
            <a:schemeClr val="accent4">
              <a:lumMod val="60000"/>
              <a:lumOff val="40000"/>
            </a:schemeClr>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b="1" dirty="0">
                <a:solidFill>
                  <a:srgbClr val="993300"/>
                </a:solidFill>
                <a:latin typeface="メイリオ" panose="020B0604030504040204" pitchFamily="50" charset="-128"/>
                <a:ea typeface="メイリオ" panose="020B0604030504040204" pitchFamily="50" charset="-128"/>
              </a:rPr>
              <a:t>”全員参加“</a:t>
            </a:r>
            <a:r>
              <a:rPr kumimoji="1" lang="ja-JP" altLang="en-US" sz="1400" dirty="0">
                <a:ln w="6350">
                  <a:solidFill>
                    <a:schemeClr val="tx1"/>
                  </a:solidFill>
                </a:ln>
                <a:solidFill>
                  <a:schemeClr val="tx1"/>
                </a:solidFill>
                <a:latin typeface="メイリオ" panose="020B0604030504040204" pitchFamily="50" charset="-128"/>
                <a:ea typeface="メイリオ" panose="020B0604030504040204" pitchFamily="50" charset="-128"/>
              </a:rPr>
              <a:t>による働き過ぎの防止に向けて　</a:t>
            </a:r>
            <a:r>
              <a:rPr kumimoji="1" lang="ja-JP" altLang="en-US" sz="1100" dirty="0">
                <a:ln w="6350">
                  <a:solidFill>
                    <a:schemeClr val="tx1"/>
                  </a:solidFill>
                </a:ln>
                <a:solidFill>
                  <a:schemeClr val="tx1"/>
                </a:solidFill>
                <a:latin typeface="メイリオ" panose="020B0604030504040204" pitchFamily="50" charset="-128"/>
                <a:ea typeface="メイリオ" panose="020B0604030504040204" pitchFamily="50" charset="-128"/>
              </a:rPr>
              <a:t>～取引先とは共存共栄～　</a:t>
            </a:r>
            <a:endParaRPr kumimoji="1" lang="en-US" altLang="ja-JP" sz="1100" dirty="0">
              <a:ln w="6350">
                <a:solidFill>
                  <a:schemeClr val="tx1"/>
                </a:solidFill>
              </a:ln>
              <a:solidFill>
                <a:schemeClr val="tx1"/>
              </a:solidFill>
              <a:latin typeface="メイリオ" panose="020B0604030504040204" pitchFamily="50" charset="-128"/>
              <a:ea typeface="メイリオ" panose="020B0604030504040204" pitchFamily="50" charset="-128"/>
            </a:endParaRPr>
          </a:p>
        </p:txBody>
      </p:sp>
      <p:pic>
        <p:nvPicPr>
          <p:cNvPr id="54" name="図 53">
            <a:extLst>
              <a:ext uri="{FF2B5EF4-FFF2-40B4-BE49-F238E27FC236}">
                <a16:creationId xmlns:a16="http://schemas.microsoft.com/office/drawing/2014/main" id="{D15B38D6-8215-8AD3-1F07-E71E327682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6927" y="1433486"/>
            <a:ext cx="1680000" cy="1260000"/>
          </a:xfrm>
          <a:prstGeom prst="rect">
            <a:avLst/>
          </a:prstGeom>
        </p:spPr>
      </p:pic>
      <p:pic>
        <p:nvPicPr>
          <p:cNvPr id="57" name="図 56" descr="QR コード&#10;&#10;自動的に生成された説明">
            <a:extLst>
              <a:ext uri="{FF2B5EF4-FFF2-40B4-BE49-F238E27FC236}">
                <a16:creationId xmlns:a16="http://schemas.microsoft.com/office/drawing/2014/main" id="{36F7AA35-422F-BC55-1DB2-5DC1A6169E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2864" y="846924"/>
            <a:ext cx="540000" cy="540000"/>
          </a:xfrm>
          <a:prstGeom prst="rect">
            <a:avLst/>
          </a:prstGeom>
        </p:spPr>
      </p:pic>
      <p:sp>
        <p:nvSpPr>
          <p:cNvPr id="58" name="角丸四角形 123">
            <a:extLst>
              <a:ext uri="{FF2B5EF4-FFF2-40B4-BE49-F238E27FC236}">
                <a16:creationId xmlns:a16="http://schemas.microsoft.com/office/drawing/2014/main" id="{C370764E-0145-F22B-5BB7-D1F7835A7EBA}"/>
              </a:ext>
            </a:extLst>
          </p:cNvPr>
          <p:cNvSpPr/>
          <p:nvPr/>
        </p:nvSpPr>
        <p:spPr>
          <a:xfrm>
            <a:off x="124721" y="2996631"/>
            <a:ext cx="7073739" cy="45719"/>
          </a:xfrm>
          <a:prstGeom prst="roundRect">
            <a:avLst>
              <a:gd name="adj" fmla="val 0"/>
            </a:avLst>
          </a:prstGeom>
          <a:gradFill flip="none" rotWithShape="1">
            <a:gsLst>
              <a:gs pos="0">
                <a:schemeClr val="accent1">
                  <a:lumMod val="67000"/>
                </a:schemeClr>
              </a:gs>
              <a:gs pos="40000">
                <a:srgbClr val="3675AD"/>
              </a:gs>
              <a:gs pos="82000">
                <a:schemeClr val="accent1">
                  <a:lumMod val="97000"/>
                  <a:lumOff val="3000"/>
                </a:schemeClr>
              </a:gs>
              <a:gs pos="100000">
                <a:schemeClr val="accent1">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QR コード&#10;&#10;自動的に生成された説明">
            <a:extLst>
              <a:ext uri="{FF2B5EF4-FFF2-40B4-BE49-F238E27FC236}">
                <a16:creationId xmlns:a16="http://schemas.microsoft.com/office/drawing/2014/main" id="{7F055E3C-7978-B110-12D0-3B921D9D39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4639202" y="2000102"/>
            <a:ext cx="534049" cy="529267"/>
          </a:xfrm>
          <a:prstGeom prst="rect">
            <a:avLst/>
          </a:prstGeom>
        </p:spPr>
      </p:pic>
      <p:sp>
        <p:nvSpPr>
          <p:cNvPr id="61" name="テキスト ボックス 60">
            <a:extLst>
              <a:ext uri="{FF2B5EF4-FFF2-40B4-BE49-F238E27FC236}">
                <a16:creationId xmlns:a16="http://schemas.microsoft.com/office/drawing/2014/main" id="{D05C7F40-3857-DE65-E6DA-9707B1F2AB25}"/>
              </a:ext>
            </a:extLst>
          </p:cNvPr>
          <p:cNvSpPr txBox="1"/>
          <p:nvPr/>
        </p:nvSpPr>
        <p:spPr>
          <a:xfrm>
            <a:off x="5228768" y="582670"/>
            <a:ext cx="1958473" cy="246221"/>
          </a:xfrm>
          <a:prstGeom prst="rect">
            <a:avLst/>
          </a:prstGeom>
          <a:noFill/>
        </p:spPr>
        <p:txBody>
          <a:bodyPr wrap="square" rtlCol="0">
            <a:spAutoFit/>
          </a:bodyPr>
          <a:lstStyle/>
          <a:p>
            <a:r>
              <a:rPr kumimoji="1" lang="ja-JP" altLang="en-US" sz="1000">
                <a:latin typeface="Meiryo UI" panose="020B0604030504040204" pitchFamily="50" charset="-128"/>
                <a:ea typeface="Meiryo UI" panose="020B0604030504040204" pitchFamily="50" charset="-128"/>
              </a:rPr>
              <a:t>労使団体トップや香川県知事らが</a:t>
            </a:r>
            <a:endParaRPr kumimoji="1" lang="en-US" altLang="ja-JP" sz="100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61567AA5-E20E-C6E0-EC16-AFE67F9E294C}"/>
              </a:ext>
            </a:extLst>
          </p:cNvPr>
          <p:cNvSpPr txBox="1"/>
          <p:nvPr/>
        </p:nvSpPr>
        <p:spPr>
          <a:xfrm>
            <a:off x="348898" y="756813"/>
            <a:ext cx="2876506" cy="646331"/>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　</a:t>
            </a:r>
            <a:r>
              <a:rPr kumimoji="1" lang="en-US" altLang="ja-JP" sz="1200">
                <a:latin typeface="Meiryo UI" panose="020B0604030504040204" pitchFamily="50" charset="-128"/>
                <a:ea typeface="Meiryo UI" panose="020B0604030504040204" pitchFamily="50" charset="-128"/>
              </a:rPr>
              <a:t>2019</a:t>
            </a:r>
            <a:r>
              <a:rPr kumimoji="1" lang="ja-JP" altLang="en-US" sz="1200">
                <a:latin typeface="Meiryo UI" panose="020B0604030504040204" pitchFamily="50" charset="-128"/>
                <a:ea typeface="Meiryo UI" panose="020B0604030504040204" pitchFamily="50" charset="-128"/>
              </a:rPr>
              <a:t>年</a:t>
            </a:r>
            <a:r>
              <a:rPr kumimoji="1" lang="en-US" altLang="ja-JP" sz="1200">
                <a:latin typeface="Meiryo UI" panose="020B0604030504040204" pitchFamily="50" charset="-128"/>
                <a:ea typeface="Meiryo UI" panose="020B0604030504040204" pitchFamily="50" charset="-128"/>
              </a:rPr>
              <a:t>4</a:t>
            </a:r>
            <a:r>
              <a:rPr kumimoji="1" lang="ja-JP" altLang="en-US" sz="1200">
                <a:latin typeface="Meiryo UI" panose="020B0604030504040204" pitchFamily="50" charset="-128"/>
                <a:ea typeface="Meiryo UI" panose="020B0604030504040204" pitchFamily="50" charset="-128"/>
              </a:rPr>
              <a:t>月から、取引先の事業者などに長時間労働を生じさせないよう取引上配慮に努めることが義務付けられました。</a:t>
            </a:r>
            <a:endParaRPr kumimoji="1" lang="en-US" altLang="ja-JP" sz="1200">
              <a:latin typeface="Meiryo UI" panose="020B0604030504040204" pitchFamily="50" charset="-128"/>
              <a:ea typeface="Meiryo UI" panose="020B0604030504040204" pitchFamily="50" charset="-128"/>
            </a:endParaRPr>
          </a:p>
        </p:txBody>
      </p:sp>
      <p:sp>
        <p:nvSpPr>
          <p:cNvPr id="63" name="二等辺三角形 62">
            <a:extLst>
              <a:ext uri="{FF2B5EF4-FFF2-40B4-BE49-F238E27FC236}">
                <a16:creationId xmlns:a16="http://schemas.microsoft.com/office/drawing/2014/main" id="{1D048F08-FC9C-C06B-28F3-80D262BA1779}"/>
              </a:ext>
            </a:extLst>
          </p:cNvPr>
          <p:cNvSpPr/>
          <p:nvPr/>
        </p:nvSpPr>
        <p:spPr>
          <a:xfrm rot="5400000">
            <a:off x="4293442" y="1518713"/>
            <a:ext cx="229150" cy="141725"/>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DA6A1F6D-8437-AFB1-561C-94696519D80A}"/>
              </a:ext>
            </a:extLst>
          </p:cNvPr>
          <p:cNvSpPr txBox="1"/>
          <p:nvPr/>
        </p:nvSpPr>
        <p:spPr>
          <a:xfrm>
            <a:off x="298585" y="2557779"/>
            <a:ext cx="4940962" cy="407804"/>
          </a:xfrm>
          <a:prstGeom prst="rect">
            <a:avLst/>
          </a:prstGeom>
          <a:noFill/>
        </p:spPr>
        <p:txBody>
          <a:bodyPr wrap="square" lIns="91440" tIns="45720" rIns="91440" bIns="45720" rtlCol="0" anchor="t">
            <a:spAutoFit/>
          </a:bodyPr>
          <a:lstStyle/>
          <a:p>
            <a:pPr algn="ctr"/>
            <a:r>
              <a:rPr kumimoji="1" lang="ja-JP" altLang="en-US" sz="1050" dirty="0">
                <a:latin typeface="Meiryo UI"/>
                <a:ea typeface="Meiryo UI"/>
              </a:rPr>
              <a:t>エッセンシャルワーカーも健康を守るため、他の職業に続いて残業規制が始まりました</a:t>
            </a:r>
            <a:endParaRPr kumimoji="1" lang="en-US" altLang="ja-JP" sz="1050" dirty="0">
              <a:latin typeface="Meiryo UI"/>
              <a:ea typeface="Meiryo UI"/>
            </a:endParaRPr>
          </a:p>
          <a:p>
            <a:pPr algn="ctr"/>
            <a:r>
              <a:rPr kumimoji="1" lang="ja-JP" altLang="en-US" sz="1000" dirty="0">
                <a:latin typeface="Meiryo UI" panose="020B0604030504040204" pitchFamily="50" charset="-128"/>
                <a:ea typeface="Meiryo UI" panose="020B0604030504040204" pitchFamily="50" charset="-128"/>
              </a:rPr>
              <a:t>－顧客の意向に関わらず、上限時間を超えて荷物の配送や建設業務はできません－</a:t>
            </a:r>
            <a:endParaRPr kumimoji="1" lang="en-US" altLang="ja-JP" sz="1000" dirty="0">
              <a:latin typeface="Meiryo UI" panose="020B0604030504040204" pitchFamily="50" charset="-128"/>
              <a:ea typeface="Meiryo UI" panose="020B0604030504040204" pitchFamily="50" charset="-128"/>
            </a:endParaRPr>
          </a:p>
        </p:txBody>
      </p:sp>
      <p:sp>
        <p:nvSpPr>
          <p:cNvPr id="65" name="角丸四角形吹き出し 15">
            <a:extLst>
              <a:ext uri="{FF2B5EF4-FFF2-40B4-BE49-F238E27FC236}">
                <a16:creationId xmlns:a16="http://schemas.microsoft.com/office/drawing/2014/main" id="{2C3C94F7-3682-44AF-0E6C-1069E04318C7}"/>
              </a:ext>
            </a:extLst>
          </p:cNvPr>
          <p:cNvSpPr/>
          <p:nvPr/>
        </p:nvSpPr>
        <p:spPr>
          <a:xfrm>
            <a:off x="3283816" y="820413"/>
            <a:ext cx="1755270" cy="476726"/>
          </a:xfrm>
          <a:prstGeom prst="wedgeRoundRectCallout">
            <a:avLst>
              <a:gd name="adj1" fmla="val -54988"/>
              <a:gd name="adj2" fmla="val 11218"/>
              <a:gd name="adj3" fmla="val 16667"/>
            </a:avLst>
          </a:prstGeom>
          <a:ln w="3175">
            <a:solidFill>
              <a:schemeClr val="accent6">
                <a:lumMod val="75000"/>
              </a:schemeClr>
            </a:solidFill>
          </a:ln>
        </p:spPr>
        <p:txBody>
          <a:bodyPr wrap="square">
            <a:spAutoFit/>
          </a:bodyPr>
          <a:lstStyle/>
          <a:p>
            <a:r>
              <a:rPr kumimoji="1" lang="en-US" altLang="ja-JP" sz="1100" b="1">
                <a:solidFill>
                  <a:srgbClr val="FF0000"/>
                </a:solidFill>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著しく短い期限</a:t>
            </a:r>
            <a:endParaRPr kumimoji="1" lang="en-US" altLang="ja-JP" sz="1100">
              <a:latin typeface="Meiryo UI" panose="020B0604030504040204" pitchFamily="50" charset="-128"/>
              <a:ea typeface="Meiryo UI" panose="020B0604030504040204" pitchFamily="50" charset="-128"/>
            </a:endParaRPr>
          </a:p>
          <a:p>
            <a:r>
              <a:rPr kumimoji="1" lang="en-US" altLang="ja-JP" sz="1100" b="1">
                <a:solidFill>
                  <a:srgbClr val="FF0000"/>
                </a:solidFill>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発注内容の頻繁な変更</a:t>
            </a:r>
            <a:endParaRPr lang="ja-JP" altLang="en-US" sz="1100"/>
          </a:p>
        </p:txBody>
      </p:sp>
      <p:sp>
        <p:nvSpPr>
          <p:cNvPr id="33" name="四角形: 角を丸くする 32">
            <a:extLst>
              <a:ext uri="{FF2B5EF4-FFF2-40B4-BE49-F238E27FC236}">
                <a16:creationId xmlns:a16="http://schemas.microsoft.com/office/drawing/2014/main" id="{09B52807-6172-D769-8322-CF75F83756A6}"/>
              </a:ext>
            </a:extLst>
          </p:cNvPr>
          <p:cNvSpPr/>
          <p:nvPr/>
        </p:nvSpPr>
        <p:spPr>
          <a:xfrm>
            <a:off x="2788321" y="7786058"/>
            <a:ext cx="2183445" cy="776039"/>
          </a:xfrm>
          <a:prstGeom prst="round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12FF4FD-BB24-C68F-4DF0-0297B0E8B6B9}"/>
              </a:ext>
            </a:extLst>
          </p:cNvPr>
          <p:cNvSpPr txBox="1"/>
          <p:nvPr/>
        </p:nvSpPr>
        <p:spPr>
          <a:xfrm>
            <a:off x="2652894" y="7845330"/>
            <a:ext cx="2501927" cy="707886"/>
          </a:xfrm>
          <a:prstGeom prst="rect">
            <a:avLst/>
          </a:prstGeom>
          <a:noFill/>
        </p:spPr>
        <p:txBody>
          <a:bodyPr wrap="square" rtlCol="0">
            <a:spAutoFit/>
          </a:bodyPr>
          <a:lstStyle/>
          <a:p>
            <a:pPr algn="ctr"/>
            <a:r>
              <a:rPr kumimoji="1" lang="ja-JP" altLang="en-US" sz="1100" b="1">
                <a:solidFill>
                  <a:srgbClr val="FF0000"/>
                </a:solidFill>
                <a:latin typeface="メイリオ" panose="020B0604030504040204" pitchFamily="50" charset="-128"/>
                <a:ea typeface="メイリオ" panose="020B0604030504040204" pitchFamily="50" charset="-128"/>
              </a:rPr>
              <a:t>専用駐車場はありません！</a:t>
            </a:r>
            <a:endParaRPr kumimoji="1" lang="en-US" altLang="ja-JP" sz="1100" b="1">
              <a:solidFill>
                <a:srgbClr val="FF0000"/>
              </a:solidFill>
              <a:latin typeface="メイリオ" panose="020B0604030504040204" pitchFamily="50" charset="-128"/>
              <a:ea typeface="メイリオ" panose="020B0604030504040204" pitchFamily="50" charset="-128"/>
            </a:endParaRPr>
          </a:p>
          <a:p>
            <a:pPr algn="ctr"/>
            <a:r>
              <a:rPr kumimoji="1" lang="ja-JP" altLang="en-US" sz="800" b="1">
                <a:solidFill>
                  <a:srgbClr val="FF0000"/>
                </a:solidFill>
                <a:latin typeface="メイリオ" panose="020B0604030504040204" pitchFamily="50" charset="-128"/>
                <a:ea typeface="メイリオ" panose="020B0604030504040204" pitchFamily="50" charset="-128"/>
              </a:rPr>
              <a:t>（</a:t>
            </a:r>
            <a:r>
              <a:rPr kumimoji="1" lang="ja-JP" altLang="en-US" sz="800" b="1" u="sng">
                <a:solidFill>
                  <a:srgbClr val="FF0000"/>
                </a:solidFill>
                <a:latin typeface="メイリオ" panose="020B0604030504040204" pitchFamily="50" charset="-128"/>
                <a:ea typeface="メイリオ" panose="020B0604030504040204" pitchFamily="50" charset="-128"/>
              </a:rPr>
              <a:t>サンポート合同庁舎駐車場は利用できません</a:t>
            </a:r>
            <a:r>
              <a:rPr kumimoji="1" lang="ja-JP" altLang="en-US" sz="800" b="1">
                <a:solidFill>
                  <a:srgbClr val="FF0000"/>
                </a:solidFill>
                <a:latin typeface="メイリオ" panose="020B0604030504040204" pitchFamily="50" charset="-128"/>
                <a:ea typeface="メイリオ" panose="020B0604030504040204" pitchFamily="50" charset="-128"/>
              </a:rPr>
              <a:t>）</a:t>
            </a:r>
            <a:r>
              <a:rPr kumimoji="1" lang="ja-JP" altLang="en-US" sz="1050" b="1">
                <a:solidFill>
                  <a:srgbClr val="FF0000"/>
                </a:solidFill>
                <a:latin typeface="メイリオ" panose="020B0604030504040204" pitchFamily="50" charset="-128"/>
                <a:ea typeface="メイリオ" panose="020B0604030504040204" pitchFamily="50" charset="-128"/>
              </a:rPr>
              <a:t>公共交通機関または</a:t>
            </a:r>
            <a:endParaRPr kumimoji="1" lang="en-US" altLang="ja-JP" sz="1050" b="1">
              <a:solidFill>
                <a:srgbClr val="FF0000"/>
              </a:solidFill>
              <a:latin typeface="メイリオ" panose="020B0604030504040204" pitchFamily="50" charset="-128"/>
              <a:ea typeface="メイリオ" panose="020B0604030504040204" pitchFamily="50" charset="-128"/>
            </a:endParaRPr>
          </a:p>
          <a:p>
            <a:pPr algn="ctr"/>
            <a:r>
              <a:rPr kumimoji="1" lang="ja-JP" altLang="en-US" sz="1050" b="1">
                <a:solidFill>
                  <a:srgbClr val="FF0000"/>
                </a:solidFill>
                <a:latin typeface="メイリオ" panose="020B0604030504040204" pitchFamily="50" charset="-128"/>
                <a:ea typeface="メイリオ" panose="020B0604030504040204" pitchFamily="50" charset="-128"/>
              </a:rPr>
              <a:t>周辺の有料駐車場をご利用下さい</a:t>
            </a:r>
            <a:endParaRPr kumimoji="1" lang="en-US" altLang="ja-JP" sz="1050" b="1">
              <a:solidFill>
                <a:srgbClr val="FF0000"/>
              </a:solidFill>
              <a:latin typeface="メイリオ" panose="020B0604030504040204" pitchFamily="50" charset="-128"/>
              <a:ea typeface="メイリオ" panose="020B0604030504040204" pitchFamily="50" charset="-128"/>
            </a:endParaRPr>
          </a:p>
        </p:txBody>
      </p:sp>
      <p:pic>
        <p:nvPicPr>
          <p:cNvPr id="56" name="図 55" descr="テキスト&#10;&#10;自動的に生成された説明">
            <a:extLst>
              <a:ext uri="{FF2B5EF4-FFF2-40B4-BE49-F238E27FC236}">
                <a16:creationId xmlns:a16="http://schemas.microsoft.com/office/drawing/2014/main" id="{791E2FA5-B940-209D-CFE5-D198510105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10" y="1977364"/>
            <a:ext cx="4300493" cy="637315"/>
          </a:xfrm>
          <a:prstGeom prst="rect">
            <a:avLst/>
          </a:prstGeom>
        </p:spPr>
      </p:pic>
    </p:spTree>
    <p:extLst>
      <p:ext uri="{BB962C8B-B14F-4D97-AF65-F5344CB8AC3E}">
        <p14:creationId xmlns:p14="http://schemas.microsoft.com/office/powerpoint/2010/main" val="1917008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54922c-d7b5-4d40-83fa-2b79a8e00b5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8535C401DFF054AB17EDFED0F1BCD44" ma:contentTypeVersion="10" ma:contentTypeDescription="新しいドキュメントを作成します。" ma:contentTypeScope="" ma:versionID="295ec3954558c2a07352448d7f09af39">
  <xsd:schema xmlns:xsd="http://www.w3.org/2001/XMLSchema" xmlns:xs="http://www.w3.org/2001/XMLSchema" xmlns:p="http://schemas.microsoft.com/office/2006/metadata/properties" xmlns:ns2="e454922c-d7b5-4d40-83fa-2b79a8e00b56" xmlns:ns3="21f69f16-ffda-4a63-94fc-918158348896" targetNamespace="http://schemas.microsoft.com/office/2006/metadata/properties" ma:root="true" ma:fieldsID="26350a951bfd9f1ccb22dfef18d32a8c" ns2:_="" ns3:_="">
    <xsd:import namespace="e454922c-d7b5-4d40-83fa-2b79a8e00b56"/>
    <xsd:import namespace="21f69f16-ffda-4a63-94fc-9181583488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4922c-d7b5-4d40-83fa-2b79a8e00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f69f16-ffda-4a63-94fc-918158348896"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529A70-E3A8-4550-B96F-E05B134E1B77}">
  <ds:schemaRefs>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1f69f16-ffda-4a63-94fc-918158348896"/>
    <ds:schemaRef ds:uri="e454922c-d7b5-4d40-83fa-2b79a8e00b56"/>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4B89F49-DE24-402F-8CFD-ECDAB913AA30}">
  <ds:schemaRefs>
    <ds:schemaRef ds:uri="http://schemas.microsoft.com/sharepoint/v3/contenttype/forms"/>
  </ds:schemaRefs>
</ds:datastoreItem>
</file>

<file path=customXml/itemProps3.xml><?xml version="1.0" encoding="utf-8"?>
<ds:datastoreItem xmlns:ds="http://schemas.openxmlformats.org/officeDocument/2006/customXml" ds:itemID="{6BB89D0B-CC82-4658-BCAA-74905B8F1FC8}">
  <ds:schemaRefs>
    <ds:schemaRef ds:uri="21f69f16-ffda-4a63-94fc-918158348896"/>
    <ds:schemaRef ds:uri="e454922c-d7b5-4d40-83fa-2b79a8e00b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1360</TotalTime>
  <Words>2833</Words>
  <Application>Microsoft Office PowerPoint</Application>
  <PresentationFormat>ユーザー設定</PresentationFormat>
  <Paragraphs>276</Paragraphs>
  <Slides>4</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BIZ UDゴシック</vt:lpstr>
      <vt:lpstr>HGP創英角ﾎﾟｯﾌﾟ体</vt:lpstr>
      <vt:lpstr>HG丸ｺﾞｼｯｸM-PRO</vt:lpstr>
      <vt:lpstr>Meiryo UI</vt:lpstr>
      <vt:lpstr>Meiryo</vt:lpstr>
      <vt:lpstr>Meiryo</vt:lpstr>
      <vt:lpstr>游ゴシック</vt:lpstr>
      <vt:lpstr>Arial</vt:lpstr>
      <vt:lpstr>Bahnschrift</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厚生労働省職業安定局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楠本良徳</dc:creator>
  <cp:lastModifiedBy>山口 晃美(yamaguchi-terumi.8r1)</cp:lastModifiedBy>
  <cp:revision>115</cp:revision>
  <cp:lastPrinted>2024-03-05T06:20:18Z</cp:lastPrinted>
  <dcterms:created xsi:type="dcterms:W3CDTF">2022-12-07T09:00:28Z</dcterms:created>
  <dcterms:modified xsi:type="dcterms:W3CDTF">2024-03-08T01:59:36Z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0x010100A8535C401DFF054AB17EDFED0F1BCD44</vt:lpwstr>
  </property>
  <property fmtid="{D5CDD505-2E9C-101B-9397-08002B2CF9AE}" pid="3" name="MediaServiceImageTags">
    <vt:lpwstr/>
  </property>
</Properties>
</file>