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11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別添２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B6EDE883-E7A2-45D2-BE84-97B24CD0FFF4}" type="datetime1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1E984717-62DD-4678-9915-3BFF6BF73E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82592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別添２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CBBA0BD-CC07-4148-8F98-D6CBE719E200}" type="datetime1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41363"/>
            <a:ext cx="2770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62CA1985-3AF5-4514-92D5-E9D2E8ADD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88267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別添２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472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9A6A-2526-483D-9078-349BAA6C4CFD}" type="datetime1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814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EC76-EE97-46FD-AC89-FECB9EE5D612}" type="datetime1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3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C830-98F5-4E4B-BF4F-8BB5DAA99203}" type="datetime1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50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9890-0842-4EB9-BA65-E6F095788C50}" type="datetime1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29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52E6-98CC-46AD-8590-5FDC9D66CF77}" type="datetime1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62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7605-6DEC-4C18-BAEE-37152747634E}" type="datetime1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86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7713-A517-4F00-AE94-D75538B60F80}" type="datetime1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7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AB6C-93FC-47D8-9556-9E97A8473327}" type="datetime1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8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29BC-0544-4FA0-80A0-6ADC6213A9A7}" type="datetime1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29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311B-D407-4249-B9F8-D22BBFB3505E}" type="datetime1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43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B9C7-8602-4E81-B0B3-EC2D3C2CC460}" type="datetime1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98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2793E-EED8-4857-9142-67E689F04ADD}" type="datetime1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E111F-3E79-4802-8E42-D81220664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98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085208" y="1603000"/>
            <a:ext cx="2772792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9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出張相談</a:t>
            </a:r>
            <a:endParaRPr kumimoji="1" lang="ja-JP" altLang="en-US" sz="96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78152" y="215120"/>
            <a:ext cx="2500995" cy="1323439"/>
          </a:xfrm>
          <a:prstGeom prst="rect">
            <a:avLst/>
          </a:prstGeom>
          <a:ln w="76200" cmpd="dbl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高松サンポート合同</a:t>
            </a:r>
            <a:endParaRPr lang="en-US" altLang="ja-JP" sz="20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庁舎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「出張相談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窓口」　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を開きます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256059" y="3264723"/>
            <a:ext cx="6673800" cy="5963233"/>
            <a:chOff x="256059" y="-4854520"/>
            <a:chExt cx="6673800" cy="14965611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256059" y="5244905"/>
              <a:ext cx="6453336" cy="48661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kumimoji="1" lang="ja-JP" altLang="en-US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お問い合わせ先</a:t>
              </a:r>
              <a:r>
                <a:rPr kumimoji="1" lang="en-US" altLang="ja-JP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r>
                <a:rPr kumimoji="1" lang="ja-JP" altLang="en-US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　　　</a:t>
              </a:r>
              <a:endPara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香川</a:t>
              </a:r>
              <a:r>
                <a:rPr kumimoji="1" lang="ja-JP" altLang="en-US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働き方改革推進支援センター</a:t>
              </a:r>
              <a:r>
                <a:rPr kumimoji="1"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（受付時間</a:t>
              </a:r>
              <a:r>
                <a:rPr kumimoji="1"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9</a:t>
              </a:r>
              <a:r>
                <a:rPr kumimoji="1"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：</a:t>
              </a:r>
              <a:r>
                <a:rPr kumimoji="1"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00</a:t>
              </a:r>
              <a:r>
                <a:rPr kumimoji="1"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～</a:t>
              </a:r>
              <a:r>
                <a:rPr kumimoji="1"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17</a:t>
              </a:r>
              <a:r>
                <a:rPr kumimoji="1"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：</a:t>
              </a:r>
              <a:r>
                <a:rPr kumimoji="1"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00</a:t>
              </a:r>
              <a:r>
                <a:rPr kumimoji="1"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土日休み）</a:t>
              </a:r>
              <a:endPara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kumimoji="1" lang="en-US" altLang="ja-JP" sz="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kumimoji="1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〒</a:t>
              </a:r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760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－</a:t>
              </a:r>
              <a:r>
                <a: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0017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高松市番町</a:t>
              </a:r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丁目２番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２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号　高松商工会議所会館５階</a:t>
              </a: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/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電 話 番 号：　</a:t>
              </a:r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0800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－</a:t>
              </a:r>
              <a:r>
                <a: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888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－</a:t>
              </a:r>
              <a:r>
                <a: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4691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（着信者払い）　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ホームページ：　</a:t>
              </a:r>
              <a:r>
                <a: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http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：</a:t>
              </a:r>
              <a:r>
                <a: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//kagawakeikyo.jp/jyutaku.html</a:t>
              </a:r>
              <a:endPara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kumimoji="1" lang="en-US" altLang="ja-JP" dirty="0" smtClean="0"/>
            </a:p>
            <a:p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476523" y="-4854520"/>
              <a:ext cx="6453336" cy="926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59" r="68039" b="16477"/>
          <a:stretch/>
        </p:blipFill>
        <p:spPr bwMode="auto">
          <a:xfrm>
            <a:off x="31568" y="8715032"/>
            <a:ext cx="2160239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7" y="0"/>
            <a:ext cx="4133333" cy="548571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2191807" y="8815640"/>
            <a:ext cx="495486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中小企業小規模事業者等に対する働き方改革推進支援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事業（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香川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労働局委託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lang="ja-JP" altLang="en-US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814149" y="4705158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詳しい日時・場所</a:t>
            </a:r>
            <a:r>
              <a:rPr lang="ja-JP" altLang="en-US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endParaRPr lang="en-US" altLang="ja-JP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下の表をご覧</a:t>
            </a: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456792" y="7100023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相談時間 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 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 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</a:t>
            </a:r>
            <a:b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 　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 </a:t>
            </a:r>
            <a:r>
              <a:rPr lang="ja-JP" altLang="en-US" sz="140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 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</a:t>
            </a:r>
          </a:p>
        </p:txBody>
      </p:sp>
      <p:pic>
        <p:nvPicPr>
          <p:cNvPr id="13" name="図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8" y="5639895"/>
            <a:ext cx="6753225" cy="143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192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165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森長 由紀子(morinaga-yukiko)</cp:lastModifiedBy>
  <cp:revision>23</cp:revision>
  <cp:lastPrinted>2021-01-06T00:36:04Z</cp:lastPrinted>
  <dcterms:created xsi:type="dcterms:W3CDTF">2016-12-26T09:20:11Z</dcterms:created>
  <dcterms:modified xsi:type="dcterms:W3CDTF">2021-01-06T00:36:05Z</dcterms:modified>
</cp:coreProperties>
</file>