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144000" type="screen4x3"/>
  <p:notesSz cx="6805613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307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slides/slide1.xml" Type="http://schemas.openxmlformats.org/officeDocument/2006/relationships/slide"/><Relationship Id="rId3" Target="presProps.xml" Type="http://schemas.openxmlformats.org/officeDocument/2006/relationships/presProps"/><Relationship Id="rId4" Target="viewProps.xml" Type="http://schemas.openxmlformats.org/officeDocument/2006/relationships/viewProps"/><Relationship Id="rId5" Target="theme/theme1.xml" Type="http://schemas.openxmlformats.org/officeDocument/2006/relationships/theme"/><Relationship Id="rId6" Target="tableStyles.xml" Type="http://schemas.openxmlformats.org/officeDocument/2006/relationships/tableStyles"/><Relationship Id="rId7" Target="../customXml/item1.xml" Type="http://schemas.openxmlformats.org/officeDocument/2006/relationships/customXml"/><Relationship Id="rId8" Target="../customXml/item2.xml" Type="http://schemas.openxmlformats.org/officeDocument/2006/relationships/customXml"/><Relationship Id="rId9" Target="../customXml/item3.xml" Type="http://schemas.openxmlformats.org/officeDocument/2006/relationships/customXml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68642-FCA6-4852-BA11-500B2921C4D2}" type="datetimeFigureOut">
              <a:rPr kumimoji="1" lang="ja-JP" altLang="en-US" smtClean="0"/>
              <a:t>2025/4/23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8F7D2-2BA3-44B8-ABB8-BA23C29DB8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3310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68642-FCA6-4852-BA11-500B2921C4D2}" type="datetimeFigureOut">
              <a:rPr kumimoji="1" lang="ja-JP" altLang="en-US" smtClean="0"/>
              <a:t>2025/4/23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8F7D2-2BA3-44B8-ABB8-BA23C29DB8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2154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68642-FCA6-4852-BA11-500B2921C4D2}" type="datetimeFigureOut">
              <a:rPr kumimoji="1" lang="ja-JP" altLang="en-US" smtClean="0"/>
              <a:t>2025/4/23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8F7D2-2BA3-44B8-ABB8-BA23C29DB8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4131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68642-FCA6-4852-BA11-500B2921C4D2}" type="datetimeFigureOut">
              <a:rPr kumimoji="1" lang="ja-JP" altLang="en-US" smtClean="0"/>
              <a:t>2025/4/23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8F7D2-2BA3-44B8-ABB8-BA23C29DB8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4903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68642-FCA6-4852-BA11-500B2921C4D2}" type="datetimeFigureOut">
              <a:rPr kumimoji="1" lang="ja-JP" altLang="en-US" smtClean="0"/>
              <a:t>2025/4/23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8F7D2-2BA3-44B8-ABB8-BA23C29DB8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5886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68642-FCA6-4852-BA11-500B2921C4D2}" type="datetimeFigureOut">
              <a:rPr kumimoji="1" lang="ja-JP" altLang="en-US" smtClean="0"/>
              <a:t>2025/4/23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8F7D2-2BA3-44B8-ABB8-BA23C29DB8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8879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68642-FCA6-4852-BA11-500B2921C4D2}" type="datetimeFigureOut">
              <a:rPr kumimoji="1" lang="ja-JP" altLang="en-US" smtClean="0"/>
              <a:t>2025/4/23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8F7D2-2BA3-44B8-ABB8-BA23C29DB8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5043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68642-FCA6-4852-BA11-500B2921C4D2}" type="datetimeFigureOut">
              <a:rPr kumimoji="1" lang="ja-JP" altLang="en-US" smtClean="0"/>
              <a:t>2025/4/23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8F7D2-2BA3-44B8-ABB8-BA23C29DB8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3912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68642-FCA6-4852-BA11-500B2921C4D2}" type="datetimeFigureOut">
              <a:rPr kumimoji="1" lang="ja-JP" altLang="en-US" smtClean="0"/>
              <a:t>2025/4/23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8F7D2-2BA3-44B8-ABB8-BA23C29DB8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4231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68642-FCA6-4852-BA11-500B2921C4D2}" type="datetimeFigureOut">
              <a:rPr kumimoji="1" lang="ja-JP" altLang="en-US" smtClean="0"/>
              <a:t>2025/4/23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8F7D2-2BA3-44B8-ABB8-BA23C29DB8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0900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68642-FCA6-4852-BA11-500B2921C4D2}" type="datetimeFigureOut">
              <a:rPr kumimoji="1" lang="ja-JP" altLang="en-US" smtClean="0"/>
              <a:t>2025/4/23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8F7D2-2BA3-44B8-ABB8-BA23C29DB8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01276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5A68642-FCA6-4852-BA11-500B2921C4D2}" type="datetimeFigureOut">
              <a:rPr kumimoji="1" lang="ja-JP" altLang="en-US" smtClean="0"/>
              <a:t>2025/4/23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0F8F7D2-2BA3-44B8-ABB8-BA23C29DB8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8689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99E367-B710-A18A-7CB1-5C20135082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正方形/長方形 21"/>
          <p:cNvSpPr/>
          <p:nvPr/>
        </p:nvSpPr>
        <p:spPr>
          <a:xfrm>
            <a:off x="-468923" y="8252600"/>
            <a:ext cx="8296818" cy="1074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角丸四角形 39"/>
          <p:cNvSpPr/>
          <p:nvPr/>
        </p:nvSpPr>
        <p:spPr>
          <a:xfrm>
            <a:off x="591618" y="5683898"/>
            <a:ext cx="5865633" cy="1597797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角丸四角形 18"/>
          <p:cNvSpPr/>
          <p:nvPr/>
        </p:nvSpPr>
        <p:spPr>
          <a:xfrm>
            <a:off x="597665" y="4374328"/>
            <a:ext cx="5865633" cy="1090700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58537BA-ACDF-962D-BE31-0B6579A339C9}"/>
              </a:ext>
            </a:extLst>
          </p:cNvPr>
          <p:cNvSpPr/>
          <p:nvPr/>
        </p:nvSpPr>
        <p:spPr>
          <a:xfrm>
            <a:off x="-123763" y="784464"/>
            <a:ext cx="7169332" cy="2661514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4000" b="1" dirty="0"/>
              <a:t>　　　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166A867-D1AB-E2F3-980A-CBA9DFF4F7A3}"/>
              </a:ext>
            </a:extLst>
          </p:cNvPr>
          <p:cNvSpPr txBox="1"/>
          <p:nvPr/>
        </p:nvSpPr>
        <p:spPr>
          <a:xfrm>
            <a:off x="137888" y="99318"/>
            <a:ext cx="2789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>
                <a:solidFill>
                  <a:srgbClr val="002060"/>
                </a:solidFill>
              </a:rPr>
              <a:t>ミニ</a:t>
            </a:r>
            <a:r>
              <a:rPr kumimoji="1" lang="ja-JP" altLang="en-US" sz="4000" b="1" dirty="0" smtClean="0">
                <a:solidFill>
                  <a:srgbClr val="002060"/>
                </a:solidFill>
              </a:rPr>
              <a:t>面接会</a:t>
            </a:r>
            <a:endParaRPr kumimoji="1" lang="ja-JP" altLang="en-US" sz="4000" b="1" dirty="0">
              <a:solidFill>
                <a:srgbClr val="002060"/>
              </a:solidFill>
            </a:endParaRPr>
          </a:p>
        </p:txBody>
      </p:sp>
      <p:sp>
        <p:nvSpPr>
          <p:cNvPr id="14" name="吹き出し: 角を丸めた四角形 13">
            <a:extLst>
              <a:ext uri="{FF2B5EF4-FFF2-40B4-BE49-F238E27FC236}">
                <a16:creationId xmlns:a16="http://schemas.microsoft.com/office/drawing/2014/main" id="{E639586D-01A2-A10F-C279-6FF56306A1CB}"/>
              </a:ext>
            </a:extLst>
          </p:cNvPr>
          <p:cNvSpPr/>
          <p:nvPr/>
        </p:nvSpPr>
        <p:spPr>
          <a:xfrm>
            <a:off x="137888" y="1213234"/>
            <a:ext cx="1948820" cy="1828649"/>
          </a:xfrm>
          <a:prstGeom prst="wedgeRoundRectCallout">
            <a:avLst>
              <a:gd name="adj1" fmla="val 42892"/>
              <a:gd name="adj2" fmla="val 21055"/>
              <a:gd name="adj3" fmla="val 16667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b="1" dirty="0" smtClean="0">
                <a:solidFill>
                  <a:srgbClr val="002060"/>
                </a:solidFill>
              </a:rPr>
              <a:t>新設！</a:t>
            </a:r>
            <a:endParaRPr kumimoji="1" lang="en-US" altLang="ja-JP" sz="4000" b="1" dirty="0" smtClean="0">
              <a:solidFill>
                <a:srgbClr val="002060"/>
              </a:solidFill>
            </a:endParaRPr>
          </a:p>
          <a:p>
            <a:pPr algn="ctr"/>
            <a:r>
              <a:rPr kumimoji="1" lang="ja-JP" altLang="en-US" sz="4000" b="1" dirty="0" smtClean="0">
                <a:solidFill>
                  <a:srgbClr val="002060"/>
                </a:solidFill>
              </a:rPr>
              <a:t>大募集</a:t>
            </a:r>
            <a:endParaRPr kumimoji="1" lang="ja-JP" altLang="en-US" sz="4000" b="1" dirty="0">
              <a:solidFill>
                <a:srgbClr val="002060"/>
              </a:solidFill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607F3DD9-438D-3A41-AEF4-E2EEF621F90F}"/>
              </a:ext>
            </a:extLst>
          </p:cNvPr>
          <p:cNvSpPr txBox="1"/>
          <p:nvPr/>
        </p:nvSpPr>
        <p:spPr>
          <a:xfrm>
            <a:off x="294282" y="3608752"/>
            <a:ext cx="350769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400" b="1" dirty="0">
                <a:solidFill>
                  <a:srgbClr val="002060"/>
                </a:solidFill>
              </a:rPr>
              <a:t>5</a:t>
            </a:r>
            <a:r>
              <a:rPr kumimoji="1" lang="ja-JP" altLang="en-US" sz="4400" b="1" dirty="0" smtClean="0">
                <a:solidFill>
                  <a:srgbClr val="002060"/>
                </a:solidFill>
              </a:rPr>
              <a:t> </a:t>
            </a:r>
            <a:r>
              <a:rPr kumimoji="1" lang="ja-JP" altLang="en-US" sz="2400" b="1" dirty="0">
                <a:solidFill>
                  <a:srgbClr val="002060"/>
                </a:solidFill>
              </a:rPr>
              <a:t>月</a:t>
            </a:r>
            <a:r>
              <a:rPr kumimoji="1" lang="ja-JP" altLang="en-US" sz="2000" b="1" dirty="0">
                <a:solidFill>
                  <a:srgbClr val="002060"/>
                </a:solidFill>
              </a:rPr>
              <a:t> </a:t>
            </a:r>
            <a:r>
              <a:rPr kumimoji="1" lang="en-US" altLang="ja-JP" sz="4400" b="1" dirty="0" smtClean="0">
                <a:solidFill>
                  <a:srgbClr val="002060"/>
                </a:solidFill>
              </a:rPr>
              <a:t>29</a:t>
            </a:r>
            <a:r>
              <a:rPr kumimoji="1" lang="en-US" altLang="ja-JP" sz="3600" b="1" dirty="0" smtClean="0">
                <a:solidFill>
                  <a:srgbClr val="002060"/>
                </a:solidFill>
              </a:rPr>
              <a:t> </a:t>
            </a:r>
            <a:r>
              <a:rPr kumimoji="1" lang="ja-JP" altLang="en-US" sz="2400" b="1" dirty="0">
                <a:solidFill>
                  <a:srgbClr val="002060"/>
                </a:solidFill>
              </a:rPr>
              <a:t>日</a:t>
            </a:r>
            <a:r>
              <a:rPr kumimoji="1" lang="ja-JP" altLang="en-US" sz="2400" b="1" dirty="0" smtClean="0">
                <a:solidFill>
                  <a:srgbClr val="002060"/>
                </a:solidFill>
              </a:rPr>
              <a:t>（木）</a:t>
            </a:r>
            <a:endParaRPr kumimoji="1" lang="ja-JP" altLang="en-US" sz="3600" b="1" dirty="0">
              <a:solidFill>
                <a:srgbClr val="002060"/>
              </a:solidFill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9C1DCAA0-8FC0-A2CE-683D-70D667C6F3F7}"/>
              </a:ext>
            </a:extLst>
          </p:cNvPr>
          <p:cNvSpPr txBox="1"/>
          <p:nvPr/>
        </p:nvSpPr>
        <p:spPr>
          <a:xfrm>
            <a:off x="137888" y="8373170"/>
            <a:ext cx="640401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2000" b="1" dirty="0" smtClean="0">
                <a:solidFill>
                  <a:schemeClr val="tx2"/>
                </a:solidFill>
              </a:rPr>
              <a:t>〈</a:t>
            </a:r>
            <a:r>
              <a:rPr lang="ja-JP" altLang="en-US" sz="2000" b="1" dirty="0" smtClean="0">
                <a:solidFill>
                  <a:schemeClr val="tx2"/>
                </a:solidFill>
              </a:rPr>
              <a:t>お申し込み・お問い合わせ</a:t>
            </a:r>
            <a:r>
              <a:rPr lang="en-US" altLang="ja-JP" sz="2000" b="1" dirty="0" smtClean="0">
                <a:solidFill>
                  <a:schemeClr val="tx2"/>
                </a:solidFill>
              </a:rPr>
              <a:t>〉</a:t>
            </a:r>
          </a:p>
          <a:p>
            <a:r>
              <a:rPr lang="ja-JP" altLang="en-US" sz="2000" b="1" dirty="0" smtClean="0">
                <a:solidFill>
                  <a:schemeClr val="tx2"/>
                </a:solidFill>
              </a:rPr>
              <a:t>　　ハローワーク観音寺　　ＴＥＬ　</a:t>
            </a:r>
            <a:r>
              <a:rPr lang="en-US" altLang="ja-JP" sz="2000" b="1" dirty="0" smtClean="0">
                <a:solidFill>
                  <a:schemeClr val="tx2"/>
                </a:solidFill>
              </a:rPr>
              <a:t>0875-25-4521</a:t>
            </a:r>
            <a:endParaRPr lang="ja-JP" altLang="en-US" sz="2000" b="1" dirty="0">
              <a:solidFill>
                <a:schemeClr val="tx2"/>
              </a:solidFill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248AB802-2954-3A44-5727-C4D15FB652C7}"/>
              </a:ext>
            </a:extLst>
          </p:cNvPr>
          <p:cNvSpPr txBox="1"/>
          <p:nvPr/>
        </p:nvSpPr>
        <p:spPr>
          <a:xfrm>
            <a:off x="2157174" y="1509338"/>
            <a:ext cx="56298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>
                <a:solidFill>
                  <a:schemeClr val="bg1"/>
                </a:solidFill>
              </a:rPr>
              <a:t>観音寺市大野原町に物流センター新設</a:t>
            </a:r>
            <a:endParaRPr kumimoji="1" lang="en-US" altLang="ja-JP" sz="2000" b="1" dirty="0">
              <a:solidFill>
                <a:schemeClr val="bg1"/>
              </a:solidFill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63BD4C7-D52D-7FFD-D486-9A540EC5B39F}"/>
              </a:ext>
            </a:extLst>
          </p:cNvPr>
          <p:cNvSpPr txBox="1"/>
          <p:nvPr/>
        </p:nvSpPr>
        <p:spPr>
          <a:xfrm>
            <a:off x="3125260" y="347333"/>
            <a:ext cx="37753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>
                <a:solidFill>
                  <a:srgbClr val="FF0000"/>
                </a:solidFill>
              </a:rPr>
              <a:t>オープニングスタッフ大募集！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69C6B43-ADE3-8103-74BA-1B8B2734EB22}"/>
              </a:ext>
            </a:extLst>
          </p:cNvPr>
          <p:cNvSpPr txBox="1"/>
          <p:nvPr/>
        </p:nvSpPr>
        <p:spPr>
          <a:xfrm>
            <a:off x="2157174" y="2216274"/>
            <a:ext cx="64625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 smtClean="0">
                <a:solidFill>
                  <a:schemeClr val="bg1"/>
                </a:solidFill>
              </a:rPr>
              <a:t>四国アルフレッサ</a:t>
            </a:r>
            <a:r>
              <a:rPr kumimoji="1" lang="en-US" altLang="ja-JP" sz="2800" b="1" dirty="0" smtClean="0">
                <a:solidFill>
                  <a:schemeClr val="bg1"/>
                </a:solidFill>
              </a:rPr>
              <a:t>(</a:t>
            </a:r>
            <a:r>
              <a:rPr kumimoji="1" lang="ja-JP" altLang="en-US" sz="2800" b="1" dirty="0" smtClean="0">
                <a:solidFill>
                  <a:schemeClr val="bg1"/>
                </a:solidFill>
              </a:rPr>
              <a:t>株</a:t>
            </a:r>
            <a:r>
              <a:rPr kumimoji="1" lang="en-US" altLang="ja-JP" sz="2800" b="1" dirty="0" smtClean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607F3DD9-438D-3A41-AEF4-E2EEF621F90F}"/>
              </a:ext>
            </a:extLst>
          </p:cNvPr>
          <p:cNvSpPr txBox="1"/>
          <p:nvPr/>
        </p:nvSpPr>
        <p:spPr>
          <a:xfrm>
            <a:off x="597665" y="4530838"/>
            <a:ext cx="57214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 smtClean="0">
                <a:solidFill>
                  <a:srgbClr val="002060"/>
                </a:solidFill>
              </a:rPr>
              <a:t>① </a:t>
            </a:r>
            <a:r>
              <a:rPr kumimoji="1" lang="en-US" altLang="ja-JP" sz="2400" b="1" dirty="0" smtClean="0">
                <a:solidFill>
                  <a:srgbClr val="002060"/>
                </a:solidFill>
              </a:rPr>
              <a:t>13</a:t>
            </a:r>
            <a:r>
              <a:rPr kumimoji="1" lang="ja-JP" altLang="en-US" sz="2400" b="1" dirty="0" smtClean="0">
                <a:solidFill>
                  <a:srgbClr val="002060"/>
                </a:solidFill>
              </a:rPr>
              <a:t>：</a:t>
            </a:r>
            <a:r>
              <a:rPr kumimoji="1" lang="en-US" altLang="ja-JP" sz="2400" b="1" dirty="0" smtClean="0">
                <a:solidFill>
                  <a:srgbClr val="002060"/>
                </a:solidFill>
              </a:rPr>
              <a:t>00</a:t>
            </a:r>
            <a:r>
              <a:rPr kumimoji="1" lang="ja-JP" altLang="en-US" sz="2400" b="1" dirty="0" smtClean="0">
                <a:solidFill>
                  <a:srgbClr val="002060"/>
                </a:solidFill>
              </a:rPr>
              <a:t>～</a:t>
            </a:r>
            <a:r>
              <a:rPr kumimoji="1" lang="en-US" altLang="ja-JP" sz="2400" b="1" dirty="0" smtClean="0">
                <a:solidFill>
                  <a:srgbClr val="002060"/>
                </a:solidFill>
              </a:rPr>
              <a:t>13</a:t>
            </a:r>
            <a:r>
              <a:rPr kumimoji="1" lang="ja-JP" altLang="en-US" sz="2400" b="1" dirty="0" smtClean="0">
                <a:solidFill>
                  <a:srgbClr val="002060"/>
                </a:solidFill>
              </a:rPr>
              <a:t>：</a:t>
            </a:r>
            <a:r>
              <a:rPr kumimoji="1" lang="en-US" altLang="ja-JP" sz="2400" b="1" dirty="0" smtClean="0">
                <a:solidFill>
                  <a:srgbClr val="002060"/>
                </a:solidFill>
              </a:rPr>
              <a:t>30</a:t>
            </a:r>
            <a:r>
              <a:rPr kumimoji="1" lang="ja-JP" altLang="en-US" sz="2400" b="1" dirty="0" smtClean="0">
                <a:solidFill>
                  <a:srgbClr val="002060"/>
                </a:solidFill>
              </a:rPr>
              <a:t> 　おしごと説明会</a:t>
            </a:r>
            <a:endParaRPr kumimoji="1" lang="ja-JP" altLang="en-US" sz="2400" b="1" dirty="0">
              <a:solidFill>
                <a:srgbClr val="002060"/>
              </a:solidFill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607F3DD9-438D-3A41-AEF4-E2EEF621F90F}"/>
              </a:ext>
            </a:extLst>
          </p:cNvPr>
          <p:cNvSpPr txBox="1"/>
          <p:nvPr/>
        </p:nvSpPr>
        <p:spPr>
          <a:xfrm>
            <a:off x="599991" y="5881489"/>
            <a:ext cx="35686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 smtClean="0">
                <a:solidFill>
                  <a:srgbClr val="002060"/>
                </a:solidFill>
              </a:rPr>
              <a:t>② </a:t>
            </a:r>
            <a:r>
              <a:rPr kumimoji="1" lang="en-US" altLang="ja-JP" sz="2400" b="1" dirty="0" smtClean="0">
                <a:solidFill>
                  <a:srgbClr val="002060"/>
                </a:solidFill>
              </a:rPr>
              <a:t>13</a:t>
            </a:r>
            <a:r>
              <a:rPr kumimoji="1" lang="ja-JP" altLang="en-US" sz="2400" b="1" dirty="0" smtClean="0">
                <a:solidFill>
                  <a:srgbClr val="002060"/>
                </a:solidFill>
              </a:rPr>
              <a:t>：</a:t>
            </a:r>
            <a:r>
              <a:rPr kumimoji="1" lang="en-US" altLang="ja-JP" sz="2400" b="1" dirty="0">
                <a:solidFill>
                  <a:srgbClr val="002060"/>
                </a:solidFill>
              </a:rPr>
              <a:t>3</a:t>
            </a:r>
            <a:r>
              <a:rPr kumimoji="1" lang="en-US" altLang="ja-JP" sz="2400" b="1" dirty="0" smtClean="0">
                <a:solidFill>
                  <a:srgbClr val="002060"/>
                </a:solidFill>
              </a:rPr>
              <a:t>0</a:t>
            </a:r>
            <a:r>
              <a:rPr kumimoji="1" lang="ja-JP" altLang="en-US" sz="2400" b="1" dirty="0" smtClean="0">
                <a:solidFill>
                  <a:srgbClr val="002060"/>
                </a:solidFill>
              </a:rPr>
              <a:t>～　個別面接</a:t>
            </a:r>
            <a:endParaRPr kumimoji="1" lang="ja-JP" altLang="en-US" sz="2400" b="1" dirty="0">
              <a:solidFill>
                <a:srgbClr val="002060"/>
              </a:solidFill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248AB802-2954-3A44-5727-C4D15FB652C7}"/>
              </a:ext>
            </a:extLst>
          </p:cNvPr>
          <p:cNvSpPr txBox="1"/>
          <p:nvPr/>
        </p:nvSpPr>
        <p:spPr>
          <a:xfrm>
            <a:off x="827375" y="6338125"/>
            <a:ext cx="56298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b="1" dirty="0" smtClean="0"/>
              <a:t>お一人</a:t>
            </a:r>
            <a:r>
              <a:rPr kumimoji="1" lang="en-US" altLang="ja-JP" sz="1100" b="1" dirty="0" smtClean="0"/>
              <a:t>15</a:t>
            </a:r>
            <a:r>
              <a:rPr kumimoji="1" lang="ja-JP" altLang="en-US" sz="1100" b="1" dirty="0" smtClean="0"/>
              <a:t>分ずつの個別相談を行います。就業時間などお気軽にご相談ください！</a:t>
            </a:r>
            <a:endParaRPr kumimoji="1" lang="en-US" altLang="ja-JP" sz="1100" b="1" dirty="0" smtClean="0"/>
          </a:p>
          <a:p>
            <a:r>
              <a:rPr kumimoji="1" lang="ja-JP" altLang="en-US" sz="1100" b="1" dirty="0" smtClean="0"/>
              <a:t>応募ご希望の方は、即面接もＯＫ！応募ご希望の場合は、履歴書・ハローワークの紹介状をご持参ください。</a:t>
            </a:r>
            <a:endParaRPr kumimoji="1" lang="en-US" altLang="ja-JP" sz="1100" b="1" dirty="0" smtClean="0"/>
          </a:p>
          <a:p>
            <a:r>
              <a:rPr kumimoji="1" lang="en-US" altLang="ja-JP" sz="1100" b="1" dirty="0" smtClean="0">
                <a:solidFill>
                  <a:srgbClr val="FF0000"/>
                </a:solidFill>
              </a:rPr>
              <a:t>※</a:t>
            </a:r>
            <a:r>
              <a:rPr kumimoji="1" lang="ja-JP" altLang="en-US" sz="1100" b="1" dirty="0" smtClean="0">
                <a:solidFill>
                  <a:srgbClr val="FF0000"/>
                </a:solidFill>
              </a:rPr>
              <a:t>事前予約された方を優先でご案内しますので、できるだけご予約ください</a:t>
            </a:r>
            <a:r>
              <a:rPr kumimoji="1" lang="ja-JP" altLang="en-US" sz="1100" b="1" dirty="0" smtClean="0"/>
              <a:t>。</a:t>
            </a:r>
            <a:endParaRPr kumimoji="1" lang="en-US" altLang="ja-JP" sz="1100" b="1" dirty="0"/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248AB802-2954-3A44-5727-C4D15FB652C7}"/>
              </a:ext>
            </a:extLst>
          </p:cNvPr>
          <p:cNvSpPr txBox="1"/>
          <p:nvPr/>
        </p:nvSpPr>
        <p:spPr>
          <a:xfrm>
            <a:off x="763079" y="5077141"/>
            <a:ext cx="582528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b="1" dirty="0" smtClean="0"/>
              <a:t>動画でお仕事内容をくわしくご説明します。未経験者大歓迎！お気軽にご参加ください。</a:t>
            </a:r>
            <a:endParaRPr kumimoji="1" lang="en-US" altLang="ja-JP" sz="1100" b="1" dirty="0"/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607F3DD9-438D-3A41-AEF4-E2EEF621F90F}"/>
              </a:ext>
            </a:extLst>
          </p:cNvPr>
          <p:cNvSpPr txBox="1"/>
          <p:nvPr/>
        </p:nvSpPr>
        <p:spPr>
          <a:xfrm>
            <a:off x="137888" y="7438165"/>
            <a:ext cx="66479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 smtClean="0">
                <a:solidFill>
                  <a:srgbClr val="002060"/>
                </a:solidFill>
              </a:rPr>
              <a:t>●　ハローワーク観音寺２階会議室で開催　●</a:t>
            </a:r>
            <a:endParaRPr kumimoji="1" lang="ja-JP" altLang="en-US" sz="2400" b="1" dirty="0">
              <a:solidFill>
                <a:srgbClr val="002060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607F3DD9-438D-3A41-AEF4-E2EEF621F90F}"/>
              </a:ext>
            </a:extLst>
          </p:cNvPr>
          <p:cNvSpPr txBox="1"/>
          <p:nvPr/>
        </p:nvSpPr>
        <p:spPr>
          <a:xfrm>
            <a:off x="816000" y="7886026"/>
            <a:ext cx="385233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b="1" dirty="0" smtClean="0">
                <a:solidFill>
                  <a:srgbClr val="002060"/>
                </a:solidFill>
              </a:rPr>
              <a:t>※</a:t>
            </a:r>
            <a:r>
              <a:rPr kumimoji="1" lang="ja-JP" altLang="en-US" sz="1100" b="1" dirty="0" smtClean="0">
                <a:solidFill>
                  <a:srgbClr val="002060"/>
                </a:solidFill>
              </a:rPr>
              <a:t>雇用保険受給中の方は、求職活動１回にあたります。</a:t>
            </a:r>
            <a:endParaRPr kumimoji="1" lang="ja-JP" altLang="en-US" sz="11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57946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<Relationships xmlns="http://schemas.openxmlformats.org/package/2006/relationships"><Relationship Id="rId1" Target="itemProps1.xml" Type="http://schemas.openxmlformats.org/officeDocument/2006/relationships/customXmlProps"/></Relationships>
</file>

<file path=customXml/_rels/item2.xml.rels><?xml version="1.0" encoding="UTF-8" standalone="yes"?><Relationships xmlns="http://schemas.openxmlformats.org/package/2006/relationships"><Relationship Id="rId1" Target="itemProps2.xml" Type="http://schemas.openxmlformats.org/officeDocument/2006/relationships/customXmlProps"/></Relationships>
</file>

<file path=customXml/_rels/item3.xml.rels><?xml version="1.0" encoding="UTF-8" standalone="yes"?><Relationships xmlns="http://schemas.openxmlformats.org/package/2006/relationships"><Relationship Id="rId1" Target="itemProps3.xml" Type="http://schemas.openxmlformats.org/officeDocument/2006/relationships/customXmlProps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4BD5CAA00F76134D9A8E3B74BDF3324D" ma:contentTypeVersion="13" ma:contentTypeDescription="新しいドキュメントを作成します。" ma:contentTypeScope="" ma:versionID="4209a221910b1c4d6b1cfb91a199afe9">
  <xsd:schema xmlns:xsd="http://www.w3.org/2001/XMLSchema" xmlns:xs="http://www.w3.org/2001/XMLSchema" xmlns:p="http://schemas.microsoft.com/office/2006/metadata/properties" xmlns:ns2="b18d8648-ef94-4535-ba05-8523b4227c62" xmlns:ns3="2af7db65-e281-4bdf-8fb7-478a6b55ba37" targetNamespace="http://schemas.microsoft.com/office/2006/metadata/properties" ma:root="true" ma:fieldsID="2de32d75c333489a52b624d68740090c" ns2:_="" ns3:_="">
    <xsd:import namespace="b18d8648-ef94-4535-ba05-8523b4227c62"/>
    <xsd:import namespace="2af7db65-e281-4bdf-8fb7-478a6b55ba37"/>
    <xsd:element name="properties">
      <xsd:complexType>
        <xsd:sequence>
          <xsd:element name="documentManagement">
            <xsd:complexType>
              <xsd:all>
                <xsd:element ref="ns2:Owner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8d8648-ef94-4535-ba05-8523b4227c62" elementFormDefault="qualified">
    <xsd:import namespace="http://schemas.microsoft.com/office/2006/documentManagement/types"/>
    <xsd:import namespace="http://schemas.microsoft.com/office/infopath/2007/PartnerControls"/>
    <xsd:element name="Owner" ma:index="8" nillable="true" ma:displayName="所有者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画像タグ" ma:readOnly="false" ma:fieldId="{5cf76f15-5ced-4ddc-b409-7134ff3c332f}" ma:taxonomyMulti="true" ma:sspId="0347f584-7be2-4218-8e94-402d99aedf0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f7db65-e281-4bdf-8fb7-478a6b55ba37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e7a3c327-c968-484e-bcb7-a3360d2cd513}" ma:internalName="TaxCatchAll" ma:showField="CatchAllData" ma:web="2af7db65-e281-4bdf-8fb7-478a6b55ba3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wner xmlns="b18d8648-ef94-4535-ba05-8523b4227c62">
      <UserInfo>
        <DisplayName/>
        <AccountId xsi:nil="true"/>
        <AccountType/>
      </UserInfo>
    </Owner>
    <TaxCatchAll xmlns="2af7db65-e281-4bdf-8fb7-478a6b55ba37" xsi:nil="true"/>
    <lcf76f155ced4ddcb4097134ff3c332f xmlns="b18d8648-ef94-4535-ba05-8523b4227c62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184889CC-CCA9-4FD4-B341-84D4B3C9DB83}"/>
</file>

<file path=customXml/itemProps2.xml><?xml version="1.0" encoding="utf-8"?>
<ds:datastoreItem xmlns:ds="http://schemas.openxmlformats.org/officeDocument/2006/customXml" ds:itemID="{D2CD2289-CCE4-4846-8ED1-580109AA11F8}"/>
</file>

<file path=customXml/itemProps3.xml><?xml version="1.0" encoding="utf-8"?>
<ds:datastoreItem xmlns:ds="http://schemas.openxmlformats.org/officeDocument/2006/customXml" ds:itemID="{1B1DC059-FF32-4CDF-99C9-25B3A99CFF1E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Words>165</Words>
  <PresentationFormat>画面に合わせる 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0x0101004BD5CAA00F76134D9A8E3B74BDF3324D</vt:lpwstr>
  </property>
</Properties>
</file>